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6"/>
  </p:notesMasterIdLst>
  <p:sldIdLst>
    <p:sldId id="256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320" r:id="rId10"/>
    <p:sldId id="289" r:id="rId11"/>
    <p:sldId id="290" r:id="rId12"/>
    <p:sldId id="291" r:id="rId13"/>
    <p:sldId id="292" r:id="rId14"/>
    <p:sldId id="293" r:id="rId15"/>
    <p:sldId id="310" r:id="rId16"/>
    <p:sldId id="315" r:id="rId17"/>
    <p:sldId id="317" r:id="rId18"/>
    <p:sldId id="316" r:id="rId19"/>
    <p:sldId id="319" r:id="rId20"/>
    <p:sldId id="318" r:id="rId21"/>
    <p:sldId id="294" r:id="rId22"/>
    <p:sldId id="296" r:id="rId23"/>
    <p:sldId id="298" r:id="rId24"/>
    <p:sldId id="300" r:id="rId25"/>
    <p:sldId id="301" r:id="rId26"/>
    <p:sldId id="302" r:id="rId27"/>
    <p:sldId id="303" r:id="rId28"/>
    <p:sldId id="304" r:id="rId29"/>
    <p:sldId id="306" r:id="rId30"/>
    <p:sldId id="269" r:id="rId31"/>
    <p:sldId id="270" r:id="rId32"/>
    <p:sldId id="278" r:id="rId33"/>
    <p:sldId id="271" r:id="rId34"/>
    <p:sldId id="279" r:id="rId35"/>
    <p:sldId id="272" r:id="rId36"/>
    <p:sldId id="280" r:id="rId37"/>
    <p:sldId id="273" r:id="rId38"/>
    <p:sldId id="281" r:id="rId39"/>
    <p:sldId id="274" r:id="rId40"/>
    <p:sldId id="258" r:id="rId41"/>
    <p:sldId id="314" r:id="rId42"/>
    <p:sldId id="259" r:id="rId43"/>
    <p:sldId id="260" r:id="rId44"/>
    <p:sldId id="261" r:id="rId45"/>
    <p:sldId id="262" r:id="rId46"/>
    <p:sldId id="266" r:id="rId47"/>
    <p:sldId id="263" r:id="rId48"/>
    <p:sldId id="267" r:id="rId49"/>
    <p:sldId id="264" r:id="rId50"/>
    <p:sldId id="268" r:id="rId51"/>
    <p:sldId id="265" r:id="rId52"/>
    <p:sldId id="313" r:id="rId53"/>
    <p:sldId id="311" r:id="rId54"/>
    <p:sldId id="312" r:id="rId5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6942" autoAdjust="0"/>
  </p:normalViewPr>
  <p:slideViewPr>
    <p:cSldViewPr>
      <p:cViewPr>
        <p:scale>
          <a:sx n="70" d="100"/>
          <a:sy n="70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405015-14E5-43A7-980B-73363DEB34D5}" type="doc">
      <dgm:prSet loTypeId="urn:microsoft.com/office/officeart/2005/8/layout/vProcess5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CEE7B3F8-068F-4018-96DF-A8E63A25C0B1}">
      <dgm:prSet phldrT="[텍스트]"/>
      <dgm:spPr/>
      <dgm:t>
        <a:bodyPr/>
        <a:lstStyle/>
        <a:p>
          <a:pPr latinLnBrk="1"/>
          <a:r>
            <a:rPr lang="en-US" altLang="ko-KR" dirty="0" smtClean="0"/>
            <a:t>11</a:t>
          </a:r>
          <a:r>
            <a:rPr lang="ko-KR" altLang="en-US" dirty="0" smtClean="0"/>
            <a:t>월 말 하순에는 도쿄상업회의소가 사단 증설 반대를 주창 </a:t>
          </a:r>
          <a:endParaRPr lang="ko-KR" altLang="en-US" dirty="0"/>
        </a:p>
      </dgm:t>
    </dgm:pt>
    <dgm:pt modelId="{22DCF015-96DF-479E-B9BC-47D17417EF67}" type="parTrans" cxnId="{3F9AD41B-880B-431F-8D95-9C4052FFA62E}">
      <dgm:prSet/>
      <dgm:spPr/>
      <dgm:t>
        <a:bodyPr/>
        <a:lstStyle/>
        <a:p>
          <a:pPr latinLnBrk="1"/>
          <a:endParaRPr lang="ko-KR" altLang="en-US"/>
        </a:p>
      </dgm:t>
    </dgm:pt>
    <dgm:pt modelId="{759AA517-EA46-4256-89C8-30116223C201}" type="sibTrans" cxnId="{3F9AD41B-880B-431F-8D95-9C4052FFA62E}">
      <dgm:prSet/>
      <dgm:spPr/>
      <dgm:t>
        <a:bodyPr/>
        <a:lstStyle/>
        <a:p>
          <a:pPr latinLnBrk="1"/>
          <a:endParaRPr lang="ko-KR" altLang="en-US"/>
        </a:p>
      </dgm:t>
    </dgm:pt>
    <dgm:pt modelId="{9569B682-E974-4E59-A572-752EB5051C2D}">
      <dgm:prSet phldrT="[텍스트]"/>
      <dgm:spPr/>
      <dgm:t>
        <a:bodyPr/>
        <a:lstStyle/>
        <a:p>
          <a:pPr latinLnBrk="1"/>
          <a:r>
            <a:rPr lang="en-US" altLang="ko-KR" dirty="0" smtClean="0"/>
            <a:t>12</a:t>
          </a:r>
          <a:r>
            <a:rPr lang="ko-KR" altLang="en-US" dirty="0" smtClean="0"/>
            <a:t>월 </a:t>
          </a:r>
          <a:r>
            <a:rPr lang="en-US" altLang="ko-KR" dirty="0" smtClean="0"/>
            <a:t>21</a:t>
          </a:r>
          <a:r>
            <a:rPr lang="ko-KR" altLang="en-US" dirty="0" smtClean="0"/>
            <a:t>일 난항 끝에 후계 내각으로 성립한 제</a:t>
          </a:r>
          <a:r>
            <a:rPr lang="en-US" altLang="ko-KR" dirty="0" smtClean="0"/>
            <a:t>3</a:t>
          </a:r>
          <a:r>
            <a:rPr lang="ko-KR" altLang="en-US" dirty="0" smtClean="0"/>
            <a:t>차 </a:t>
          </a:r>
          <a:r>
            <a:rPr lang="ko-KR" altLang="en-US" dirty="0" err="1" smtClean="0"/>
            <a:t>가쓰라</a:t>
          </a:r>
          <a:r>
            <a:rPr lang="ko-KR" altLang="en-US" dirty="0" smtClean="0"/>
            <a:t> 내각에 반발</a:t>
          </a:r>
          <a:endParaRPr lang="ko-KR" altLang="en-US" dirty="0"/>
        </a:p>
      </dgm:t>
    </dgm:pt>
    <dgm:pt modelId="{4987931D-3A91-4EE6-968E-D16FAFB0D740}" type="parTrans" cxnId="{C2E4ED53-11AF-4E00-82FC-6E025D7B9C23}">
      <dgm:prSet/>
      <dgm:spPr/>
      <dgm:t>
        <a:bodyPr/>
        <a:lstStyle/>
        <a:p>
          <a:pPr latinLnBrk="1"/>
          <a:endParaRPr lang="ko-KR" altLang="en-US"/>
        </a:p>
      </dgm:t>
    </dgm:pt>
    <dgm:pt modelId="{C54E3FBE-3012-410C-AAFB-A60E0D5CB7D4}" type="sibTrans" cxnId="{C2E4ED53-11AF-4E00-82FC-6E025D7B9C23}">
      <dgm:prSet/>
      <dgm:spPr/>
      <dgm:t>
        <a:bodyPr/>
        <a:lstStyle/>
        <a:p>
          <a:pPr latinLnBrk="1"/>
          <a:endParaRPr lang="ko-KR" altLang="en-US"/>
        </a:p>
      </dgm:t>
    </dgm:pt>
    <dgm:pt modelId="{58275A5A-A090-47BC-98A0-6CC0FF3A4C94}">
      <dgm:prSet phldrT="[텍스트]"/>
      <dgm:spPr/>
      <dgm:t>
        <a:bodyPr/>
        <a:lstStyle/>
        <a:p>
          <a:pPr latinLnBrk="1"/>
          <a:r>
            <a:rPr lang="en-US" altLang="ko-KR" dirty="0" smtClean="0"/>
            <a:t>12</a:t>
          </a:r>
          <a:r>
            <a:rPr lang="ko-KR" altLang="en-US" dirty="0" smtClean="0"/>
            <a:t>월 </a:t>
          </a:r>
          <a:r>
            <a:rPr lang="en-US" altLang="ko-KR" dirty="0" smtClean="0"/>
            <a:t>27</a:t>
          </a:r>
          <a:r>
            <a:rPr lang="ko-KR" altLang="en-US" dirty="0" smtClean="0"/>
            <a:t>일 헌법옹호연합회를 결성</a:t>
          </a:r>
          <a:r>
            <a:rPr lang="en-US" altLang="ko-KR" dirty="0" smtClean="0"/>
            <a:t>, </a:t>
          </a:r>
          <a:r>
            <a:rPr lang="ko-KR" altLang="en-US" dirty="0" smtClean="0"/>
            <a:t>각종 연설</a:t>
          </a:r>
          <a:endParaRPr lang="ko-KR" altLang="en-US" dirty="0"/>
        </a:p>
      </dgm:t>
    </dgm:pt>
    <dgm:pt modelId="{C3870D7D-16E2-489F-B828-2C4476975853}" type="parTrans" cxnId="{93222AE2-D1A2-40F3-BA85-C999AC7E9875}">
      <dgm:prSet/>
      <dgm:spPr/>
      <dgm:t>
        <a:bodyPr/>
        <a:lstStyle/>
        <a:p>
          <a:pPr latinLnBrk="1"/>
          <a:endParaRPr lang="ko-KR" altLang="en-US"/>
        </a:p>
      </dgm:t>
    </dgm:pt>
    <dgm:pt modelId="{10D39BE8-E29E-43F7-9A8C-753443CAF55B}" type="sibTrans" cxnId="{93222AE2-D1A2-40F3-BA85-C999AC7E9875}">
      <dgm:prSet/>
      <dgm:spPr/>
      <dgm:t>
        <a:bodyPr/>
        <a:lstStyle/>
        <a:p>
          <a:pPr latinLnBrk="1"/>
          <a:endParaRPr lang="ko-KR" altLang="en-US"/>
        </a:p>
      </dgm:t>
    </dgm:pt>
    <dgm:pt modelId="{F4C2A802-63EC-4EA7-AE65-49F64F9788DF}">
      <dgm:prSet phldrT="[텍스트]"/>
      <dgm:spPr/>
      <dgm:t>
        <a:bodyPr/>
        <a:lstStyle/>
        <a:p>
          <a:pPr latinLnBrk="1"/>
          <a:r>
            <a:rPr lang="ko-KR" altLang="en-US" smtClean="0"/>
            <a:t>도쿄</a:t>
          </a:r>
          <a:r>
            <a:rPr lang="en-US" altLang="ko-KR" smtClean="0"/>
            <a:t> </a:t>
          </a:r>
          <a:r>
            <a:rPr lang="ko-KR" altLang="en-US" smtClean="0"/>
            <a:t>오사카 나고야를 비롯해 일본 각 지역에서 전개회와 </a:t>
          </a:r>
          <a:r>
            <a:rPr lang="ko-KR" altLang="en-US" dirty="0" smtClean="0"/>
            <a:t>대회 개최</a:t>
          </a:r>
          <a:endParaRPr lang="ko-KR" altLang="en-US" dirty="0"/>
        </a:p>
      </dgm:t>
    </dgm:pt>
    <dgm:pt modelId="{DD7B0EEF-12B9-47E0-A1C4-D00525C75FB0}" type="parTrans" cxnId="{39990106-4452-4976-9621-D36051317A16}">
      <dgm:prSet/>
      <dgm:spPr/>
      <dgm:t>
        <a:bodyPr/>
        <a:lstStyle/>
        <a:p>
          <a:pPr latinLnBrk="1"/>
          <a:endParaRPr lang="ko-KR" altLang="en-US"/>
        </a:p>
      </dgm:t>
    </dgm:pt>
    <dgm:pt modelId="{8E9E3888-A185-45AE-86B6-24B2C4545904}" type="sibTrans" cxnId="{39990106-4452-4976-9621-D36051317A16}">
      <dgm:prSet/>
      <dgm:spPr/>
      <dgm:t>
        <a:bodyPr/>
        <a:lstStyle/>
        <a:p>
          <a:pPr latinLnBrk="1"/>
          <a:endParaRPr lang="ko-KR" altLang="en-US"/>
        </a:p>
      </dgm:t>
    </dgm:pt>
    <dgm:pt modelId="{4C866954-05D8-4B74-A40C-B17C892D0E49}" type="pres">
      <dgm:prSet presAssocID="{53405015-14E5-43A7-980B-73363DEB34D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79275CD-68C5-46D2-853C-14337D0A2EBF}" type="pres">
      <dgm:prSet presAssocID="{53405015-14E5-43A7-980B-73363DEB34D5}" presName="dummyMaxCanvas" presStyleCnt="0">
        <dgm:presLayoutVars/>
      </dgm:prSet>
      <dgm:spPr/>
    </dgm:pt>
    <dgm:pt modelId="{B510B750-2A87-4C21-8157-E3A7D9AB443F}" type="pres">
      <dgm:prSet presAssocID="{53405015-14E5-43A7-980B-73363DEB34D5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73F4341-3444-4B5B-9F53-AC0F1FBEC6B9}" type="pres">
      <dgm:prSet presAssocID="{53405015-14E5-43A7-980B-73363DEB34D5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ACFF1D0-6C29-4A09-996A-662A134519F5}" type="pres">
      <dgm:prSet presAssocID="{53405015-14E5-43A7-980B-73363DEB34D5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9792612-69F2-4DF8-A56D-324BBF39670C}" type="pres">
      <dgm:prSet presAssocID="{53405015-14E5-43A7-980B-73363DEB34D5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900C402-2C0E-4780-A247-A554AE2C9B15}" type="pres">
      <dgm:prSet presAssocID="{53405015-14E5-43A7-980B-73363DEB34D5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E2BC256-4DCC-4F74-B55F-A90AEE6B6C91}" type="pres">
      <dgm:prSet presAssocID="{53405015-14E5-43A7-980B-73363DEB34D5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29FE58E-FC4D-4ACA-9A42-7B28353DA09B}" type="pres">
      <dgm:prSet presAssocID="{53405015-14E5-43A7-980B-73363DEB34D5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A809F8C-AFB1-4028-9604-6C53FB4AB47C}" type="pres">
      <dgm:prSet presAssocID="{53405015-14E5-43A7-980B-73363DEB34D5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5ED0365-E836-4A23-A9EA-DD633F3D6EF0}" type="pres">
      <dgm:prSet presAssocID="{53405015-14E5-43A7-980B-73363DEB34D5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A43523D-290B-47C4-9476-F9391950F7B5}" type="pres">
      <dgm:prSet presAssocID="{53405015-14E5-43A7-980B-73363DEB34D5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F952908-03D1-4131-AC9B-DEB77EC7F86B}" type="pres">
      <dgm:prSet presAssocID="{53405015-14E5-43A7-980B-73363DEB34D5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7FAE6A5C-1C3E-46B5-9BBC-F70DF870C65D}" type="presOf" srcId="{58275A5A-A090-47BC-98A0-6CC0FF3A4C94}" destId="{3ACFF1D0-6C29-4A09-996A-662A134519F5}" srcOrd="0" destOrd="0" presId="urn:microsoft.com/office/officeart/2005/8/layout/vProcess5"/>
    <dgm:cxn modelId="{93222AE2-D1A2-40F3-BA85-C999AC7E9875}" srcId="{53405015-14E5-43A7-980B-73363DEB34D5}" destId="{58275A5A-A090-47BC-98A0-6CC0FF3A4C94}" srcOrd="2" destOrd="0" parTransId="{C3870D7D-16E2-489F-B828-2C4476975853}" sibTransId="{10D39BE8-E29E-43F7-9A8C-753443CAF55B}"/>
    <dgm:cxn modelId="{F306F9F1-B818-4298-8C06-D17E28A93495}" type="presOf" srcId="{9569B682-E974-4E59-A572-752EB5051C2D}" destId="{25ED0365-E836-4A23-A9EA-DD633F3D6EF0}" srcOrd="1" destOrd="0" presId="urn:microsoft.com/office/officeart/2005/8/layout/vProcess5"/>
    <dgm:cxn modelId="{CBAC9B92-435A-4F0E-99AA-80A4CDE42053}" type="presOf" srcId="{53405015-14E5-43A7-980B-73363DEB34D5}" destId="{4C866954-05D8-4B74-A40C-B17C892D0E49}" srcOrd="0" destOrd="0" presId="urn:microsoft.com/office/officeart/2005/8/layout/vProcess5"/>
    <dgm:cxn modelId="{2A6DFF44-B71D-4B2F-8275-1F9E1590C868}" type="presOf" srcId="{CEE7B3F8-068F-4018-96DF-A8E63A25C0B1}" destId="{B510B750-2A87-4C21-8157-E3A7D9AB443F}" srcOrd="0" destOrd="0" presId="urn:microsoft.com/office/officeart/2005/8/layout/vProcess5"/>
    <dgm:cxn modelId="{ED866B9D-CAFA-486D-AD48-C927753015C3}" type="presOf" srcId="{CEE7B3F8-068F-4018-96DF-A8E63A25C0B1}" destId="{CA809F8C-AFB1-4028-9604-6C53FB4AB47C}" srcOrd="1" destOrd="0" presId="urn:microsoft.com/office/officeart/2005/8/layout/vProcess5"/>
    <dgm:cxn modelId="{A3C10CD4-0F12-4197-9D43-B35454402367}" type="presOf" srcId="{10D39BE8-E29E-43F7-9A8C-753443CAF55B}" destId="{229FE58E-FC4D-4ACA-9A42-7B28353DA09B}" srcOrd="0" destOrd="0" presId="urn:microsoft.com/office/officeart/2005/8/layout/vProcess5"/>
    <dgm:cxn modelId="{21C6815B-9007-4993-9E82-F8B93AF0C16B}" type="presOf" srcId="{58275A5A-A090-47BC-98A0-6CC0FF3A4C94}" destId="{BA43523D-290B-47C4-9476-F9391950F7B5}" srcOrd="1" destOrd="0" presId="urn:microsoft.com/office/officeart/2005/8/layout/vProcess5"/>
    <dgm:cxn modelId="{E4149094-328D-4F07-BEAE-987B62C6967E}" type="presOf" srcId="{9569B682-E974-4E59-A572-752EB5051C2D}" destId="{B73F4341-3444-4B5B-9F53-AC0F1FBEC6B9}" srcOrd="0" destOrd="0" presId="urn:microsoft.com/office/officeart/2005/8/layout/vProcess5"/>
    <dgm:cxn modelId="{8C06FE34-A386-4524-90C0-B1D5D97D68B6}" type="presOf" srcId="{C54E3FBE-3012-410C-AAFB-A60E0D5CB7D4}" destId="{9E2BC256-4DCC-4F74-B55F-A90AEE6B6C91}" srcOrd="0" destOrd="0" presId="urn:microsoft.com/office/officeart/2005/8/layout/vProcess5"/>
    <dgm:cxn modelId="{AA72E79C-C8C8-46FA-952D-AC0F67506B52}" type="presOf" srcId="{F4C2A802-63EC-4EA7-AE65-49F64F9788DF}" destId="{0F952908-03D1-4131-AC9B-DEB77EC7F86B}" srcOrd="1" destOrd="0" presId="urn:microsoft.com/office/officeart/2005/8/layout/vProcess5"/>
    <dgm:cxn modelId="{3F9AD41B-880B-431F-8D95-9C4052FFA62E}" srcId="{53405015-14E5-43A7-980B-73363DEB34D5}" destId="{CEE7B3F8-068F-4018-96DF-A8E63A25C0B1}" srcOrd="0" destOrd="0" parTransId="{22DCF015-96DF-479E-B9BC-47D17417EF67}" sibTransId="{759AA517-EA46-4256-89C8-30116223C201}"/>
    <dgm:cxn modelId="{C2E4ED53-11AF-4E00-82FC-6E025D7B9C23}" srcId="{53405015-14E5-43A7-980B-73363DEB34D5}" destId="{9569B682-E974-4E59-A572-752EB5051C2D}" srcOrd="1" destOrd="0" parTransId="{4987931D-3A91-4EE6-968E-D16FAFB0D740}" sibTransId="{C54E3FBE-3012-410C-AAFB-A60E0D5CB7D4}"/>
    <dgm:cxn modelId="{39990106-4452-4976-9621-D36051317A16}" srcId="{53405015-14E5-43A7-980B-73363DEB34D5}" destId="{F4C2A802-63EC-4EA7-AE65-49F64F9788DF}" srcOrd="3" destOrd="0" parTransId="{DD7B0EEF-12B9-47E0-A1C4-D00525C75FB0}" sibTransId="{8E9E3888-A185-45AE-86B6-24B2C4545904}"/>
    <dgm:cxn modelId="{B659FEEC-33C4-41EA-82C1-BBFE20D3CC37}" type="presOf" srcId="{759AA517-EA46-4256-89C8-30116223C201}" destId="{2900C402-2C0E-4780-A247-A554AE2C9B15}" srcOrd="0" destOrd="0" presId="urn:microsoft.com/office/officeart/2005/8/layout/vProcess5"/>
    <dgm:cxn modelId="{806A9F6F-72E3-49D9-A8F0-EE1BDA44EC54}" type="presOf" srcId="{F4C2A802-63EC-4EA7-AE65-49F64F9788DF}" destId="{49792612-69F2-4DF8-A56D-324BBF39670C}" srcOrd="0" destOrd="0" presId="urn:microsoft.com/office/officeart/2005/8/layout/vProcess5"/>
    <dgm:cxn modelId="{86BB9600-8BDD-4EE7-A9AA-558E0225A5EC}" type="presParOf" srcId="{4C866954-05D8-4B74-A40C-B17C892D0E49}" destId="{F79275CD-68C5-46D2-853C-14337D0A2EBF}" srcOrd="0" destOrd="0" presId="urn:microsoft.com/office/officeart/2005/8/layout/vProcess5"/>
    <dgm:cxn modelId="{85A32EC1-66DA-43E3-ADA9-CB402132A07B}" type="presParOf" srcId="{4C866954-05D8-4B74-A40C-B17C892D0E49}" destId="{B510B750-2A87-4C21-8157-E3A7D9AB443F}" srcOrd="1" destOrd="0" presId="urn:microsoft.com/office/officeart/2005/8/layout/vProcess5"/>
    <dgm:cxn modelId="{387DECD3-4D54-4DED-8B77-34B9A37E6F22}" type="presParOf" srcId="{4C866954-05D8-4B74-A40C-B17C892D0E49}" destId="{B73F4341-3444-4B5B-9F53-AC0F1FBEC6B9}" srcOrd="2" destOrd="0" presId="urn:microsoft.com/office/officeart/2005/8/layout/vProcess5"/>
    <dgm:cxn modelId="{6AEA3A5C-D88D-4F84-8226-2E2D63ECC683}" type="presParOf" srcId="{4C866954-05D8-4B74-A40C-B17C892D0E49}" destId="{3ACFF1D0-6C29-4A09-996A-662A134519F5}" srcOrd="3" destOrd="0" presId="urn:microsoft.com/office/officeart/2005/8/layout/vProcess5"/>
    <dgm:cxn modelId="{B2831ED3-5386-46B2-BC82-903B4CBE18BD}" type="presParOf" srcId="{4C866954-05D8-4B74-A40C-B17C892D0E49}" destId="{49792612-69F2-4DF8-A56D-324BBF39670C}" srcOrd="4" destOrd="0" presId="urn:microsoft.com/office/officeart/2005/8/layout/vProcess5"/>
    <dgm:cxn modelId="{474C941D-703F-436D-BE5B-6F67C024D1C0}" type="presParOf" srcId="{4C866954-05D8-4B74-A40C-B17C892D0E49}" destId="{2900C402-2C0E-4780-A247-A554AE2C9B15}" srcOrd="5" destOrd="0" presId="urn:microsoft.com/office/officeart/2005/8/layout/vProcess5"/>
    <dgm:cxn modelId="{3A679439-A809-428F-862D-34F20BEEB1E4}" type="presParOf" srcId="{4C866954-05D8-4B74-A40C-B17C892D0E49}" destId="{9E2BC256-4DCC-4F74-B55F-A90AEE6B6C91}" srcOrd="6" destOrd="0" presId="urn:microsoft.com/office/officeart/2005/8/layout/vProcess5"/>
    <dgm:cxn modelId="{220CE7EA-8D1D-497D-BF39-1F4B36261A21}" type="presParOf" srcId="{4C866954-05D8-4B74-A40C-B17C892D0E49}" destId="{229FE58E-FC4D-4ACA-9A42-7B28353DA09B}" srcOrd="7" destOrd="0" presId="urn:microsoft.com/office/officeart/2005/8/layout/vProcess5"/>
    <dgm:cxn modelId="{B493616B-D586-4A84-AA51-038AF00588F3}" type="presParOf" srcId="{4C866954-05D8-4B74-A40C-B17C892D0E49}" destId="{CA809F8C-AFB1-4028-9604-6C53FB4AB47C}" srcOrd="8" destOrd="0" presId="urn:microsoft.com/office/officeart/2005/8/layout/vProcess5"/>
    <dgm:cxn modelId="{ED52D3EF-9691-478D-BA1C-5A4997CCC907}" type="presParOf" srcId="{4C866954-05D8-4B74-A40C-B17C892D0E49}" destId="{25ED0365-E836-4A23-A9EA-DD633F3D6EF0}" srcOrd="9" destOrd="0" presId="urn:microsoft.com/office/officeart/2005/8/layout/vProcess5"/>
    <dgm:cxn modelId="{C1A290C3-F633-4CD3-BE6D-498D0B214808}" type="presParOf" srcId="{4C866954-05D8-4B74-A40C-B17C892D0E49}" destId="{BA43523D-290B-47C4-9476-F9391950F7B5}" srcOrd="10" destOrd="0" presId="urn:microsoft.com/office/officeart/2005/8/layout/vProcess5"/>
    <dgm:cxn modelId="{2C8FFD61-CBAA-4DF5-ACD1-E82CCF620A3F}" type="presParOf" srcId="{4C866954-05D8-4B74-A40C-B17C892D0E49}" destId="{0F952908-03D1-4131-AC9B-DEB77EC7F86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B04795-D6C9-49C1-A24B-A958A9524203}" type="doc">
      <dgm:prSet loTypeId="urn:microsoft.com/office/officeart/2005/8/layout/list1" loCatId="list" qsTypeId="urn:microsoft.com/office/officeart/2005/8/quickstyle/3d4" qsCatId="3D" csTypeId="urn:microsoft.com/office/officeart/2005/8/colors/accent1_2" csCatId="accent1" phldr="1"/>
      <dgm:spPr>
        <a:scene3d>
          <a:camera prst="perspectiveLeft"/>
          <a:lightRig rig="threePt" dir="t"/>
        </a:scene3d>
      </dgm:spPr>
      <dgm:t>
        <a:bodyPr/>
        <a:lstStyle/>
        <a:p>
          <a:pPr latinLnBrk="1"/>
          <a:endParaRPr lang="ko-KR" altLang="en-US"/>
        </a:p>
      </dgm:t>
    </dgm:pt>
    <dgm:pt modelId="{BF1FDEE6-56A7-4514-AE25-846EAB638358}">
      <dgm:prSet phldrT="[텍스트]" custT="1"/>
      <dgm:spPr/>
      <dgm:t>
        <a:bodyPr/>
        <a:lstStyle/>
        <a:p>
          <a:pPr latinLnBrk="1"/>
          <a:r>
            <a:rPr lang="ko-KR" altLang="en-US" sz="2000" b="1" dirty="0" err="1" smtClean="0">
              <a:solidFill>
                <a:schemeClr val="tx1"/>
              </a:solidFill>
              <a:latin typeface="한양해서" pitchFamily="18" charset="-127"/>
              <a:ea typeface="한양해서" pitchFamily="18" charset="-127"/>
            </a:rPr>
            <a:t>다이쇼</a:t>
          </a:r>
          <a:r>
            <a:rPr lang="ko-KR" altLang="en-US" sz="2000" b="1" dirty="0" smtClean="0">
              <a:solidFill>
                <a:schemeClr val="tx1"/>
              </a:solidFill>
              <a:latin typeface="한양해서" pitchFamily="18" charset="-127"/>
              <a:ea typeface="한양해서" pitchFamily="18" charset="-127"/>
            </a:rPr>
            <a:t> 데모크라시 </a:t>
          </a:r>
          <a:r>
            <a:rPr lang="en-US" altLang="ko-KR" sz="2000" b="1" dirty="0" smtClean="0">
              <a:solidFill>
                <a:schemeClr val="tx1"/>
              </a:solidFill>
              <a:latin typeface="한양해서" pitchFamily="18" charset="-127"/>
              <a:ea typeface="한양해서" pitchFamily="18" charset="-127"/>
            </a:rPr>
            <a:t>2</a:t>
          </a:r>
          <a:r>
            <a:rPr lang="ko-KR" altLang="en-US" sz="2000" b="1" dirty="0" smtClean="0">
              <a:solidFill>
                <a:schemeClr val="tx1"/>
              </a:solidFill>
              <a:latin typeface="한양해서" pitchFamily="18" charset="-127"/>
              <a:ea typeface="한양해서" pitchFamily="18" charset="-127"/>
            </a:rPr>
            <a:t>기의 요약</a:t>
          </a:r>
          <a:endParaRPr lang="ko-KR" altLang="en-US" sz="2000" b="1" dirty="0">
            <a:solidFill>
              <a:schemeClr val="tx1"/>
            </a:solidFill>
            <a:latin typeface="한양해서" pitchFamily="18" charset="-127"/>
            <a:ea typeface="한양해서" pitchFamily="18" charset="-127"/>
          </a:endParaRPr>
        </a:p>
      </dgm:t>
    </dgm:pt>
    <dgm:pt modelId="{1F557CF3-7A3B-4EDE-ADF2-FA2F826899C1}" type="parTrans" cxnId="{79BBE62A-E785-4583-AD7B-6A2946F33C7A}">
      <dgm:prSet/>
      <dgm:spPr/>
      <dgm:t>
        <a:bodyPr/>
        <a:lstStyle/>
        <a:p>
          <a:pPr latinLnBrk="1"/>
          <a:endParaRPr lang="ko-KR" altLang="en-US"/>
        </a:p>
      </dgm:t>
    </dgm:pt>
    <dgm:pt modelId="{15CC4C6F-3430-40D8-AC27-0FABD18267F2}" type="sibTrans" cxnId="{79BBE62A-E785-4583-AD7B-6A2946F33C7A}">
      <dgm:prSet/>
      <dgm:spPr/>
      <dgm:t>
        <a:bodyPr/>
        <a:lstStyle/>
        <a:p>
          <a:pPr latinLnBrk="1"/>
          <a:endParaRPr lang="ko-KR" altLang="en-US"/>
        </a:p>
      </dgm:t>
    </dgm:pt>
    <dgm:pt modelId="{A372E648-A030-40A5-9225-255E6AFB7F02}">
      <dgm:prSet phldrT="[텍스트]" custT="1"/>
      <dgm:spPr/>
      <dgm:t>
        <a:bodyPr/>
        <a:lstStyle/>
        <a:p>
          <a:pPr latinLnBrk="1"/>
          <a:r>
            <a:rPr lang="en-US" altLang="ko-KR" sz="2000" b="1" dirty="0" smtClean="0">
              <a:solidFill>
                <a:schemeClr val="tx1"/>
              </a:solidFill>
              <a:latin typeface="한양해서" pitchFamily="18" charset="-127"/>
              <a:ea typeface="한양해서" pitchFamily="18" charset="-127"/>
            </a:rPr>
            <a:t>1</a:t>
          </a:r>
          <a:r>
            <a:rPr lang="ko-KR" altLang="en-US" sz="2000" b="1" dirty="0" err="1" smtClean="0">
              <a:solidFill>
                <a:schemeClr val="tx1"/>
              </a:solidFill>
              <a:latin typeface="한양해서" pitchFamily="18" charset="-127"/>
              <a:ea typeface="한양해서" pitchFamily="18" charset="-127"/>
            </a:rPr>
            <a:t>차세계대전이</a:t>
          </a:r>
          <a:r>
            <a:rPr lang="ko-KR" altLang="en-US" sz="2000" b="1" dirty="0" smtClean="0">
              <a:solidFill>
                <a:schemeClr val="tx1"/>
              </a:solidFill>
              <a:latin typeface="한양해서" pitchFamily="18" charset="-127"/>
              <a:ea typeface="한양해서" pitchFamily="18" charset="-127"/>
            </a:rPr>
            <a:t> 미친 영향</a:t>
          </a:r>
          <a:endParaRPr lang="ko-KR" altLang="en-US" sz="2000" b="1" dirty="0">
            <a:solidFill>
              <a:schemeClr val="tx1"/>
            </a:solidFill>
            <a:latin typeface="한양해서" pitchFamily="18" charset="-127"/>
            <a:ea typeface="한양해서" pitchFamily="18" charset="-127"/>
          </a:endParaRPr>
        </a:p>
      </dgm:t>
    </dgm:pt>
    <dgm:pt modelId="{0DAE77D1-8D0C-4BCF-8F62-BD4FE0D84CE4}" type="parTrans" cxnId="{14E13F51-8E02-4FB6-B36C-3340800E833C}">
      <dgm:prSet/>
      <dgm:spPr/>
      <dgm:t>
        <a:bodyPr/>
        <a:lstStyle/>
        <a:p>
          <a:pPr latinLnBrk="1"/>
          <a:endParaRPr lang="ko-KR" altLang="en-US"/>
        </a:p>
      </dgm:t>
    </dgm:pt>
    <dgm:pt modelId="{7BF6A332-3E45-45D6-89A7-B7BF075F1E2D}" type="sibTrans" cxnId="{14E13F51-8E02-4FB6-B36C-3340800E833C}">
      <dgm:prSet/>
      <dgm:spPr/>
      <dgm:t>
        <a:bodyPr/>
        <a:lstStyle/>
        <a:p>
          <a:pPr latinLnBrk="1"/>
          <a:endParaRPr lang="ko-KR" altLang="en-US"/>
        </a:p>
      </dgm:t>
    </dgm:pt>
    <dgm:pt modelId="{D3066A1A-C754-4EBF-8366-60E0F9B3A201}">
      <dgm:prSet phldrT="[텍스트]" custT="1"/>
      <dgm:spPr/>
      <dgm:t>
        <a:bodyPr/>
        <a:lstStyle/>
        <a:p>
          <a:pPr latinLnBrk="1"/>
          <a:r>
            <a:rPr lang="ko-KR" altLang="en-US" sz="2000" b="1" dirty="0" smtClean="0">
              <a:solidFill>
                <a:schemeClr val="tx1"/>
              </a:solidFill>
              <a:latin typeface="한양해서" pitchFamily="18" charset="-127"/>
              <a:ea typeface="한양해서" pitchFamily="18" charset="-127"/>
            </a:rPr>
            <a:t>민본 주의의 </a:t>
          </a:r>
          <a:r>
            <a:rPr lang="ko-KR" altLang="en-US" sz="2000" b="1" dirty="0" err="1" smtClean="0">
              <a:solidFill>
                <a:schemeClr val="tx1"/>
              </a:solidFill>
              <a:latin typeface="한양해서" pitchFamily="18" charset="-127"/>
              <a:ea typeface="한양해서" pitchFamily="18" charset="-127"/>
            </a:rPr>
            <a:t>요시노</a:t>
          </a:r>
          <a:r>
            <a:rPr lang="ko-KR" altLang="en-US" sz="2000" b="1" dirty="0" smtClean="0">
              <a:solidFill>
                <a:schemeClr val="tx1"/>
              </a:solidFill>
              <a:latin typeface="한양해서" pitchFamily="18" charset="-127"/>
              <a:ea typeface="한양해서" pitchFamily="18" charset="-127"/>
            </a:rPr>
            <a:t> </a:t>
          </a:r>
          <a:r>
            <a:rPr lang="ko-KR" altLang="en-US" sz="2000" b="1" dirty="0" err="1" smtClean="0">
              <a:solidFill>
                <a:schemeClr val="tx1"/>
              </a:solidFill>
              <a:latin typeface="한양해서" pitchFamily="18" charset="-127"/>
              <a:ea typeface="한양해서" pitchFamily="18" charset="-127"/>
            </a:rPr>
            <a:t>사쿠조</a:t>
          </a:r>
          <a:endParaRPr lang="ko-KR" altLang="en-US" sz="2000" b="1" dirty="0">
            <a:solidFill>
              <a:schemeClr val="tx1"/>
            </a:solidFill>
            <a:latin typeface="한양해서" pitchFamily="18" charset="-127"/>
            <a:ea typeface="한양해서" pitchFamily="18" charset="-127"/>
          </a:endParaRPr>
        </a:p>
      </dgm:t>
    </dgm:pt>
    <dgm:pt modelId="{D2425545-9282-4196-9857-58602F0228DD}" type="parTrans" cxnId="{5CD80C8F-E7F8-474C-9197-4A44F0254E67}">
      <dgm:prSet/>
      <dgm:spPr/>
      <dgm:t>
        <a:bodyPr/>
        <a:lstStyle/>
        <a:p>
          <a:pPr latinLnBrk="1"/>
          <a:endParaRPr lang="ko-KR" altLang="en-US"/>
        </a:p>
      </dgm:t>
    </dgm:pt>
    <dgm:pt modelId="{DE6CE802-4A5B-4F7B-92D8-795455B9F9F9}" type="sibTrans" cxnId="{5CD80C8F-E7F8-474C-9197-4A44F0254E67}">
      <dgm:prSet/>
      <dgm:spPr/>
      <dgm:t>
        <a:bodyPr/>
        <a:lstStyle/>
        <a:p>
          <a:pPr latinLnBrk="1"/>
          <a:endParaRPr lang="ko-KR" altLang="en-US"/>
        </a:p>
      </dgm:t>
    </dgm:pt>
    <dgm:pt modelId="{C7A6D809-CED8-4D7F-8862-B2BD5E5AAB18}">
      <dgm:prSet phldrT="[텍스트]" custT="1"/>
      <dgm:spPr/>
      <dgm:t>
        <a:bodyPr/>
        <a:lstStyle/>
        <a:p>
          <a:pPr latinLnBrk="1"/>
          <a:r>
            <a:rPr lang="ko-KR" altLang="en-US" sz="2000" b="1" dirty="0" err="1" smtClean="0">
              <a:solidFill>
                <a:schemeClr val="tx1"/>
              </a:solidFill>
              <a:latin typeface="한양해서" pitchFamily="18" charset="-127"/>
              <a:ea typeface="한양해서" pitchFamily="18" charset="-127"/>
            </a:rPr>
            <a:t>천황기관설의</a:t>
          </a:r>
          <a:r>
            <a:rPr lang="ko-KR" altLang="en-US" sz="2000" b="1" dirty="0" smtClean="0">
              <a:solidFill>
                <a:schemeClr val="tx1"/>
              </a:solidFill>
              <a:latin typeface="한양해서" pitchFamily="18" charset="-127"/>
              <a:ea typeface="한양해서" pitchFamily="18" charset="-127"/>
            </a:rPr>
            <a:t> </a:t>
          </a:r>
          <a:r>
            <a:rPr lang="ko-KR" altLang="en-US" sz="2000" b="1" dirty="0" err="1" smtClean="0">
              <a:solidFill>
                <a:schemeClr val="tx1"/>
              </a:solidFill>
              <a:latin typeface="한양해서" pitchFamily="18" charset="-127"/>
              <a:ea typeface="한양해서" pitchFamily="18" charset="-127"/>
            </a:rPr>
            <a:t>미노베</a:t>
          </a:r>
          <a:r>
            <a:rPr lang="ko-KR" altLang="en-US" sz="2000" b="1" dirty="0" smtClean="0">
              <a:solidFill>
                <a:schemeClr val="tx1"/>
              </a:solidFill>
              <a:latin typeface="한양해서" pitchFamily="18" charset="-127"/>
              <a:ea typeface="한양해서" pitchFamily="18" charset="-127"/>
            </a:rPr>
            <a:t> </a:t>
          </a:r>
          <a:r>
            <a:rPr lang="ko-KR" altLang="en-US" sz="2000" b="1" dirty="0" err="1" smtClean="0">
              <a:solidFill>
                <a:schemeClr val="tx1"/>
              </a:solidFill>
              <a:latin typeface="한양해서" pitchFamily="18" charset="-127"/>
              <a:ea typeface="한양해서" pitchFamily="18" charset="-127"/>
            </a:rPr>
            <a:t>다쓰키치</a:t>
          </a:r>
          <a:endParaRPr lang="ko-KR" altLang="en-US" sz="2000" b="1" dirty="0">
            <a:solidFill>
              <a:schemeClr val="tx1"/>
            </a:solidFill>
            <a:latin typeface="한양해서" pitchFamily="18" charset="-127"/>
            <a:ea typeface="한양해서" pitchFamily="18" charset="-127"/>
          </a:endParaRPr>
        </a:p>
      </dgm:t>
    </dgm:pt>
    <dgm:pt modelId="{5099E7C4-D9F4-4F30-9F58-81B1721247F7}" type="parTrans" cxnId="{05169427-2A8B-4CE9-90A4-61C44054EE07}">
      <dgm:prSet/>
      <dgm:spPr/>
      <dgm:t>
        <a:bodyPr/>
        <a:lstStyle/>
        <a:p>
          <a:pPr latinLnBrk="1"/>
          <a:endParaRPr lang="ko-KR" altLang="en-US"/>
        </a:p>
      </dgm:t>
    </dgm:pt>
    <dgm:pt modelId="{A2D98E76-E3DB-4263-9AFD-D365182FD90E}" type="sibTrans" cxnId="{05169427-2A8B-4CE9-90A4-61C44054EE07}">
      <dgm:prSet/>
      <dgm:spPr/>
      <dgm:t>
        <a:bodyPr/>
        <a:lstStyle/>
        <a:p>
          <a:pPr latinLnBrk="1"/>
          <a:endParaRPr lang="ko-KR" altLang="en-US"/>
        </a:p>
      </dgm:t>
    </dgm:pt>
    <dgm:pt modelId="{D561DD01-F2DF-48B5-B971-9AB4FA0F9F40}" type="pres">
      <dgm:prSet presAssocID="{C6B04795-D6C9-49C1-A24B-A958A952420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82092A7-EB5B-47EF-BFC7-24151E877E49}" type="pres">
      <dgm:prSet presAssocID="{BF1FDEE6-56A7-4514-AE25-846EAB638358}" presName="parentLin" presStyleCnt="0"/>
      <dgm:spPr/>
    </dgm:pt>
    <dgm:pt modelId="{6968A358-654B-46F8-881A-C6D8E5A33A2F}" type="pres">
      <dgm:prSet presAssocID="{BF1FDEE6-56A7-4514-AE25-846EAB638358}" presName="parentLeftMargin" presStyleLbl="node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6C022DFE-9508-4D7F-A357-76D6F79DEE47}" type="pres">
      <dgm:prSet presAssocID="{BF1FDEE6-56A7-4514-AE25-846EAB638358}" presName="parentText" presStyleLbl="node1" presStyleIdx="0" presStyleCnt="4" custScaleX="142857" custScaleY="138094" custLinFactNeighborX="-90229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1F35810-7C8C-4BB3-98F1-C3CF5B04C6F6}" type="pres">
      <dgm:prSet presAssocID="{BF1FDEE6-56A7-4514-AE25-846EAB638358}" presName="negativeSpace" presStyleCnt="0"/>
      <dgm:spPr/>
    </dgm:pt>
    <dgm:pt modelId="{63364AC2-690E-4329-8F10-18FB991DD638}" type="pres">
      <dgm:prSet presAssocID="{BF1FDEE6-56A7-4514-AE25-846EAB638358}" presName="childText" presStyleLbl="conFgAcc1" presStyleIdx="0" presStyleCnt="4" custLinFactNeighborY="-17468">
        <dgm:presLayoutVars>
          <dgm:bulletEnabled val="1"/>
        </dgm:presLayoutVars>
      </dgm:prSet>
      <dgm:spPr/>
    </dgm:pt>
    <dgm:pt modelId="{DC04403D-975F-41C5-BDC6-FCCFEC4F204D}" type="pres">
      <dgm:prSet presAssocID="{15CC4C6F-3430-40D8-AC27-0FABD18267F2}" presName="spaceBetweenRectangles" presStyleCnt="0"/>
      <dgm:spPr/>
    </dgm:pt>
    <dgm:pt modelId="{D1AA7F49-45E5-4288-9519-271B7FA5A4C6}" type="pres">
      <dgm:prSet presAssocID="{A372E648-A030-40A5-9225-255E6AFB7F02}" presName="parentLin" presStyleCnt="0"/>
      <dgm:spPr/>
    </dgm:pt>
    <dgm:pt modelId="{FDBD65C2-310B-400F-A287-16FF53880557}" type="pres">
      <dgm:prSet presAssocID="{A372E648-A030-40A5-9225-255E6AFB7F02}" presName="parentLeftMargin" presStyleLbl="node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3326CFF8-A8BC-4FD8-90AA-52F64BE0B4C3}" type="pres">
      <dgm:prSet presAssocID="{A372E648-A030-40A5-9225-255E6AFB7F02}" presName="parentText" presStyleLbl="node1" presStyleIdx="1" presStyleCnt="4" custScaleX="142857" custScaleY="138094" custLinFactNeighborX="-90229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00FAEBC-76FD-47F0-A3C5-8233D168575A}" type="pres">
      <dgm:prSet presAssocID="{A372E648-A030-40A5-9225-255E6AFB7F02}" presName="negativeSpace" presStyleCnt="0"/>
      <dgm:spPr/>
    </dgm:pt>
    <dgm:pt modelId="{80D00EE8-AB05-46B2-B1B3-8C7686DDFEBC}" type="pres">
      <dgm:prSet presAssocID="{A372E648-A030-40A5-9225-255E6AFB7F02}" presName="childText" presStyleLbl="conFgAcc1" presStyleIdx="1" presStyleCnt="4">
        <dgm:presLayoutVars>
          <dgm:bulletEnabled val="1"/>
        </dgm:presLayoutVars>
      </dgm:prSet>
      <dgm:spPr/>
    </dgm:pt>
    <dgm:pt modelId="{6C7BC52C-3248-4330-9B16-C2D2BB3F014E}" type="pres">
      <dgm:prSet presAssocID="{7BF6A332-3E45-45D6-89A7-B7BF075F1E2D}" presName="spaceBetweenRectangles" presStyleCnt="0"/>
      <dgm:spPr/>
    </dgm:pt>
    <dgm:pt modelId="{094C90A5-0DAC-4FE9-87B6-0EAF04543B1F}" type="pres">
      <dgm:prSet presAssocID="{D3066A1A-C754-4EBF-8366-60E0F9B3A201}" presName="parentLin" presStyleCnt="0"/>
      <dgm:spPr/>
    </dgm:pt>
    <dgm:pt modelId="{8EFEFD7D-1156-456A-8043-95C450A32F98}" type="pres">
      <dgm:prSet presAssocID="{D3066A1A-C754-4EBF-8366-60E0F9B3A201}" presName="parentLeftMargin" presStyleLbl="node1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D8C19608-654F-4291-B0C5-428D4F5010AE}" type="pres">
      <dgm:prSet presAssocID="{D3066A1A-C754-4EBF-8366-60E0F9B3A201}" presName="parentText" presStyleLbl="node1" presStyleIdx="2" presStyleCnt="4" custScaleX="142857" custScaleY="138094" custLinFactNeighborX="-90229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F0BC0AC-1159-42BF-B387-78F8A30868A9}" type="pres">
      <dgm:prSet presAssocID="{D3066A1A-C754-4EBF-8366-60E0F9B3A201}" presName="negativeSpace" presStyleCnt="0"/>
      <dgm:spPr/>
    </dgm:pt>
    <dgm:pt modelId="{EBB8FF1E-8AED-49EE-9168-B0501CE95DCA}" type="pres">
      <dgm:prSet presAssocID="{D3066A1A-C754-4EBF-8366-60E0F9B3A201}" presName="childText" presStyleLbl="conFgAcc1" presStyleIdx="2" presStyleCnt="4">
        <dgm:presLayoutVars>
          <dgm:bulletEnabled val="1"/>
        </dgm:presLayoutVars>
      </dgm:prSet>
      <dgm:spPr/>
    </dgm:pt>
    <dgm:pt modelId="{AF1B6066-1EE3-4A8A-A770-9A78BF48047B}" type="pres">
      <dgm:prSet presAssocID="{DE6CE802-4A5B-4F7B-92D8-795455B9F9F9}" presName="spaceBetweenRectangles" presStyleCnt="0"/>
      <dgm:spPr/>
    </dgm:pt>
    <dgm:pt modelId="{D1533FF0-AFD4-460D-AF9F-169E829FED20}" type="pres">
      <dgm:prSet presAssocID="{C7A6D809-CED8-4D7F-8862-B2BD5E5AAB18}" presName="parentLin" presStyleCnt="0"/>
      <dgm:spPr/>
    </dgm:pt>
    <dgm:pt modelId="{40259265-7044-4837-A5B8-62FD446ACD6D}" type="pres">
      <dgm:prSet presAssocID="{C7A6D809-CED8-4D7F-8862-B2BD5E5AAB18}" presName="parentLeftMargin" presStyleLbl="node1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65314340-BF4A-4BBC-A897-D96F5D247F81}" type="pres">
      <dgm:prSet presAssocID="{C7A6D809-CED8-4D7F-8862-B2BD5E5AAB18}" presName="parentText" presStyleLbl="node1" presStyleIdx="3" presStyleCnt="4" custScaleX="142857" custScaleY="138094" custLinFactNeighborX="-90229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3882926-602A-40AF-9528-7AD65ABE42F0}" type="pres">
      <dgm:prSet presAssocID="{C7A6D809-CED8-4D7F-8862-B2BD5E5AAB18}" presName="negativeSpace" presStyleCnt="0"/>
      <dgm:spPr/>
    </dgm:pt>
    <dgm:pt modelId="{AC4A0DE8-20FB-483F-9E04-F7AC4B68DEED}" type="pres">
      <dgm:prSet presAssocID="{C7A6D809-CED8-4D7F-8862-B2BD5E5AAB1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EE18EAB-A07E-4A47-9909-7B5010E8EB5B}" type="presOf" srcId="{C6B04795-D6C9-49C1-A24B-A958A9524203}" destId="{D561DD01-F2DF-48B5-B971-9AB4FA0F9F40}" srcOrd="0" destOrd="0" presId="urn:microsoft.com/office/officeart/2005/8/layout/list1"/>
    <dgm:cxn modelId="{AA7B4FB4-D218-498C-A3D4-8359A7E6C8E7}" type="presOf" srcId="{A372E648-A030-40A5-9225-255E6AFB7F02}" destId="{3326CFF8-A8BC-4FD8-90AA-52F64BE0B4C3}" srcOrd="1" destOrd="0" presId="urn:microsoft.com/office/officeart/2005/8/layout/list1"/>
    <dgm:cxn modelId="{A9DC8BBE-50D0-4F51-B8A3-D58E1B975B6D}" type="presOf" srcId="{BF1FDEE6-56A7-4514-AE25-846EAB638358}" destId="{6C022DFE-9508-4D7F-A357-76D6F79DEE47}" srcOrd="1" destOrd="0" presId="urn:microsoft.com/office/officeart/2005/8/layout/list1"/>
    <dgm:cxn modelId="{2352DB01-8D75-408D-90ED-F2A37CBE0B5D}" type="presOf" srcId="{A372E648-A030-40A5-9225-255E6AFB7F02}" destId="{FDBD65C2-310B-400F-A287-16FF53880557}" srcOrd="0" destOrd="0" presId="urn:microsoft.com/office/officeart/2005/8/layout/list1"/>
    <dgm:cxn modelId="{5CD80C8F-E7F8-474C-9197-4A44F0254E67}" srcId="{C6B04795-D6C9-49C1-A24B-A958A9524203}" destId="{D3066A1A-C754-4EBF-8366-60E0F9B3A201}" srcOrd="2" destOrd="0" parTransId="{D2425545-9282-4196-9857-58602F0228DD}" sibTransId="{DE6CE802-4A5B-4F7B-92D8-795455B9F9F9}"/>
    <dgm:cxn modelId="{941C12ED-B7C5-47A0-A7DB-7E426FD32367}" type="presOf" srcId="{BF1FDEE6-56A7-4514-AE25-846EAB638358}" destId="{6968A358-654B-46F8-881A-C6D8E5A33A2F}" srcOrd="0" destOrd="0" presId="urn:microsoft.com/office/officeart/2005/8/layout/list1"/>
    <dgm:cxn modelId="{79BBE62A-E785-4583-AD7B-6A2946F33C7A}" srcId="{C6B04795-D6C9-49C1-A24B-A958A9524203}" destId="{BF1FDEE6-56A7-4514-AE25-846EAB638358}" srcOrd="0" destOrd="0" parTransId="{1F557CF3-7A3B-4EDE-ADF2-FA2F826899C1}" sibTransId="{15CC4C6F-3430-40D8-AC27-0FABD18267F2}"/>
    <dgm:cxn modelId="{05169427-2A8B-4CE9-90A4-61C44054EE07}" srcId="{C6B04795-D6C9-49C1-A24B-A958A9524203}" destId="{C7A6D809-CED8-4D7F-8862-B2BD5E5AAB18}" srcOrd="3" destOrd="0" parTransId="{5099E7C4-D9F4-4F30-9F58-81B1721247F7}" sibTransId="{A2D98E76-E3DB-4263-9AFD-D365182FD90E}"/>
    <dgm:cxn modelId="{7879AB00-5E4E-4FE6-9640-DDD881DD2847}" type="presOf" srcId="{D3066A1A-C754-4EBF-8366-60E0F9B3A201}" destId="{D8C19608-654F-4291-B0C5-428D4F5010AE}" srcOrd="1" destOrd="0" presId="urn:microsoft.com/office/officeart/2005/8/layout/list1"/>
    <dgm:cxn modelId="{375CC6E5-D22A-4A65-869D-38D8CDA94B2C}" type="presOf" srcId="{D3066A1A-C754-4EBF-8366-60E0F9B3A201}" destId="{8EFEFD7D-1156-456A-8043-95C450A32F98}" srcOrd="0" destOrd="0" presId="urn:microsoft.com/office/officeart/2005/8/layout/list1"/>
    <dgm:cxn modelId="{DD568A0A-75D3-475B-A9C3-5BA63CDEB8A7}" type="presOf" srcId="{C7A6D809-CED8-4D7F-8862-B2BD5E5AAB18}" destId="{40259265-7044-4837-A5B8-62FD446ACD6D}" srcOrd="0" destOrd="0" presId="urn:microsoft.com/office/officeart/2005/8/layout/list1"/>
    <dgm:cxn modelId="{14E13F51-8E02-4FB6-B36C-3340800E833C}" srcId="{C6B04795-D6C9-49C1-A24B-A958A9524203}" destId="{A372E648-A030-40A5-9225-255E6AFB7F02}" srcOrd="1" destOrd="0" parTransId="{0DAE77D1-8D0C-4BCF-8F62-BD4FE0D84CE4}" sibTransId="{7BF6A332-3E45-45D6-89A7-B7BF075F1E2D}"/>
    <dgm:cxn modelId="{4080ABD0-EA2D-4DA7-9226-320D3E855455}" type="presOf" srcId="{C7A6D809-CED8-4D7F-8862-B2BD5E5AAB18}" destId="{65314340-BF4A-4BBC-A897-D96F5D247F81}" srcOrd="1" destOrd="0" presId="urn:microsoft.com/office/officeart/2005/8/layout/list1"/>
    <dgm:cxn modelId="{33958D22-E5F8-4AE0-8319-59D34F943560}" type="presParOf" srcId="{D561DD01-F2DF-48B5-B971-9AB4FA0F9F40}" destId="{E82092A7-EB5B-47EF-BFC7-24151E877E49}" srcOrd="0" destOrd="0" presId="urn:microsoft.com/office/officeart/2005/8/layout/list1"/>
    <dgm:cxn modelId="{11C4DEB2-4462-48AC-B86F-33C3962DDEA9}" type="presParOf" srcId="{E82092A7-EB5B-47EF-BFC7-24151E877E49}" destId="{6968A358-654B-46F8-881A-C6D8E5A33A2F}" srcOrd="0" destOrd="0" presId="urn:microsoft.com/office/officeart/2005/8/layout/list1"/>
    <dgm:cxn modelId="{8512ADE6-7E84-4320-A705-89B6D07CE167}" type="presParOf" srcId="{E82092A7-EB5B-47EF-BFC7-24151E877E49}" destId="{6C022DFE-9508-4D7F-A357-76D6F79DEE47}" srcOrd="1" destOrd="0" presId="urn:microsoft.com/office/officeart/2005/8/layout/list1"/>
    <dgm:cxn modelId="{F9B247FF-BE5C-48FF-B81A-B6F8A965325C}" type="presParOf" srcId="{D561DD01-F2DF-48B5-B971-9AB4FA0F9F40}" destId="{21F35810-7C8C-4BB3-98F1-C3CF5B04C6F6}" srcOrd="1" destOrd="0" presId="urn:microsoft.com/office/officeart/2005/8/layout/list1"/>
    <dgm:cxn modelId="{137D9B53-039D-4826-A2FE-1A2E96055CB0}" type="presParOf" srcId="{D561DD01-F2DF-48B5-B971-9AB4FA0F9F40}" destId="{63364AC2-690E-4329-8F10-18FB991DD638}" srcOrd="2" destOrd="0" presId="urn:microsoft.com/office/officeart/2005/8/layout/list1"/>
    <dgm:cxn modelId="{1DE9789B-DFE3-4E75-9ABD-122B6B01EBA6}" type="presParOf" srcId="{D561DD01-F2DF-48B5-B971-9AB4FA0F9F40}" destId="{DC04403D-975F-41C5-BDC6-FCCFEC4F204D}" srcOrd="3" destOrd="0" presId="urn:microsoft.com/office/officeart/2005/8/layout/list1"/>
    <dgm:cxn modelId="{17D30432-8131-4B34-BB0A-8DBED6699DDD}" type="presParOf" srcId="{D561DD01-F2DF-48B5-B971-9AB4FA0F9F40}" destId="{D1AA7F49-45E5-4288-9519-271B7FA5A4C6}" srcOrd="4" destOrd="0" presId="urn:microsoft.com/office/officeart/2005/8/layout/list1"/>
    <dgm:cxn modelId="{FA8E410F-56B9-4112-B437-11B230335E9A}" type="presParOf" srcId="{D1AA7F49-45E5-4288-9519-271B7FA5A4C6}" destId="{FDBD65C2-310B-400F-A287-16FF53880557}" srcOrd="0" destOrd="0" presId="urn:microsoft.com/office/officeart/2005/8/layout/list1"/>
    <dgm:cxn modelId="{4CD471D3-DC76-4278-89DC-55176DEAC2C8}" type="presParOf" srcId="{D1AA7F49-45E5-4288-9519-271B7FA5A4C6}" destId="{3326CFF8-A8BC-4FD8-90AA-52F64BE0B4C3}" srcOrd="1" destOrd="0" presId="urn:microsoft.com/office/officeart/2005/8/layout/list1"/>
    <dgm:cxn modelId="{5955450F-5D85-4ADF-B7AC-D6CE070A7920}" type="presParOf" srcId="{D561DD01-F2DF-48B5-B971-9AB4FA0F9F40}" destId="{400FAEBC-76FD-47F0-A3C5-8233D168575A}" srcOrd="5" destOrd="0" presId="urn:microsoft.com/office/officeart/2005/8/layout/list1"/>
    <dgm:cxn modelId="{B209AD91-5794-45FB-9496-40C8F04CA942}" type="presParOf" srcId="{D561DD01-F2DF-48B5-B971-9AB4FA0F9F40}" destId="{80D00EE8-AB05-46B2-B1B3-8C7686DDFEBC}" srcOrd="6" destOrd="0" presId="urn:microsoft.com/office/officeart/2005/8/layout/list1"/>
    <dgm:cxn modelId="{7338FE60-697F-4B2D-9779-BE026273202C}" type="presParOf" srcId="{D561DD01-F2DF-48B5-B971-9AB4FA0F9F40}" destId="{6C7BC52C-3248-4330-9B16-C2D2BB3F014E}" srcOrd="7" destOrd="0" presId="urn:microsoft.com/office/officeart/2005/8/layout/list1"/>
    <dgm:cxn modelId="{49EDA68F-7B54-49F0-B9DA-48758A122E4E}" type="presParOf" srcId="{D561DD01-F2DF-48B5-B971-9AB4FA0F9F40}" destId="{094C90A5-0DAC-4FE9-87B6-0EAF04543B1F}" srcOrd="8" destOrd="0" presId="urn:microsoft.com/office/officeart/2005/8/layout/list1"/>
    <dgm:cxn modelId="{7AECD067-2BFF-4C66-95F9-12DD08CEA2F8}" type="presParOf" srcId="{094C90A5-0DAC-4FE9-87B6-0EAF04543B1F}" destId="{8EFEFD7D-1156-456A-8043-95C450A32F98}" srcOrd="0" destOrd="0" presId="urn:microsoft.com/office/officeart/2005/8/layout/list1"/>
    <dgm:cxn modelId="{30196750-623A-4C7F-902F-1B1416159B8E}" type="presParOf" srcId="{094C90A5-0DAC-4FE9-87B6-0EAF04543B1F}" destId="{D8C19608-654F-4291-B0C5-428D4F5010AE}" srcOrd="1" destOrd="0" presId="urn:microsoft.com/office/officeart/2005/8/layout/list1"/>
    <dgm:cxn modelId="{BC1BDCC6-BCFF-4CE9-932D-102B981F1E26}" type="presParOf" srcId="{D561DD01-F2DF-48B5-B971-9AB4FA0F9F40}" destId="{6F0BC0AC-1159-42BF-B387-78F8A30868A9}" srcOrd="9" destOrd="0" presId="urn:microsoft.com/office/officeart/2005/8/layout/list1"/>
    <dgm:cxn modelId="{BBB790AE-EBED-4D33-9175-5F3460AEB9BB}" type="presParOf" srcId="{D561DD01-F2DF-48B5-B971-9AB4FA0F9F40}" destId="{EBB8FF1E-8AED-49EE-9168-B0501CE95DCA}" srcOrd="10" destOrd="0" presId="urn:microsoft.com/office/officeart/2005/8/layout/list1"/>
    <dgm:cxn modelId="{BB1FCB36-3052-478C-9F01-AF50A3FB19F9}" type="presParOf" srcId="{D561DD01-F2DF-48B5-B971-9AB4FA0F9F40}" destId="{AF1B6066-1EE3-4A8A-A770-9A78BF48047B}" srcOrd="11" destOrd="0" presId="urn:microsoft.com/office/officeart/2005/8/layout/list1"/>
    <dgm:cxn modelId="{A8C3E574-027B-47F9-ABAE-200BE3E8915A}" type="presParOf" srcId="{D561DD01-F2DF-48B5-B971-9AB4FA0F9F40}" destId="{D1533FF0-AFD4-460D-AF9F-169E829FED20}" srcOrd="12" destOrd="0" presId="urn:microsoft.com/office/officeart/2005/8/layout/list1"/>
    <dgm:cxn modelId="{FB943E59-4C59-4D3E-BF46-DECEDE3BAC26}" type="presParOf" srcId="{D1533FF0-AFD4-460D-AF9F-169E829FED20}" destId="{40259265-7044-4837-A5B8-62FD446ACD6D}" srcOrd="0" destOrd="0" presId="urn:microsoft.com/office/officeart/2005/8/layout/list1"/>
    <dgm:cxn modelId="{019CF07B-6A23-406B-B628-3E1C61ECFEC5}" type="presParOf" srcId="{D1533FF0-AFD4-460D-AF9F-169E829FED20}" destId="{65314340-BF4A-4BBC-A897-D96F5D247F81}" srcOrd="1" destOrd="0" presId="urn:microsoft.com/office/officeart/2005/8/layout/list1"/>
    <dgm:cxn modelId="{453044A4-D689-4932-B7C1-57AF19F1B9D8}" type="presParOf" srcId="{D561DD01-F2DF-48B5-B971-9AB4FA0F9F40}" destId="{E3882926-602A-40AF-9528-7AD65ABE42F0}" srcOrd="13" destOrd="0" presId="urn:microsoft.com/office/officeart/2005/8/layout/list1"/>
    <dgm:cxn modelId="{4037A729-9F89-4AB7-BE43-5DC0C2416FB0}" type="presParOf" srcId="{D561DD01-F2DF-48B5-B971-9AB4FA0F9F40}" destId="{AC4A0DE8-20FB-483F-9E04-F7AC4B68DEED}" srcOrd="14" destOrd="0" presId="urn:microsoft.com/office/officeart/2005/8/layout/list1"/>
  </dgm:cxnLst>
  <dgm:bg>
    <a:effectLst>
      <a:outerShdw blurRad="76200" dir="18900000" sy="23000" kx="-1200000" algn="bl" rotWithShape="0">
        <a:prstClr val="black">
          <a:alpha val="20000"/>
        </a:prstClr>
      </a:outerShdw>
    </a:effectLst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59D588-76A5-4194-A298-9CBCE435472F}" type="doc">
      <dgm:prSet loTypeId="urn:microsoft.com/office/officeart/2005/8/layout/cycle6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860675CB-2C99-42D1-BA79-3966482CF5C6}">
      <dgm:prSet phldrT="[텍스트]" custT="1"/>
      <dgm:spPr/>
      <dgm:t>
        <a:bodyPr/>
        <a:lstStyle/>
        <a:p>
          <a:pPr latinLnBrk="1"/>
          <a:r>
            <a:rPr lang="ko-KR" altLang="en-US" sz="2400" smtClean="0">
              <a:latin typeface="Castellar" pitchFamily="18" charset="0"/>
              <a:ea typeface="HY견고딕" pitchFamily="18" charset="-127"/>
            </a:rPr>
            <a:t>요시노 사쿠조</a:t>
          </a:r>
          <a:endParaRPr lang="ko-KR" altLang="en-US" sz="2400" dirty="0">
            <a:latin typeface="Castellar" pitchFamily="18" charset="0"/>
            <a:ea typeface="HY견고딕" pitchFamily="18" charset="-127"/>
          </a:endParaRPr>
        </a:p>
      </dgm:t>
    </dgm:pt>
    <dgm:pt modelId="{29D034FD-4288-4464-88F3-BB1BBE634EF8}" type="sibTrans" cxnId="{5DD2EB6C-AB29-4243-A905-C1D529F2EAB4}">
      <dgm:prSet/>
      <dgm:spPr/>
      <dgm:t>
        <a:bodyPr/>
        <a:lstStyle/>
        <a:p>
          <a:pPr latinLnBrk="1"/>
          <a:endParaRPr lang="ko-KR" altLang="en-US"/>
        </a:p>
      </dgm:t>
    </dgm:pt>
    <dgm:pt modelId="{B8C85578-52A4-41E4-BA78-55FE7A53E87B}" type="parTrans" cxnId="{5DD2EB6C-AB29-4243-A905-C1D529F2EAB4}">
      <dgm:prSet/>
      <dgm:spPr/>
      <dgm:t>
        <a:bodyPr/>
        <a:lstStyle/>
        <a:p>
          <a:pPr latinLnBrk="1"/>
          <a:endParaRPr lang="ko-KR" altLang="en-US"/>
        </a:p>
      </dgm:t>
    </dgm:pt>
    <dgm:pt modelId="{C68C7BCA-9936-4EBD-A1C0-86503FAE8FDE}">
      <dgm:prSet phldrT="[텍스트]" custT="1"/>
      <dgm:spPr/>
      <dgm:t>
        <a:bodyPr/>
        <a:lstStyle/>
        <a:p>
          <a:pPr latinLnBrk="1"/>
          <a:r>
            <a:rPr lang="en-US" altLang="ko-KR" sz="2400" smtClean="0">
              <a:latin typeface="Castellar" pitchFamily="18" charset="0"/>
              <a:ea typeface="HY견고딕" pitchFamily="18" charset="-127"/>
            </a:rPr>
            <a:t>1</a:t>
          </a:r>
          <a:r>
            <a:rPr lang="ko-KR" altLang="en-US" sz="2400" smtClean="0">
              <a:latin typeface="Castellar" pitchFamily="18" charset="0"/>
              <a:ea typeface="HY견고딕" pitchFamily="18" charset="-127"/>
            </a:rPr>
            <a:t>차 세계대전</a:t>
          </a:r>
          <a:endParaRPr lang="ko-KR" altLang="en-US" sz="2400" dirty="0">
            <a:latin typeface="Castellar" pitchFamily="18" charset="0"/>
            <a:ea typeface="HY견고딕" pitchFamily="18" charset="-127"/>
          </a:endParaRPr>
        </a:p>
      </dgm:t>
    </dgm:pt>
    <dgm:pt modelId="{18F6F430-2D70-4CDD-A81A-C49F376E401A}" type="sibTrans" cxnId="{6A908D36-7297-4C92-9835-309807E5E889}">
      <dgm:prSet/>
      <dgm:spPr/>
      <dgm:t>
        <a:bodyPr/>
        <a:lstStyle/>
        <a:p>
          <a:pPr latinLnBrk="1"/>
          <a:endParaRPr lang="ko-KR" altLang="en-US"/>
        </a:p>
      </dgm:t>
    </dgm:pt>
    <dgm:pt modelId="{413A1DD9-4ED6-46EF-B4F1-E736A190377B}" type="parTrans" cxnId="{6A908D36-7297-4C92-9835-309807E5E889}">
      <dgm:prSet/>
      <dgm:spPr/>
      <dgm:t>
        <a:bodyPr/>
        <a:lstStyle/>
        <a:p>
          <a:pPr latinLnBrk="1"/>
          <a:endParaRPr lang="ko-KR" altLang="en-US"/>
        </a:p>
      </dgm:t>
    </dgm:pt>
    <dgm:pt modelId="{D6AB800F-4B0D-4947-8B33-8268E8642990}">
      <dgm:prSet phldrT="[텍스트]" custT="1"/>
      <dgm:spPr/>
      <dgm:t>
        <a:bodyPr/>
        <a:lstStyle/>
        <a:p>
          <a:pPr latinLnBrk="1"/>
          <a:r>
            <a:rPr lang="ko-KR" altLang="en-US" sz="2400" smtClean="0">
              <a:latin typeface="Castellar" pitchFamily="18" charset="0"/>
              <a:ea typeface="HY견고딕" pitchFamily="18" charset="-127"/>
            </a:rPr>
            <a:t>민본주의</a:t>
          </a:r>
          <a:endParaRPr lang="ko-KR" altLang="en-US" sz="2400" dirty="0">
            <a:latin typeface="Castellar" pitchFamily="18" charset="0"/>
            <a:ea typeface="HY견고딕" pitchFamily="18" charset="-127"/>
          </a:endParaRPr>
        </a:p>
      </dgm:t>
    </dgm:pt>
    <dgm:pt modelId="{46AA4B9E-4495-4AAE-98F1-C46A5CB9795F}" type="sibTrans" cxnId="{C7E8790C-9E25-43E0-878D-554DA5951B37}">
      <dgm:prSet/>
      <dgm:spPr/>
      <dgm:t>
        <a:bodyPr/>
        <a:lstStyle/>
        <a:p>
          <a:pPr latinLnBrk="1"/>
          <a:endParaRPr lang="ko-KR" altLang="en-US"/>
        </a:p>
      </dgm:t>
    </dgm:pt>
    <dgm:pt modelId="{1A700946-4AA7-4C9B-9CBD-D95DE77FDC3A}" type="parTrans" cxnId="{C7E8790C-9E25-43E0-878D-554DA5951B37}">
      <dgm:prSet/>
      <dgm:spPr/>
      <dgm:t>
        <a:bodyPr/>
        <a:lstStyle/>
        <a:p>
          <a:pPr latinLnBrk="1"/>
          <a:endParaRPr lang="ko-KR" altLang="en-US"/>
        </a:p>
      </dgm:t>
    </dgm:pt>
    <dgm:pt modelId="{93D2A602-797C-48AB-B129-8680462C8772}">
      <dgm:prSet phldrT="[텍스트]" custT="1"/>
      <dgm:spPr/>
      <dgm:t>
        <a:bodyPr/>
        <a:lstStyle/>
        <a:p>
          <a:pPr latinLnBrk="1"/>
          <a:r>
            <a:rPr lang="ko-KR" altLang="en-US" sz="2400" smtClean="0">
              <a:latin typeface="Castellar" pitchFamily="18" charset="0"/>
              <a:ea typeface="HY견고딕" pitchFamily="18" charset="-127"/>
            </a:rPr>
            <a:t>천황 기관설</a:t>
          </a:r>
          <a:endParaRPr lang="ko-KR" altLang="en-US" sz="2400" dirty="0">
            <a:latin typeface="Castellar" pitchFamily="18" charset="0"/>
            <a:ea typeface="HY견고딕" pitchFamily="18" charset="-127"/>
          </a:endParaRPr>
        </a:p>
      </dgm:t>
    </dgm:pt>
    <dgm:pt modelId="{FD7EF420-F9FD-468B-8A10-DE31D68A2710}" type="sibTrans" cxnId="{61F46B6F-1DC0-4267-BAF9-CAFE7DD9FC79}">
      <dgm:prSet/>
      <dgm:spPr/>
      <dgm:t>
        <a:bodyPr/>
        <a:lstStyle/>
        <a:p>
          <a:pPr latinLnBrk="1"/>
          <a:endParaRPr lang="ko-KR" altLang="en-US"/>
        </a:p>
      </dgm:t>
    </dgm:pt>
    <dgm:pt modelId="{F677B455-1AA3-4B11-B33A-63F46E563254}" type="parTrans" cxnId="{61F46B6F-1DC0-4267-BAF9-CAFE7DD9FC79}">
      <dgm:prSet/>
      <dgm:spPr/>
      <dgm:t>
        <a:bodyPr/>
        <a:lstStyle/>
        <a:p>
          <a:pPr latinLnBrk="1"/>
          <a:endParaRPr lang="ko-KR" altLang="en-US"/>
        </a:p>
      </dgm:t>
    </dgm:pt>
    <dgm:pt modelId="{575ED29F-DAA3-4F2D-A087-71C487F5DE1B}">
      <dgm:prSet phldrT="[텍스트]" custT="1"/>
      <dgm:spPr/>
      <dgm:t>
        <a:bodyPr/>
        <a:lstStyle/>
        <a:p>
          <a:pPr latinLnBrk="1"/>
          <a:r>
            <a:rPr lang="ko-KR" altLang="en-US" sz="2400" smtClean="0">
              <a:latin typeface="Castellar" pitchFamily="18" charset="0"/>
              <a:ea typeface="HY견고딕" pitchFamily="18" charset="-127"/>
            </a:rPr>
            <a:t>시민조직</a:t>
          </a:r>
          <a:endParaRPr lang="ko-KR" altLang="en-US" sz="2400" dirty="0">
            <a:latin typeface="Castellar" pitchFamily="18" charset="0"/>
            <a:ea typeface="HY견고딕" pitchFamily="18" charset="-127"/>
          </a:endParaRPr>
        </a:p>
      </dgm:t>
    </dgm:pt>
    <dgm:pt modelId="{0B2B4F5F-2867-480C-B371-1EBD059CB6CB}" type="sibTrans" cxnId="{C6D14175-5EFC-441D-A223-027E8A2D7EA0}">
      <dgm:prSet/>
      <dgm:spPr/>
      <dgm:t>
        <a:bodyPr/>
        <a:lstStyle/>
        <a:p>
          <a:pPr latinLnBrk="1"/>
          <a:endParaRPr lang="ko-KR" altLang="en-US"/>
        </a:p>
      </dgm:t>
    </dgm:pt>
    <dgm:pt modelId="{D045B2FC-AF49-4262-99E8-18DC52D2D1BF}" type="parTrans" cxnId="{C6D14175-5EFC-441D-A223-027E8A2D7EA0}">
      <dgm:prSet/>
      <dgm:spPr/>
      <dgm:t>
        <a:bodyPr/>
        <a:lstStyle/>
        <a:p>
          <a:pPr latinLnBrk="1"/>
          <a:endParaRPr lang="ko-KR" altLang="en-US"/>
        </a:p>
      </dgm:t>
    </dgm:pt>
    <dgm:pt modelId="{1F6DB9D8-9F65-404C-8240-B2BB7D124AFF}" type="pres">
      <dgm:prSet presAssocID="{6459D588-76A5-4194-A298-9CBCE435472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380C267-042A-440E-8696-20F96318335E}" type="pres">
      <dgm:prSet presAssocID="{575ED29F-DAA3-4F2D-A087-71C487F5DE1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5826F6A-45D7-4BD2-98AE-AACA5CBE91D5}" type="pres">
      <dgm:prSet presAssocID="{575ED29F-DAA3-4F2D-A087-71C487F5DE1B}" presName="spNode" presStyleCnt="0"/>
      <dgm:spPr/>
      <dgm:t>
        <a:bodyPr/>
        <a:lstStyle/>
        <a:p>
          <a:pPr latinLnBrk="1"/>
          <a:endParaRPr lang="ko-KR" altLang="en-US"/>
        </a:p>
      </dgm:t>
    </dgm:pt>
    <dgm:pt modelId="{B6708A7B-D249-4A5C-8266-92EB7B9D6CB3}" type="pres">
      <dgm:prSet presAssocID="{0B2B4F5F-2867-480C-B371-1EBD059CB6CB}" presName="sibTrans" presStyleLbl="sibTrans1D1" presStyleIdx="0" presStyleCnt="5"/>
      <dgm:spPr/>
      <dgm:t>
        <a:bodyPr/>
        <a:lstStyle/>
        <a:p>
          <a:pPr latinLnBrk="1"/>
          <a:endParaRPr lang="ko-KR" altLang="en-US"/>
        </a:p>
      </dgm:t>
    </dgm:pt>
    <dgm:pt modelId="{DC700AA2-C081-4F04-B1B2-8FC6BD9189FE}" type="pres">
      <dgm:prSet presAssocID="{93D2A602-797C-48AB-B129-8680462C877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E7D0D99-D714-4124-ABA5-C028B75B7E48}" type="pres">
      <dgm:prSet presAssocID="{93D2A602-797C-48AB-B129-8680462C8772}" presName="spNode" presStyleCnt="0"/>
      <dgm:spPr/>
      <dgm:t>
        <a:bodyPr/>
        <a:lstStyle/>
        <a:p>
          <a:pPr latinLnBrk="1"/>
          <a:endParaRPr lang="ko-KR" altLang="en-US"/>
        </a:p>
      </dgm:t>
    </dgm:pt>
    <dgm:pt modelId="{430D0AEC-9A9C-46AE-B0B9-B578ACF7C4F8}" type="pres">
      <dgm:prSet presAssocID="{FD7EF420-F9FD-468B-8A10-DE31D68A2710}" presName="sibTrans" presStyleLbl="sibTrans1D1" presStyleIdx="1" presStyleCnt="5"/>
      <dgm:spPr/>
      <dgm:t>
        <a:bodyPr/>
        <a:lstStyle/>
        <a:p>
          <a:pPr latinLnBrk="1"/>
          <a:endParaRPr lang="ko-KR" altLang="en-US"/>
        </a:p>
      </dgm:t>
    </dgm:pt>
    <dgm:pt modelId="{AAA054DD-E3CF-4DD4-BAC3-80DAEB540A49}" type="pres">
      <dgm:prSet presAssocID="{D6AB800F-4B0D-4947-8B33-8268E864299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FF7F31E-708A-4413-9D22-2F2947A1ED1F}" type="pres">
      <dgm:prSet presAssocID="{D6AB800F-4B0D-4947-8B33-8268E8642990}" presName="spNode" presStyleCnt="0"/>
      <dgm:spPr/>
      <dgm:t>
        <a:bodyPr/>
        <a:lstStyle/>
        <a:p>
          <a:pPr latinLnBrk="1"/>
          <a:endParaRPr lang="ko-KR" altLang="en-US"/>
        </a:p>
      </dgm:t>
    </dgm:pt>
    <dgm:pt modelId="{3284F1E5-E8F7-4472-9939-42C05543C143}" type="pres">
      <dgm:prSet presAssocID="{46AA4B9E-4495-4AAE-98F1-C46A5CB9795F}" presName="sibTrans" presStyleLbl="sibTrans1D1" presStyleIdx="2" presStyleCnt="5"/>
      <dgm:spPr/>
      <dgm:t>
        <a:bodyPr/>
        <a:lstStyle/>
        <a:p>
          <a:pPr latinLnBrk="1"/>
          <a:endParaRPr lang="ko-KR" altLang="en-US"/>
        </a:p>
      </dgm:t>
    </dgm:pt>
    <dgm:pt modelId="{5766523B-5852-4E45-A1C9-90926B123166}" type="pres">
      <dgm:prSet presAssocID="{C68C7BCA-9936-4EBD-A1C0-86503FAE8FD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D03AE89-645D-4DB3-92ED-2AC05E38B6AE}" type="pres">
      <dgm:prSet presAssocID="{C68C7BCA-9936-4EBD-A1C0-86503FAE8FDE}" presName="spNode" presStyleCnt="0"/>
      <dgm:spPr/>
      <dgm:t>
        <a:bodyPr/>
        <a:lstStyle/>
        <a:p>
          <a:pPr latinLnBrk="1"/>
          <a:endParaRPr lang="ko-KR" altLang="en-US"/>
        </a:p>
      </dgm:t>
    </dgm:pt>
    <dgm:pt modelId="{9622DC20-9EA6-4577-B238-2125B559319B}" type="pres">
      <dgm:prSet presAssocID="{18F6F430-2D70-4CDD-A81A-C49F376E401A}" presName="sibTrans" presStyleLbl="sibTrans1D1" presStyleIdx="3" presStyleCnt="5"/>
      <dgm:spPr/>
      <dgm:t>
        <a:bodyPr/>
        <a:lstStyle/>
        <a:p>
          <a:pPr latinLnBrk="1"/>
          <a:endParaRPr lang="ko-KR" altLang="en-US"/>
        </a:p>
      </dgm:t>
    </dgm:pt>
    <dgm:pt modelId="{1113B6B2-2464-41BB-B4E7-531D6E8CF7AD}" type="pres">
      <dgm:prSet presAssocID="{860675CB-2C99-42D1-BA79-3966482CF5C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E78B6AE-BF18-42F0-B54C-EA8FFF77668C}" type="pres">
      <dgm:prSet presAssocID="{860675CB-2C99-42D1-BA79-3966482CF5C6}" presName="spNode" presStyleCnt="0"/>
      <dgm:spPr/>
      <dgm:t>
        <a:bodyPr/>
        <a:lstStyle/>
        <a:p>
          <a:pPr latinLnBrk="1"/>
          <a:endParaRPr lang="ko-KR" altLang="en-US"/>
        </a:p>
      </dgm:t>
    </dgm:pt>
    <dgm:pt modelId="{75E26603-E0A0-4497-9425-5F9859025176}" type="pres">
      <dgm:prSet presAssocID="{29D034FD-4288-4464-88F3-BB1BBE634EF8}" presName="sibTrans" presStyleLbl="sibTrans1D1" presStyleIdx="4" presStyleCnt="5"/>
      <dgm:spPr/>
      <dgm:t>
        <a:bodyPr/>
        <a:lstStyle/>
        <a:p>
          <a:pPr latinLnBrk="1"/>
          <a:endParaRPr lang="ko-KR" altLang="en-US"/>
        </a:p>
      </dgm:t>
    </dgm:pt>
  </dgm:ptLst>
  <dgm:cxnLst>
    <dgm:cxn modelId="{877BF9E6-47C6-46EB-8FB1-B98777759775}" type="presOf" srcId="{29D034FD-4288-4464-88F3-BB1BBE634EF8}" destId="{75E26603-E0A0-4497-9425-5F9859025176}" srcOrd="0" destOrd="0" presId="urn:microsoft.com/office/officeart/2005/8/layout/cycle6"/>
    <dgm:cxn modelId="{45981DDB-C825-490B-8F9E-DFD334548A0D}" type="presOf" srcId="{575ED29F-DAA3-4F2D-A087-71C487F5DE1B}" destId="{B380C267-042A-440E-8696-20F96318335E}" srcOrd="0" destOrd="0" presId="urn:microsoft.com/office/officeart/2005/8/layout/cycle6"/>
    <dgm:cxn modelId="{8790899D-F99B-4557-BA11-A5C5E9F8BF2D}" type="presOf" srcId="{D6AB800F-4B0D-4947-8B33-8268E8642990}" destId="{AAA054DD-E3CF-4DD4-BAC3-80DAEB540A49}" srcOrd="0" destOrd="0" presId="urn:microsoft.com/office/officeart/2005/8/layout/cycle6"/>
    <dgm:cxn modelId="{75975FF7-2711-49F3-92A9-5163249A3987}" type="presOf" srcId="{0B2B4F5F-2867-480C-B371-1EBD059CB6CB}" destId="{B6708A7B-D249-4A5C-8266-92EB7B9D6CB3}" srcOrd="0" destOrd="0" presId="urn:microsoft.com/office/officeart/2005/8/layout/cycle6"/>
    <dgm:cxn modelId="{B90242CF-A7BB-4096-BBDB-E07E52AA7BDD}" type="presOf" srcId="{46AA4B9E-4495-4AAE-98F1-C46A5CB9795F}" destId="{3284F1E5-E8F7-4472-9939-42C05543C143}" srcOrd="0" destOrd="0" presId="urn:microsoft.com/office/officeart/2005/8/layout/cycle6"/>
    <dgm:cxn modelId="{6A908D36-7297-4C92-9835-309807E5E889}" srcId="{6459D588-76A5-4194-A298-9CBCE435472F}" destId="{C68C7BCA-9936-4EBD-A1C0-86503FAE8FDE}" srcOrd="3" destOrd="0" parTransId="{413A1DD9-4ED6-46EF-B4F1-E736A190377B}" sibTransId="{18F6F430-2D70-4CDD-A81A-C49F376E401A}"/>
    <dgm:cxn modelId="{C7E8790C-9E25-43E0-878D-554DA5951B37}" srcId="{6459D588-76A5-4194-A298-9CBCE435472F}" destId="{D6AB800F-4B0D-4947-8B33-8268E8642990}" srcOrd="2" destOrd="0" parTransId="{1A700946-4AA7-4C9B-9CBD-D95DE77FDC3A}" sibTransId="{46AA4B9E-4495-4AAE-98F1-C46A5CB9795F}"/>
    <dgm:cxn modelId="{B29A9DF5-F725-4B77-9B45-FE38C2697AF4}" type="presOf" srcId="{C68C7BCA-9936-4EBD-A1C0-86503FAE8FDE}" destId="{5766523B-5852-4E45-A1C9-90926B123166}" srcOrd="0" destOrd="0" presId="urn:microsoft.com/office/officeart/2005/8/layout/cycle6"/>
    <dgm:cxn modelId="{B07EF119-8A5F-4BE9-A5F2-2FC474796BA9}" type="presOf" srcId="{18F6F430-2D70-4CDD-A81A-C49F376E401A}" destId="{9622DC20-9EA6-4577-B238-2125B559319B}" srcOrd="0" destOrd="0" presId="urn:microsoft.com/office/officeart/2005/8/layout/cycle6"/>
    <dgm:cxn modelId="{5DD2EB6C-AB29-4243-A905-C1D529F2EAB4}" srcId="{6459D588-76A5-4194-A298-9CBCE435472F}" destId="{860675CB-2C99-42D1-BA79-3966482CF5C6}" srcOrd="4" destOrd="0" parTransId="{B8C85578-52A4-41E4-BA78-55FE7A53E87B}" sibTransId="{29D034FD-4288-4464-88F3-BB1BBE634EF8}"/>
    <dgm:cxn modelId="{71B1512E-7A76-4206-9796-3740E7D85365}" type="presOf" srcId="{6459D588-76A5-4194-A298-9CBCE435472F}" destId="{1F6DB9D8-9F65-404C-8240-B2BB7D124AFF}" srcOrd="0" destOrd="0" presId="urn:microsoft.com/office/officeart/2005/8/layout/cycle6"/>
    <dgm:cxn modelId="{C6D14175-5EFC-441D-A223-027E8A2D7EA0}" srcId="{6459D588-76A5-4194-A298-9CBCE435472F}" destId="{575ED29F-DAA3-4F2D-A087-71C487F5DE1B}" srcOrd="0" destOrd="0" parTransId="{D045B2FC-AF49-4262-99E8-18DC52D2D1BF}" sibTransId="{0B2B4F5F-2867-480C-B371-1EBD059CB6CB}"/>
    <dgm:cxn modelId="{79A0B31A-1771-4306-85C4-B18444889801}" type="presOf" srcId="{93D2A602-797C-48AB-B129-8680462C8772}" destId="{DC700AA2-C081-4F04-B1B2-8FC6BD9189FE}" srcOrd="0" destOrd="0" presId="urn:microsoft.com/office/officeart/2005/8/layout/cycle6"/>
    <dgm:cxn modelId="{CF174717-A2E5-4055-9C6E-58A86B938847}" type="presOf" srcId="{860675CB-2C99-42D1-BA79-3966482CF5C6}" destId="{1113B6B2-2464-41BB-B4E7-531D6E8CF7AD}" srcOrd="0" destOrd="0" presId="urn:microsoft.com/office/officeart/2005/8/layout/cycle6"/>
    <dgm:cxn modelId="{61F46B6F-1DC0-4267-BAF9-CAFE7DD9FC79}" srcId="{6459D588-76A5-4194-A298-9CBCE435472F}" destId="{93D2A602-797C-48AB-B129-8680462C8772}" srcOrd="1" destOrd="0" parTransId="{F677B455-1AA3-4B11-B33A-63F46E563254}" sibTransId="{FD7EF420-F9FD-468B-8A10-DE31D68A2710}"/>
    <dgm:cxn modelId="{031DBB0C-7DAD-4621-91E8-5BCCA7CB2A82}" type="presOf" srcId="{FD7EF420-F9FD-468B-8A10-DE31D68A2710}" destId="{430D0AEC-9A9C-46AE-B0B9-B578ACF7C4F8}" srcOrd="0" destOrd="0" presId="urn:microsoft.com/office/officeart/2005/8/layout/cycle6"/>
    <dgm:cxn modelId="{EDF19DF2-37F8-4D01-8226-227C4FE39734}" type="presParOf" srcId="{1F6DB9D8-9F65-404C-8240-B2BB7D124AFF}" destId="{B380C267-042A-440E-8696-20F96318335E}" srcOrd="0" destOrd="0" presId="urn:microsoft.com/office/officeart/2005/8/layout/cycle6"/>
    <dgm:cxn modelId="{7D4473FD-EB8B-452C-A3C1-C70E35EE52A2}" type="presParOf" srcId="{1F6DB9D8-9F65-404C-8240-B2BB7D124AFF}" destId="{E5826F6A-45D7-4BD2-98AE-AACA5CBE91D5}" srcOrd="1" destOrd="0" presId="urn:microsoft.com/office/officeart/2005/8/layout/cycle6"/>
    <dgm:cxn modelId="{75B73BCA-3B77-41E8-AF1F-466DC6C463E5}" type="presParOf" srcId="{1F6DB9D8-9F65-404C-8240-B2BB7D124AFF}" destId="{B6708A7B-D249-4A5C-8266-92EB7B9D6CB3}" srcOrd="2" destOrd="0" presId="urn:microsoft.com/office/officeart/2005/8/layout/cycle6"/>
    <dgm:cxn modelId="{6F7953B4-C73D-4664-A4E1-C55E6001F1FD}" type="presParOf" srcId="{1F6DB9D8-9F65-404C-8240-B2BB7D124AFF}" destId="{DC700AA2-C081-4F04-B1B2-8FC6BD9189FE}" srcOrd="3" destOrd="0" presId="urn:microsoft.com/office/officeart/2005/8/layout/cycle6"/>
    <dgm:cxn modelId="{E3A1A529-932D-45FF-83E0-2A74C9D40599}" type="presParOf" srcId="{1F6DB9D8-9F65-404C-8240-B2BB7D124AFF}" destId="{FE7D0D99-D714-4124-ABA5-C028B75B7E48}" srcOrd="4" destOrd="0" presId="urn:microsoft.com/office/officeart/2005/8/layout/cycle6"/>
    <dgm:cxn modelId="{7C9128B8-D7E3-4176-8E21-90C16A103061}" type="presParOf" srcId="{1F6DB9D8-9F65-404C-8240-B2BB7D124AFF}" destId="{430D0AEC-9A9C-46AE-B0B9-B578ACF7C4F8}" srcOrd="5" destOrd="0" presId="urn:microsoft.com/office/officeart/2005/8/layout/cycle6"/>
    <dgm:cxn modelId="{4C834244-B46C-47F0-935A-3F8CF246925A}" type="presParOf" srcId="{1F6DB9D8-9F65-404C-8240-B2BB7D124AFF}" destId="{AAA054DD-E3CF-4DD4-BAC3-80DAEB540A49}" srcOrd="6" destOrd="0" presId="urn:microsoft.com/office/officeart/2005/8/layout/cycle6"/>
    <dgm:cxn modelId="{4AE341DC-E2D3-49ED-ADB5-AA86334FC2D4}" type="presParOf" srcId="{1F6DB9D8-9F65-404C-8240-B2BB7D124AFF}" destId="{FFF7F31E-708A-4413-9D22-2F2947A1ED1F}" srcOrd="7" destOrd="0" presId="urn:microsoft.com/office/officeart/2005/8/layout/cycle6"/>
    <dgm:cxn modelId="{5E88309A-39B9-4A81-82FA-171C3B77CD50}" type="presParOf" srcId="{1F6DB9D8-9F65-404C-8240-B2BB7D124AFF}" destId="{3284F1E5-E8F7-4472-9939-42C05543C143}" srcOrd="8" destOrd="0" presId="urn:microsoft.com/office/officeart/2005/8/layout/cycle6"/>
    <dgm:cxn modelId="{C533222D-26CB-4970-BBED-9C2D43CF1A0A}" type="presParOf" srcId="{1F6DB9D8-9F65-404C-8240-B2BB7D124AFF}" destId="{5766523B-5852-4E45-A1C9-90926B123166}" srcOrd="9" destOrd="0" presId="urn:microsoft.com/office/officeart/2005/8/layout/cycle6"/>
    <dgm:cxn modelId="{1750DD0D-35FC-4941-B856-05D710AA2ED7}" type="presParOf" srcId="{1F6DB9D8-9F65-404C-8240-B2BB7D124AFF}" destId="{0D03AE89-645D-4DB3-92ED-2AC05E38B6AE}" srcOrd="10" destOrd="0" presId="urn:microsoft.com/office/officeart/2005/8/layout/cycle6"/>
    <dgm:cxn modelId="{03B92FA8-14B7-47A8-9055-3500385D6396}" type="presParOf" srcId="{1F6DB9D8-9F65-404C-8240-B2BB7D124AFF}" destId="{9622DC20-9EA6-4577-B238-2125B559319B}" srcOrd="11" destOrd="0" presId="urn:microsoft.com/office/officeart/2005/8/layout/cycle6"/>
    <dgm:cxn modelId="{04F708FC-BB08-4E26-B25D-5DA5DB6FF9D1}" type="presParOf" srcId="{1F6DB9D8-9F65-404C-8240-B2BB7D124AFF}" destId="{1113B6B2-2464-41BB-B4E7-531D6E8CF7AD}" srcOrd="12" destOrd="0" presId="urn:microsoft.com/office/officeart/2005/8/layout/cycle6"/>
    <dgm:cxn modelId="{292956D4-A110-4F2C-9153-ADA66850AC06}" type="presParOf" srcId="{1F6DB9D8-9F65-404C-8240-B2BB7D124AFF}" destId="{3E78B6AE-BF18-42F0-B54C-EA8FFF77668C}" srcOrd="13" destOrd="0" presId="urn:microsoft.com/office/officeart/2005/8/layout/cycle6"/>
    <dgm:cxn modelId="{E732CA53-DFE5-4C88-9FB4-031BD4DACEC8}" type="presParOf" srcId="{1F6DB9D8-9F65-404C-8240-B2BB7D124AFF}" destId="{75E26603-E0A0-4497-9425-5F9859025176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B51746-0397-4883-A714-B2DDD0F711D7}" type="doc">
      <dgm:prSet loTypeId="urn:microsoft.com/office/officeart/2005/8/layout/hProcess10#1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DF063A4C-3D67-483E-8F06-E4F9006E0918}">
      <dgm:prSet phldrT="[텍스트]" custT="1"/>
      <dgm:spPr/>
      <dgm:t>
        <a:bodyPr/>
        <a:lstStyle/>
        <a:p>
          <a:pPr latinLnBrk="1"/>
          <a:r>
            <a:rPr lang="en-US" altLang="ko-KR" sz="2000" dirty="0" smtClean="0">
              <a:latin typeface="+mj-ea"/>
              <a:ea typeface="+mj-ea"/>
            </a:rPr>
            <a:t>1</a:t>
          </a:r>
          <a:r>
            <a:rPr lang="ko-KR" altLang="en-US" sz="2000" dirty="0" smtClean="0">
              <a:latin typeface="+mj-ea"/>
              <a:ea typeface="+mj-ea"/>
            </a:rPr>
            <a:t>차 세계대전으로 인한 경기 발전</a:t>
          </a:r>
          <a:endParaRPr lang="ko-KR" altLang="en-US" sz="2000" dirty="0">
            <a:latin typeface="+mj-ea"/>
            <a:ea typeface="+mj-ea"/>
          </a:endParaRPr>
        </a:p>
      </dgm:t>
    </dgm:pt>
    <dgm:pt modelId="{550E37C2-EE31-48AC-8807-408470F63768}" type="parTrans" cxnId="{2FF16566-BD83-4A5D-BAE6-297EB786F12E}">
      <dgm:prSet/>
      <dgm:spPr/>
      <dgm:t>
        <a:bodyPr/>
        <a:lstStyle/>
        <a:p>
          <a:pPr latinLnBrk="1"/>
          <a:endParaRPr lang="ko-KR" altLang="en-US"/>
        </a:p>
      </dgm:t>
    </dgm:pt>
    <dgm:pt modelId="{D5DA8735-E43E-41DD-9DCB-3DB24BDFF0D8}" type="sibTrans" cxnId="{2FF16566-BD83-4A5D-BAE6-297EB786F12E}">
      <dgm:prSet/>
      <dgm:spPr/>
      <dgm:t>
        <a:bodyPr/>
        <a:lstStyle/>
        <a:p>
          <a:pPr latinLnBrk="1"/>
          <a:endParaRPr lang="ko-KR" altLang="en-US"/>
        </a:p>
      </dgm:t>
    </dgm:pt>
    <dgm:pt modelId="{996FA69E-C095-4C4C-8292-7FA202EB9E28}">
      <dgm:prSet phldrT="[텍스트]" custT="1"/>
      <dgm:spPr/>
      <dgm:t>
        <a:bodyPr/>
        <a:lstStyle/>
        <a:p>
          <a:pPr latinLnBrk="1"/>
          <a:r>
            <a:rPr lang="ko-KR" altLang="en-US" sz="2000" dirty="0" smtClean="0">
              <a:latin typeface="+mj-ea"/>
              <a:ea typeface="+mj-ea"/>
            </a:rPr>
            <a:t>민본주의</a:t>
          </a:r>
          <a:endParaRPr lang="en-US" altLang="ko-KR" sz="2000" dirty="0" smtClean="0">
            <a:latin typeface="+mj-ea"/>
            <a:ea typeface="+mj-ea"/>
          </a:endParaRPr>
        </a:p>
        <a:p>
          <a:pPr latinLnBrk="1"/>
          <a:r>
            <a:rPr lang="ko-KR" altLang="en-US" sz="2000" dirty="0" smtClean="0">
              <a:latin typeface="+mj-ea"/>
              <a:ea typeface="+mj-ea"/>
            </a:rPr>
            <a:t>민주주의</a:t>
          </a:r>
          <a:endParaRPr lang="en-US" altLang="ko-KR" sz="2000" dirty="0" smtClean="0">
            <a:latin typeface="+mj-ea"/>
            <a:ea typeface="+mj-ea"/>
          </a:endParaRPr>
        </a:p>
        <a:p>
          <a:pPr latinLnBrk="1"/>
          <a:r>
            <a:rPr lang="ko-KR" altLang="en-US" sz="2000" dirty="0" smtClean="0">
              <a:latin typeface="+mj-ea"/>
              <a:ea typeface="+mj-ea"/>
            </a:rPr>
            <a:t>등장</a:t>
          </a:r>
          <a:endParaRPr lang="en-US" altLang="ko-KR" sz="2000" dirty="0" smtClean="0">
            <a:latin typeface="+mj-ea"/>
            <a:ea typeface="+mj-ea"/>
          </a:endParaRPr>
        </a:p>
      </dgm:t>
    </dgm:pt>
    <dgm:pt modelId="{8479AC12-1A1A-456F-B2A0-9834BD36A6A8}" type="parTrans" cxnId="{F7C5CFEB-53BC-47B4-AC4D-AC007D582546}">
      <dgm:prSet/>
      <dgm:spPr/>
      <dgm:t>
        <a:bodyPr/>
        <a:lstStyle/>
        <a:p>
          <a:pPr latinLnBrk="1"/>
          <a:endParaRPr lang="ko-KR" altLang="en-US"/>
        </a:p>
      </dgm:t>
    </dgm:pt>
    <dgm:pt modelId="{A61FD0C5-489A-448B-8FF1-9173A7C247B5}" type="sibTrans" cxnId="{F7C5CFEB-53BC-47B4-AC4D-AC007D582546}">
      <dgm:prSet/>
      <dgm:spPr/>
      <dgm:t>
        <a:bodyPr/>
        <a:lstStyle/>
        <a:p>
          <a:pPr latinLnBrk="1"/>
          <a:endParaRPr lang="ko-KR" altLang="en-US"/>
        </a:p>
      </dgm:t>
    </dgm:pt>
    <dgm:pt modelId="{00869DAE-C2E5-470D-A82E-F5169B38FD3C}">
      <dgm:prSet phldrT="[텍스트]" custT="1"/>
      <dgm:spPr/>
      <dgm:t>
        <a:bodyPr/>
        <a:lstStyle/>
        <a:p>
          <a:pPr latinLnBrk="1"/>
          <a:r>
            <a:rPr lang="ko-KR" altLang="en-US" sz="2000" dirty="0" smtClean="0">
              <a:latin typeface="+mj-ea"/>
              <a:ea typeface="+mj-ea"/>
            </a:rPr>
            <a:t>새로운 중간 </a:t>
          </a:r>
          <a:r>
            <a:rPr lang="ko-KR" altLang="en-US" sz="2000" dirty="0" err="1" smtClean="0">
              <a:latin typeface="+mj-ea"/>
              <a:ea typeface="+mj-ea"/>
            </a:rPr>
            <a:t>도시층</a:t>
          </a:r>
          <a:r>
            <a:rPr lang="ko-KR" altLang="en-US" sz="2000" dirty="0" smtClean="0">
              <a:latin typeface="+mj-ea"/>
              <a:ea typeface="+mj-ea"/>
            </a:rPr>
            <a:t> 등장</a:t>
          </a:r>
          <a:endParaRPr lang="ko-KR" altLang="en-US" sz="2000" dirty="0">
            <a:latin typeface="+mj-ea"/>
            <a:ea typeface="+mj-ea"/>
          </a:endParaRPr>
        </a:p>
      </dgm:t>
    </dgm:pt>
    <dgm:pt modelId="{26D2672C-4D61-45A5-A2E2-3EC0039A4B6A}" type="sibTrans" cxnId="{EE77D87A-F014-4A82-85E4-A1A21379DC3B}">
      <dgm:prSet/>
      <dgm:spPr/>
      <dgm:t>
        <a:bodyPr/>
        <a:lstStyle/>
        <a:p>
          <a:pPr latinLnBrk="1"/>
          <a:endParaRPr lang="ko-KR" altLang="en-US"/>
        </a:p>
      </dgm:t>
    </dgm:pt>
    <dgm:pt modelId="{EE290D9B-5717-495C-8D13-91651E9CB17A}" type="parTrans" cxnId="{EE77D87A-F014-4A82-85E4-A1A21379DC3B}">
      <dgm:prSet/>
      <dgm:spPr/>
      <dgm:t>
        <a:bodyPr/>
        <a:lstStyle/>
        <a:p>
          <a:pPr latinLnBrk="1"/>
          <a:endParaRPr lang="ko-KR" altLang="en-US"/>
        </a:p>
      </dgm:t>
    </dgm:pt>
    <dgm:pt modelId="{E0D41652-2CB1-4BC5-808B-32137397AA35}" type="pres">
      <dgm:prSet presAssocID="{2EB51746-0397-4883-A714-B2DDD0F711D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3E4E911-2EB0-476E-83A6-802B3E16A838}" type="pres">
      <dgm:prSet presAssocID="{DF063A4C-3D67-483E-8F06-E4F9006E0918}" presName="composite" presStyleCnt="0"/>
      <dgm:spPr/>
      <dgm:t>
        <a:bodyPr/>
        <a:lstStyle/>
        <a:p>
          <a:pPr latinLnBrk="1"/>
          <a:endParaRPr lang="ko-KR" altLang="en-US"/>
        </a:p>
      </dgm:t>
    </dgm:pt>
    <dgm:pt modelId="{6CB4D9E8-2F8A-45ED-9661-9ACFE1131B88}" type="pres">
      <dgm:prSet presAssocID="{DF063A4C-3D67-483E-8F06-E4F9006E0918}" presName="imagSh" presStyleLbl="bgImgPlace1" presStyleIdx="0" presStyleCnt="3" custLinFactNeighborX="-1025" custLinFactNeighborY="2"/>
      <dgm:spPr/>
      <dgm:t>
        <a:bodyPr/>
        <a:lstStyle/>
        <a:p>
          <a:pPr latinLnBrk="1"/>
          <a:endParaRPr lang="ko-KR" altLang="en-US"/>
        </a:p>
      </dgm:t>
    </dgm:pt>
    <dgm:pt modelId="{0DEB2294-7245-401D-86E5-3360C1730F8E}" type="pres">
      <dgm:prSet presAssocID="{DF063A4C-3D67-483E-8F06-E4F9006E0918}" presName="txNode" presStyleLbl="node1" presStyleIdx="0" presStyleCnt="3" custScaleX="134885" custLinFactNeighborX="-1489" custLinFactNeighborY="-69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9194F58-2972-4544-B796-0715F099DF61}" type="pres">
      <dgm:prSet presAssocID="{D5DA8735-E43E-41DD-9DCB-3DB24BDFF0D8}" presName="sibTrans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14A9E767-B0B8-44AB-A2DF-8340DD9AD60E}" type="pres">
      <dgm:prSet presAssocID="{D5DA8735-E43E-41DD-9DCB-3DB24BDFF0D8}" presName="connTx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D167DB11-523F-47A7-832F-BBB3F33C9BC4}" type="pres">
      <dgm:prSet presAssocID="{00869DAE-C2E5-470D-A82E-F5169B38FD3C}" presName="composite" presStyleCnt="0"/>
      <dgm:spPr/>
      <dgm:t>
        <a:bodyPr/>
        <a:lstStyle/>
        <a:p>
          <a:pPr latinLnBrk="1"/>
          <a:endParaRPr lang="ko-KR" altLang="en-US"/>
        </a:p>
      </dgm:t>
    </dgm:pt>
    <dgm:pt modelId="{2876A57C-F36B-4205-BB42-FE18CED2527B}" type="pres">
      <dgm:prSet presAssocID="{00869DAE-C2E5-470D-A82E-F5169B38FD3C}" presName="imagSh" presStyleLbl="bgImgPlac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A858164C-2879-4B51-8D30-BC3CE6A9CBED}" type="pres">
      <dgm:prSet presAssocID="{00869DAE-C2E5-470D-A82E-F5169B38FD3C}" presName="txNode" presStyleLbl="node1" presStyleIdx="1" presStyleCnt="3" custScaleX="14602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BFCBC0B-7EBC-424C-8ADE-96627F66D2DE}" type="pres">
      <dgm:prSet presAssocID="{26D2672C-4D61-45A5-A2E2-3EC0039A4B6A}" presName="sibTrans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449BD880-951A-4F97-BDD4-49AD12DFE2FA}" type="pres">
      <dgm:prSet presAssocID="{26D2672C-4D61-45A5-A2E2-3EC0039A4B6A}" presName="connTx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0D8718C5-520A-496B-B9E4-2F484379BD74}" type="pres">
      <dgm:prSet presAssocID="{996FA69E-C095-4C4C-8292-7FA202EB9E28}" presName="composite" presStyleCnt="0"/>
      <dgm:spPr/>
      <dgm:t>
        <a:bodyPr/>
        <a:lstStyle/>
        <a:p>
          <a:pPr latinLnBrk="1"/>
          <a:endParaRPr lang="ko-KR" altLang="en-US"/>
        </a:p>
      </dgm:t>
    </dgm:pt>
    <dgm:pt modelId="{146A44EE-3D3C-4728-B338-0392FD4F20C0}" type="pres">
      <dgm:prSet presAssocID="{996FA69E-C095-4C4C-8292-7FA202EB9E28}" presName="imagSh" presStyleLbl="bgImgPlace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7AC01E1F-6F0B-4EDD-9549-7F8D485F80AF}" type="pres">
      <dgm:prSet presAssocID="{996FA69E-C095-4C4C-8292-7FA202EB9E28}" presName="txNode" presStyleLbl="node1" presStyleIdx="2" presStyleCnt="3" custScaleX="12915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F51379D4-041D-435E-BF44-D2C4714B1B07}" type="presOf" srcId="{996FA69E-C095-4C4C-8292-7FA202EB9E28}" destId="{7AC01E1F-6F0B-4EDD-9549-7F8D485F80AF}" srcOrd="0" destOrd="0" presId="urn:microsoft.com/office/officeart/2005/8/layout/hProcess10#1"/>
    <dgm:cxn modelId="{2FF16566-BD83-4A5D-BAE6-297EB786F12E}" srcId="{2EB51746-0397-4883-A714-B2DDD0F711D7}" destId="{DF063A4C-3D67-483E-8F06-E4F9006E0918}" srcOrd="0" destOrd="0" parTransId="{550E37C2-EE31-48AC-8807-408470F63768}" sibTransId="{D5DA8735-E43E-41DD-9DCB-3DB24BDFF0D8}"/>
    <dgm:cxn modelId="{8D8DE15E-B916-4C63-A1B6-8E2DDFB96454}" type="presOf" srcId="{00869DAE-C2E5-470D-A82E-F5169B38FD3C}" destId="{A858164C-2879-4B51-8D30-BC3CE6A9CBED}" srcOrd="0" destOrd="0" presId="urn:microsoft.com/office/officeart/2005/8/layout/hProcess10#1"/>
    <dgm:cxn modelId="{F7C5CFEB-53BC-47B4-AC4D-AC007D582546}" srcId="{2EB51746-0397-4883-A714-B2DDD0F711D7}" destId="{996FA69E-C095-4C4C-8292-7FA202EB9E28}" srcOrd="2" destOrd="0" parTransId="{8479AC12-1A1A-456F-B2A0-9834BD36A6A8}" sibTransId="{A61FD0C5-489A-448B-8FF1-9173A7C247B5}"/>
    <dgm:cxn modelId="{98BC1BB5-B91E-4EC9-B84F-C1D0297F1A31}" type="presOf" srcId="{D5DA8735-E43E-41DD-9DCB-3DB24BDFF0D8}" destId="{19194F58-2972-4544-B796-0715F099DF61}" srcOrd="0" destOrd="0" presId="urn:microsoft.com/office/officeart/2005/8/layout/hProcess10#1"/>
    <dgm:cxn modelId="{EE77D87A-F014-4A82-85E4-A1A21379DC3B}" srcId="{2EB51746-0397-4883-A714-B2DDD0F711D7}" destId="{00869DAE-C2E5-470D-A82E-F5169B38FD3C}" srcOrd="1" destOrd="0" parTransId="{EE290D9B-5717-495C-8D13-91651E9CB17A}" sibTransId="{26D2672C-4D61-45A5-A2E2-3EC0039A4B6A}"/>
    <dgm:cxn modelId="{60CA15B8-9073-478A-8B19-23E9EDCACAFB}" type="presOf" srcId="{26D2672C-4D61-45A5-A2E2-3EC0039A4B6A}" destId="{449BD880-951A-4F97-BDD4-49AD12DFE2FA}" srcOrd="1" destOrd="0" presId="urn:microsoft.com/office/officeart/2005/8/layout/hProcess10#1"/>
    <dgm:cxn modelId="{413F99C7-F6E9-4826-994B-8F2F57037AB1}" type="presOf" srcId="{DF063A4C-3D67-483E-8F06-E4F9006E0918}" destId="{0DEB2294-7245-401D-86E5-3360C1730F8E}" srcOrd="0" destOrd="0" presId="urn:microsoft.com/office/officeart/2005/8/layout/hProcess10#1"/>
    <dgm:cxn modelId="{970BB4C4-FB0A-4B52-86EC-12362E264627}" type="presOf" srcId="{D5DA8735-E43E-41DD-9DCB-3DB24BDFF0D8}" destId="{14A9E767-B0B8-44AB-A2DF-8340DD9AD60E}" srcOrd="1" destOrd="0" presId="urn:microsoft.com/office/officeart/2005/8/layout/hProcess10#1"/>
    <dgm:cxn modelId="{D1207497-0EB7-412C-84AE-9DDEBBD70A64}" type="presOf" srcId="{26D2672C-4D61-45A5-A2E2-3EC0039A4B6A}" destId="{8BFCBC0B-7EBC-424C-8ADE-96627F66D2DE}" srcOrd="0" destOrd="0" presId="urn:microsoft.com/office/officeart/2005/8/layout/hProcess10#1"/>
    <dgm:cxn modelId="{46F919B7-F733-443A-BD58-327ADB75D8D6}" type="presOf" srcId="{2EB51746-0397-4883-A714-B2DDD0F711D7}" destId="{E0D41652-2CB1-4BC5-808B-32137397AA35}" srcOrd="0" destOrd="0" presId="urn:microsoft.com/office/officeart/2005/8/layout/hProcess10#1"/>
    <dgm:cxn modelId="{A2B3068E-BE98-4995-882F-F987AFEE654E}" type="presParOf" srcId="{E0D41652-2CB1-4BC5-808B-32137397AA35}" destId="{F3E4E911-2EB0-476E-83A6-802B3E16A838}" srcOrd="0" destOrd="0" presId="urn:microsoft.com/office/officeart/2005/8/layout/hProcess10#1"/>
    <dgm:cxn modelId="{6F71E2B3-AA78-49EF-B2FF-82405003FE97}" type="presParOf" srcId="{F3E4E911-2EB0-476E-83A6-802B3E16A838}" destId="{6CB4D9E8-2F8A-45ED-9661-9ACFE1131B88}" srcOrd="0" destOrd="0" presId="urn:microsoft.com/office/officeart/2005/8/layout/hProcess10#1"/>
    <dgm:cxn modelId="{BDA0D284-E1A9-4DDC-8A38-783A8344A32B}" type="presParOf" srcId="{F3E4E911-2EB0-476E-83A6-802B3E16A838}" destId="{0DEB2294-7245-401D-86E5-3360C1730F8E}" srcOrd="1" destOrd="0" presId="urn:microsoft.com/office/officeart/2005/8/layout/hProcess10#1"/>
    <dgm:cxn modelId="{5AA26EB3-DC2A-4430-B5D1-A46E9B0E878D}" type="presParOf" srcId="{E0D41652-2CB1-4BC5-808B-32137397AA35}" destId="{19194F58-2972-4544-B796-0715F099DF61}" srcOrd="1" destOrd="0" presId="urn:microsoft.com/office/officeart/2005/8/layout/hProcess10#1"/>
    <dgm:cxn modelId="{62599329-B6F2-4F18-B770-B00225918D8D}" type="presParOf" srcId="{19194F58-2972-4544-B796-0715F099DF61}" destId="{14A9E767-B0B8-44AB-A2DF-8340DD9AD60E}" srcOrd="0" destOrd="0" presId="urn:microsoft.com/office/officeart/2005/8/layout/hProcess10#1"/>
    <dgm:cxn modelId="{8B0C3FD7-4D9A-4C96-9907-72CF1DD849FB}" type="presParOf" srcId="{E0D41652-2CB1-4BC5-808B-32137397AA35}" destId="{D167DB11-523F-47A7-832F-BBB3F33C9BC4}" srcOrd="2" destOrd="0" presId="urn:microsoft.com/office/officeart/2005/8/layout/hProcess10#1"/>
    <dgm:cxn modelId="{B7980D13-B3BF-4CBE-91A1-0F312B2CF978}" type="presParOf" srcId="{D167DB11-523F-47A7-832F-BBB3F33C9BC4}" destId="{2876A57C-F36B-4205-BB42-FE18CED2527B}" srcOrd="0" destOrd="0" presId="urn:microsoft.com/office/officeart/2005/8/layout/hProcess10#1"/>
    <dgm:cxn modelId="{3F96128F-CE43-4CCE-8547-45AC5ED33355}" type="presParOf" srcId="{D167DB11-523F-47A7-832F-BBB3F33C9BC4}" destId="{A858164C-2879-4B51-8D30-BC3CE6A9CBED}" srcOrd="1" destOrd="0" presId="urn:microsoft.com/office/officeart/2005/8/layout/hProcess10#1"/>
    <dgm:cxn modelId="{953ADA86-029E-4D02-8DD6-B30BBE253DE4}" type="presParOf" srcId="{E0D41652-2CB1-4BC5-808B-32137397AA35}" destId="{8BFCBC0B-7EBC-424C-8ADE-96627F66D2DE}" srcOrd="3" destOrd="0" presId="urn:microsoft.com/office/officeart/2005/8/layout/hProcess10#1"/>
    <dgm:cxn modelId="{6B9DCA89-9C11-4078-8BEF-0A7654CDDC27}" type="presParOf" srcId="{8BFCBC0B-7EBC-424C-8ADE-96627F66D2DE}" destId="{449BD880-951A-4F97-BDD4-49AD12DFE2FA}" srcOrd="0" destOrd="0" presId="urn:microsoft.com/office/officeart/2005/8/layout/hProcess10#1"/>
    <dgm:cxn modelId="{481330C2-BAF0-4D56-BCB0-2D16CC684F74}" type="presParOf" srcId="{E0D41652-2CB1-4BC5-808B-32137397AA35}" destId="{0D8718C5-520A-496B-B9E4-2F484379BD74}" srcOrd="4" destOrd="0" presId="urn:microsoft.com/office/officeart/2005/8/layout/hProcess10#1"/>
    <dgm:cxn modelId="{29AA248D-5E07-4C4F-8581-00AAA8DCE031}" type="presParOf" srcId="{0D8718C5-520A-496B-B9E4-2F484379BD74}" destId="{146A44EE-3D3C-4728-B338-0392FD4F20C0}" srcOrd="0" destOrd="0" presId="urn:microsoft.com/office/officeart/2005/8/layout/hProcess10#1"/>
    <dgm:cxn modelId="{D1F8BE20-B18D-44CF-8D73-A4FD0DE1A0D2}" type="presParOf" srcId="{0D8718C5-520A-496B-B9E4-2F484379BD74}" destId="{7AC01E1F-6F0B-4EDD-9549-7F8D485F80AF}" srcOrd="1" destOrd="0" presId="urn:microsoft.com/office/officeart/2005/8/layout/hProcess10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96E755-5B68-467F-BD41-ED41C5A4A404}" type="doc">
      <dgm:prSet loTypeId="urn:microsoft.com/office/officeart/2005/8/layout/vList2" loCatId="list" qsTypeId="urn:microsoft.com/office/officeart/2005/8/quickstyle/3d8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F573B103-B719-47D9-9791-6A53ED56A39B}">
      <dgm:prSet phldrT="[텍스트]"/>
      <dgm:spPr>
        <a:solidFill>
          <a:srgbClr val="92D050"/>
        </a:solidFill>
      </dgm:spPr>
      <dgm:t>
        <a:bodyPr/>
        <a:lstStyle/>
        <a:p>
          <a:pPr algn="l" latinLnBrk="1"/>
          <a:r>
            <a:rPr lang="ko-KR" altLang="en-US" b="1" dirty="0" smtClean="0">
              <a:latin typeface="+mj-ea"/>
              <a:ea typeface="+mj-ea"/>
            </a:rPr>
            <a:t>민본주의를 요구</a:t>
          </a:r>
          <a:endParaRPr lang="ko-KR" altLang="en-US" b="1" dirty="0">
            <a:latin typeface="+mj-ea"/>
            <a:ea typeface="+mj-ea"/>
          </a:endParaRPr>
        </a:p>
      </dgm:t>
    </dgm:pt>
    <dgm:pt modelId="{D3B60145-8039-424D-843B-FB900044345F}" type="parTrans" cxnId="{DA046820-9516-45A3-9939-43A479409EEC}">
      <dgm:prSet/>
      <dgm:spPr/>
      <dgm:t>
        <a:bodyPr/>
        <a:lstStyle/>
        <a:p>
          <a:pPr latinLnBrk="1"/>
          <a:endParaRPr lang="ko-KR" altLang="en-US"/>
        </a:p>
      </dgm:t>
    </dgm:pt>
    <dgm:pt modelId="{2BA03DA7-FC38-42C5-8518-059EB3BE383D}" type="sibTrans" cxnId="{DA046820-9516-45A3-9939-43A479409EEC}">
      <dgm:prSet/>
      <dgm:spPr/>
      <dgm:t>
        <a:bodyPr/>
        <a:lstStyle/>
        <a:p>
          <a:pPr latinLnBrk="1"/>
          <a:endParaRPr lang="ko-KR" altLang="en-US"/>
        </a:p>
      </dgm:t>
    </dgm:pt>
    <dgm:pt modelId="{8C5AABC2-FF53-41BB-BFAC-7381590BBA17}">
      <dgm:prSet phldrT="[텍스트]"/>
      <dgm:spPr>
        <a:solidFill>
          <a:srgbClr val="92D050"/>
        </a:solidFill>
      </dgm:spPr>
      <dgm:t>
        <a:bodyPr/>
        <a:lstStyle/>
        <a:p>
          <a:pPr algn="l" latinLnBrk="1"/>
          <a:r>
            <a:rPr lang="ko-KR" altLang="en-US" b="1" dirty="0" smtClean="0">
              <a:latin typeface="+mj-ea"/>
              <a:ea typeface="+mj-ea"/>
            </a:rPr>
            <a:t>제국주의 비판</a:t>
          </a:r>
          <a:endParaRPr lang="ko-KR" altLang="en-US" b="1" dirty="0">
            <a:latin typeface="+mj-ea"/>
            <a:ea typeface="+mj-ea"/>
          </a:endParaRPr>
        </a:p>
      </dgm:t>
    </dgm:pt>
    <dgm:pt modelId="{7B2F4E1C-E7A8-4090-BEF1-2FB13313BD11}" type="parTrans" cxnId="{C778EBA3-5461-4078-984A-F75B44D09BE5}">
      <dgm:prSet/>
      <dgm:spPr/>
      <dgm:t>
        <a:bodyPr/>
        <a:lstStyle/>
        <a:p>
          <a:pPr latinLnBrk="1"/>
          <a:endParaRPr lang="ko-KR" altLang="en-US"/>
        </a:p>
      </dgm:t>
    </dgm:pt>
    <dgm:pt modelId="{89214677-B9D2-40B2-8415-00B1EA4B3605}" type="sibTrans" cxnId="{C778EBA3-5461-4078-984A-F75B44D09BE5}">
      <dgm:prSet/>
      <dgm:spPr/>
      <dgm:t>
        <a:bodyPr/>
        <a:lstStyle/>
        <a:p>
          <a:pPr latinLnBrk="1"/>
          <a:endParaRPr lang="ko-KR" altLang="en-US"/>
        </a:p>
      </dgm:t>
    </dgm:pt>
    <dgm:pt modelId="{A9838048-601D-4D6A-B200-F4C0312447F9}">
      <dgm:prSet phldrT="[텍스트]"/>
      <dgm:spPr>
        <a:solidFill>
          <a:srgbClr val="92D050"/>
        </a:solidFill>
      </dgm:spPr>
      <dgm:t>
        <a:bodyPr/>
        <a:lstStyle/>
        <a:p>
          <a:pPr algn="l" latinLnBrk="1"/>
          <a:r>
            <a:rPr lang="ko-KR" altLang="en-US" b="1" dirty="0" smtClean="0">
              <a:latin typeface="+mj-ea"/>
              <a:ea typeface="+mj-ea"/>
            </a:rPr>
            <a:t>식민지의 독립운동 적극지지</a:t>
          </a:r>
          <a:endParaRPr lang="ko-KR" altLang="en-US" b="1" dirty="0">
            <a:latin typeface="+mj-ea"/>
            <a:ea typeface="+mj-ea"/>
          </a:endParaRPr>
        </a:p>
      </dgm:t>
    </dgm:pt>
    <dgm:pt modelId="{E9AAE3BD-7E3B-4C92-9906-1C6C3918480D}" type="parTrans" cxnId="{96E0C005-6D23-4D89-AA71-43F1673563FA}">
      <dgm:prSet/>
      <dgm:spPr/>
      <dgm:t>
        <a:bodyPr/>
        <a:lstStyle/>
        <a:p>
          <a:pPr latinLnBrk="1"/>
          <a:endParaRPr lang="ko-KR" altLang="en-US"/>
        </a:p>
      </dgm:t>
    </dgm:pt>
    <dgm:pt modelId="{3EA0CAC9-4D33-4D2F-978A-D57368D8025C}" type="sibTrans" cxnId="{96E0C005-6D23-4D89-AA71-43F1673563FA}">
      <dgm:prSet/>
      <dgm:spPr/>
      <dgm:t>
        <a:bodyPr/>
        <a:lstStyle/>
        <a:p>
          <a:pPr latinLnBrk="1"/>
          <a:endParaRPr lang="ko-KR" altLang="en-US"/>
        </a:p>
      </dgm:t>
    </dgm:pt>
    <dgm:pt modelId="{4442CD6D-5BDC-41F3-8842-9BBF8DEA2BA7}" type="pres">
      <dgm:prSet presAssocID="{3C96E755-5B68-467F-BD41-ED41C5A4A40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C08F506-485C-4621-BB52-CF7A523D8EE1}" type="pres">
      <dgm:prSet presAssocID="{F573B103-B719-47D9-9791-6A53ED56A39B}" presName="parentText" presStyleLbl="node1" presStyleIdx="0" presStyleCnt="3" custScaleX="80746" custScaleY="38193" custLinFactNeighborX="-80501" custLinFactNeighborY="11229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99F6192-14D7-4DA5-A748-C01B65DFCE49}" type="pres">
      <dgm:prSet presAssocID="{2BA03DA7-FC38-42C5-8518-059EB3BE383D}" presName="spacer" presStyleCnt="0"/>
      <dgm:spPr/>
      <dgm:t>
        <a:bodyPr/>
        <a:lstStyle/>
        <a:p>
          <a:pPr latinLnBrk="1"/>
          <a:endParaRPr lang="ko-KR" altLang="en-US"/>
        </a:p>
      </dgm:t>
    </dgm:pt>
    <dgm:pt modelId="{C4D10EFB-201D-44A8-9BDF-733D0575C4F0}" type="pres">
      <dgm:prSet presAssocID="{8C5AABC2-FF53-41BB-BFAC-7381590BBA17}" presName="parentText" presStyleLbl="node1" presStyleIdx="1" presStyleCnt="3" custScaleX="80746" custScaleY="38193" custLinFactNeighborX="-9627" custLinFactNeighborY="94927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D11BE94-F1FD-41A3-8D3F-BA08D7BAED68}" type="pres">
      <dgm:prSet presAssocID="{89214677-B9D2-40B2-8415-00B1EA4B3605}" presName="spacer" presStyleCnt="0"/>
      <dgm:spPr/>
      <dgm:t>
        <a:bodyPr/>
        <a:lstStyle/>
        <a:p>
          <a:pPr latinLnBrk="1"/>
          <a:endParaRPr lang="ko-KR" altLang="en-US"/>
        </a:p>
      </dgm:t>
    </dgm:pt>
    <dgm:pt modelId="{F2A9FD8A-978E-44E7-8B99-A823A056DE0C}" type="pres">
      <dgm:prSet presAssocID="{A9838048-601D-4D6A-B200-F4C0312447F9}" presName="parentText" presStyleLbl="node1" presStyleIdx="2" presStyleCnt="3" custScaleX="80746" custScaleY="38193" custLinFactY="8047" custLinFactNeighborX="-5687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96E0C005-6D23-4D89-AA71-43F1673563FA}" srcId="{3C96E755-5B68-467F-BD41-ED41C5A4A404}" destId="{A9838048-601D-4D6A-B200-F4C0312447F9}" srcOrd="2" destOrd="0" parTransId="{E9AAE3BD-7E3B-4C92-9906-1C6C3918480D}" sibTransId="{3EA0CAC9-4D33-4D2F-978A-D57368D8025C}"/>
    <dgm:cxn modelId="{F13DB21D-498A-4944-9404-23A388AF431C}" type="presOf" srcId="{3C96E755-5B68-467F-BD41-ED41C5A4A404}" destId="{4442CD6D-5BDC-41F3-8842-9BBF8DEA2BA7}" srcOrd="0" destOrd="0" presId="urn:microsoft.com/office/officeart/2005/8/layout/vList2"/>
    <dgm:cxn modelId="{C778EBA3-5461-4078-984A-F75B44D09BE5}" srcId="{3C96E755-5B68-467F-BD41-ED41C5A4A404}" destId="{8C5AABC2-FF53-41BB-BFAC-7381590BBA17}" srcOrd="1" destOrd="0" parTransId="{7B2F4E1C-E7A8-4090-BEF1-2FB13313BD11}" sibTransId="{89214677-B9D2-40B2-8415-00B1EA4B3605}"/>
    <dgm:cxn modelId="{DA046820-9516-45A3-9939-43A479409EEC}" srcId="{3C96E755-5B68-467F-BD41-ED41C5A4A404}" destId="{F573B103-B719-47D9-9791-6A53ED56A39B}" srcOrd="0" destOrd="0" parTransId="{D3B60145-8039-424D-843B-FB900044345F}" sibTransId="{2BA03DA7-FC38-42C5-8518-059EB3BE383D}"/>
    <dgm:cxn modelId="{EAD398D8-32EE-4590-A58A-98434D92787E}" type="presOf" srcId="{A9838048-601D-4D6A-B200-F4C0312447F9}" destId="{F2A9FD8A-978E-44E7-8B99-A823A056DE0C}" srcOrd="0" destOrd="0" presId="urn:microsoft.com/office/officeart/2005/8/layout/vList2"/>
    <dgm:cxn modelId="{1EC1A436-CC83-4E21-8C85-9675038C650C}" type="presOf" srcId="{8C5AABC2-FF53-41BB-BFAC-7381590BBA17}" destId="{C4D10EFB-201D-44A8-9BDF-733D0575C4F0}" srcOrd="0" destOrd="0" presId="urn:microsoft.com/office/officeart/2005/8/layout/vList2"/>
    <dgm:cxn modelId="{592EC242-0E6E-4EC9-97F3-C6847E418AA7}" type="presOf" srcId="{F573B103-B719-47D9-9791-6A53ED56A39B}" destId="{3C08F506-485C-4621-BB52-CF7A523D8EE1}" srcOrd="0" destOrd="0" presId="urn:microsoft.com/office/officeart/2005/8/layout/vList2"/>
    <dgm:cxn modelId="{434E5459-E3B7-4B30-A652-A2DFCB0F9D7B}" type="presParOf" srcId="{4442CD6D-5BDC-41F3-8842-9BBF8DEA2BA7}" destId="{3C08F506-485C-4621-BB52-CF7A523D8EE1}" srcOrd="0" destOrd="0" presId="urn:microsoft.com/office/officeart/2005/8/layout/vList2"/>
    <dgm:cxn modelId="{C761B4FE-0993-49B3-AE3A-91397F61B7EA}" type="presParOf" srcId="{4442CD6D-5BDC-41F3-8842-9BBF8DEA2BA7}" destId="{499F6192-14D7-4DA5-A748-C01B65DFCE49}" srcOrd="1" destOrd="0" presId="urn:microsoft.com/office/officeart/2005/8/layout/vList2"/>
    <dgm:cxn modelId="{91572F4D-3991-4568-91FF-9DA9DAB059AB}" type="presParOf" srcId="{4442CD6D-5BDC-41F3-8842-9BBF8DEA2BA7}" destId="{C4D10EFB-201D-44A8-9BDF-733D0575C4F0}" srcOrd="2" destOrd="0" presId="urn:microsoft.com/office/officeart/2005/8/layout/vList2"/>
    <dgm:cxn modelId="{725E6FFD-BE64-45BD-BEAF-29BA6EFCE055}" type="presParOf" srcId="{4442CD6D-5BDC-41F3-8842-9BBF8DEA2BA7}" destId="{2D11BE94-F1FD-41A3-8D3F-BA08D7BAED68}" srcOrd="3" destOrd="0" presId="urn:microsoft.com/office/officeart/2005/8/layout/vList2"/>
    <dgm:cxn modelId="{CC4465C3-1750-4C4A-9ADB-BE6536D9C7BD}" type="presParOf" srcId="{4442CD6D-5BDC-41F3-8842-9BBF8DEA2BA7}" destId="{F2A9FD8A-978E-44E7-8B99-A823A056DE0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C96E755-5B68-467F-BD41-ED41C5A4A404}" type="doc">
      <dgm:prSet loTypeId="urn:microsoft.com/office/officeart/2005/8/layout/vList2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F573B103-B719-47D9-9791-6A53ED56A39B}">
      <dgm:prSet phldrT="[텍스트]"/>
      <dgm:spPr/>
      <dgm:t>
        <a:bodyPr>
          <a:sp3d extrusionH="57150">
            <a:bevelT w="69850" h="38100" prst="cross"/>
          </a:sp3d>
        </a:bodyPr>
        <a:lstStyle/>
        <a:p>
          <a:pPr algn="l" latinLnBrk="1"/>
          <a:r>
            <a:rPr lang="ko-KR" altLang="en-US" dirty="0" smtClean="0">
              <a:ln>
                <a:solidFill>
                  <a:srgbClr val="FFFF00"/>
                </a:solidFill>
              </a:ln>
              <a:solidFill>
                <a:srgbClr val="FFC000"/>
              </a:solidFill>
              <a:latin typeface="+mj-ea"/>
              <a:ea typeface="+mj-ea"/>
            </a:rPr>
            <a:t>천황 </a:t>
          </a:r>
          <a:r>
            <a:rPr lang="ko-KR" altLang="en-US" dirty="0" err="1" smtClean="0">
              <a:ln>
                <a:solidFill>
                  <a:srgbClr val="FFFF00"/>
                </a:solidFill>
              </a:ln>
              <a:solidFill>
                <a:srgbClr val="FFC000"/>
              </a:solidFill>
              <a:latin typeface="+mj-ea"/>
              <a:ea typeface="+mj-ea"/>
            </a:rPr>
            <a:t>기관설의</a:t>
          </a:r>
          <a:r>
            <a:rPr lang="ko-KR" altLang="en-US" dirty="0" smtClean="0">
              <a:ln>
                <a:solidFill>
                  <a:srgbClr val="FFFF00"/>
                </a:solidFill>
              </a:ln>
              <a:solidFill>
                <a:srgbClr val="FFC000"/>
              </a:solidFill>
              <a:latin typeface="+mj-ea"/>
              <a:ea typeface="+mj-ea"/>
            </a:rPr>
            <a:t> 주장</a:t>
          </a:r>
          <a:endParaRPr lang="ko-KR" altLang="en-US" dirty="0">
            <a:ln>
              <a:solidFill>
                <a:srgbClr val="FFFF00"/>
              </a:solidFill>
            </a:ln>
            <a:solidFill>
              <a:srgbClr val="FFC000"/>
            </a:solidFill>
            <a:latin typeface="+mj-ea"/>
            <a:ea typeface="+mj-ea"/>
          </a:endParaRPr>
        </a:p>
      </dgm:t>
    </dgm:pt>
    <dgm:pt modelId="{D3B60145-8039-424D-843B-FB900044345F}" type="parTrans" cxnId="{DA046820-9516-45A3-9939-43A479409EEC}">
      <dgm:prSet/>
      <dgm:spPr/>
      <dgm:t>
        <a:bodyPr/>
        <a:lstStyle/>
        <a:p>
          <a:pPr latinLnBrk="1"/>
          <a:endParaRPr lang="ko-KR" altLang="en-US"/>
        </a:p>
      </dgm:t>
    </dgm:pt>
    <dgm:pt modelId="{2BA03DA7-FC38-42C5-8518-059EB3BE383D}" type="sibTrans" cxnId="{DA046820-9516-45A3-9939-43A479409EEC}">
      <dgm:prSet/>
      <dgm:spPr/>
      <dgm:t>
        <a:bodyPr/>
        <a:lstStyle/>
        <a:p>
          <a:pPr latinLnBrk="1"/>
          <a:endParaRPr lang="ko-KR" altLang="en-US"/>
        </a:p>
      </dgm:t>
    </dgm:pt>
    <dgm:pt modelId="{8C5AABC2-FF53-41BB-BFAC-7381590BBA17}">
      <dgm:prSet phldrT="[텍스트]"/>
      <dgm:spPr/>
      <dgm:t>
        <a:bodyPr>
          <a:sp3d extrusionH="57150">
            <a:bevelT w="69850" h="38100" prst="cross"/>
          </a:sp3d>
        </a:bodyPr>
        <a:lstStyle/>
        <a:p>
          <a:pPr algn="l" latinLnBrk="1"/>
          <a:r>
            <a:rPr lang="ko-KR" altLang="en-US" smtClean="0">
              <a:ln>
                <a:solidFill>
                  <a:srgbClr val="FFFF00"/>
                </a:solidFill>
              </a:ln>
              <a:solidFill>
                <a:srgbClr val="FFC000"/>
              </a:solidFill>
              <a:latin typeface="+mj-ea"/>
              <a:ea typeface="+mj-ea"/>
            </a:rPr>
            <a:t>천황주권설과의 대립</a:t>
          </a:r>
          <a:endParaRPr lang="ko-KR" altLang="en-US" dirty="0">
            <a:ln>
              <a:solidFill>
                <a:srgbClr val="FFFF00"/>
              </a:solidFill>
            </a:ln>
            <a:solidFill>
              <a:srgbClr val="FFC000"/>
            </a:solidFill>
            <a:latin typeface="+mj-ea"/>
            <a:ea typeface="+mj-ea"/>
          </a:endParaRPr>
        </a:p>
      </dgm:t>
    </dgm:pt>
    <dgm:pt modelId="{7B2F4E1C-E7A8-4090-BEF1-2FB13313BD11}" type="parTrans" cxnId="{C778EBA3-5461-4078-984A-F75B44D09BE5}">
      <dgm:prSet/>
      <dgm:spPr/>
      <dgm:t>
        <a:bodyPr/>
        <a:lstStyle/>
        <a:p>
          <a:pPr latinLnBrk="1"/>
          <a:endParaRPr lang="ko-KR" altLang="en-US"/>
        </a:p>
      </dgm:t>
    </dgm:pt>
    <dgm:pt modelId="{89214677-B9D2-40B2-8415-00B1EA4B3605}" type="sibTrans" cxnId="{C778EBA3-5461-4078-984A-F75B44D09BE5}">
      <dgm:prSet/>
      <dgm:spPr/>
      <dgm:t>
        <a:bodyPr/>
        <a:lstStyle/>
        <a:p>
          <a:pPr latinLnBrk="1"/>
          <a:endParaRPr lang="ko-KR" altLang="en-US"/>
        </a:p>
      </dgm:t>
    </dgm:pt>
    <dgm:pt modelId="{A9838048-601D-4D6A-B200-F4C0312447F9}">
      <dgm:prSet phldrT="[텍스트]"/>
      <dgm:spPr/>
      <dgm:t>
        <a:bodyPr>
          <a:sp3d extrusionH="57150">
            <a:bevelT w="69850" h="38100" prst="cross"/>
          </a:sp3d>
        </a:bodyPr>
        <a:lstStyle/>
        <a:p>
          <a:pPr algn="l" latinLnBrk="1"/>
          <a:r>
            <a:rPr lang="ko-KR" altLang="en-US" smtClean="0">
              <a:ln>
                <a:solidFill>
                  <a:srgbClr val="FFFF00"/>
                </a:solidFill>
              </a:ln>
              <a:solidFill>
                <a:srgbClr val="FFC000"/>
              </a:solidFill>
              <a:latin typeface="+mj-ea"/>
              <a:ea typeface="+mj-ea"/>
            </a:rPr>
            <a:t>의회의 권한강화를 통한 내각제의 이론적 기초를 수립 </a:t>
          </a:r>
          <a:endParaRPr lang="en-US" altLang="ko-KR" dirty="0" smtClean="0">
            <a:ln>
              <a:solidFill>
                <a:srgbClr val="FFFF00"/>
              </a:solidFill>
            </a:ln>
            <a:solidFill>
              <a:srgbClr val="FFC000"/>
            </a:solidFill>
            <a:latin typeface="+mj-ea"/>
            <a:ea typeface="+mj-ea"/>
          </a:endParaRPr>
        </a:p>
      </dgm:t>
    </dgm:pt>
    <dgm:pt modelId="{E9AAE3BD-7E3B-4C92-9906-1C6C3918480D}" type="parTrans" cxnId="{96E0C005-6D23-4D89-AA71-43F1673563FA}">
      <dgm:prSet/>
      <dgm:spPr/>
      <dgm:t>
        <a:bodyPr/>
        <a:lstStyle/>
        <a:p>
          <a:pPr latinLnBrk="1"/>
          <a:endParaRPr lang="ko-KR" altLang="en-US"/>
        </a:p>
      </dgm:t>
    </dgm:pt>
    <dgm:pt modelId="{3EA0CAC9-4D33-4D2F-978A-D57368D8025C}" type="sibTrans" cxnId="{96E0C005-6D23-4D89-AA71-43F1673563FA}">
      <dgm:prSet/>
      <dgm:spPr/>
      <dgm:t>
        <a:bodyPr/>
        <a:lstStyle/>
        <a:p>
          <a:pPr latinLnBrk="1"/>
          <a:endParaRPr lang="ko-KR" altLang="en-US"/>
        </a:p>
      </dgm:t>
    </dgm:pt>
    <dgm:pt modelId="{4442CD6D-5BDC-41F3-8842-9BBF8DEA2BA7}" type="pres">
      <dgm:prSet presAssocID="{3C96E755-5B68-467F-BD41-ED41C5A4A40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C08F506-485C-4621-BB52-CF7A523D8EE1}" type="pres">
      <dgm:prSet presAssocID="{F573B103-B719-47D9-9791-6A53ED56A39B}" presName="parentText" presStyleLbl="node1" presStyleIdx="0" presStyleCnt="3" custScaleX="80746" custScaleY="38193" custLinFactNeighborX="-80501" custLinFactNeighborY="11229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99F6192-14D7-4DA5-A748-C01B65DFCE49}" type="pres">
      <dgm:prSet presAssocID="{2BA03DA7-FC38-42C5-8518-059EB3BE383D}" presName="spacer" presStyleCnt="0"/>
      <dgm:spPr/>
      <dgm:t>
        <a:bodyPr/>
        <a:lstStyle/>
        <a:p>
          <a:pPr latinLnBrk="1"/>
          <a:endParaRPr lang="ko-KR" altLang="en-US"/>
        </a:p>
      </dgm:t>
    </dgm:pt>
    <dgm:pt modelId="{C4D10EFB-201D-44A8-9BDF-733D0575C4F0}" type="pres">
      <dgm:prSet presAssocID="{8C5AABC2-FF53-41BB-BFAC-7381590BBA17}" presName="parentText" presStyleLbl="node1" presStyleIdx="1" presStyleCnt="3" custScaleX="80746" custScaleY="38193" custLinFactNeighborX="-9627" custLinFactNeighborY="94927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D11BE94-F1FD-41A3-8D3F-BA08D7BAED68}" type="pres">
      <dgm:prSet presAssocID="{89214677-B9D2-40B2-8415-00B1EA4B3605}" presName="spacer" presStyleCnt="0"/>
      <dgm:spPr/>
      <dgm:t>
        <a:bodyPr/>
        <a:lstStyle/>
        <a:p>
          <a:pPr latinLnBrk="1"/>
          <a:endParaRPr lang="ko-KR" altLang="en-US"/>
        </a:p>
      </dgm:t>
    </dgm:pt>
    <dgm:pt modelId="{F2A9FD8A-978E-44E7-8B99-A823A056DE0C}" type="pres">
      <dgm:prSet presAssocID="{A9838048-601D-4D6A-B200-F4C0312447F9}" presName="parentText" presStyleLbl="node1" presStyleIdx="2" presStyleCnt="3" custScaleX="80746" custScaleY="38193" custLinFactY="8047" custLinFactNeighborX="-5687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96E0C005-6D23-4D89-AA71-43F1673563FA}" srcId="{3C96E755-5B68-467F-BD41-ED41C5A4A404}" destId="{A9838048-601D-4D6A-B200-F4C0312447F9}" srcOrd="2" destOrd="0" parTransId="{E9AAE3BD-7E3B-4C92-9906-1C6C3918480D}" sibTransId="{3EA0CAC9-4D33-4D2F-978A-D57368D8025C}"/>
    <dgm:cxn modelId="{C9556D81-9B71-4D6E-A024-1E754ADC20A7}" type="presOf" srcId="{8C5AABC2-FF53-41BB-BFAC-7381590BBA17}" destId="{C4D10EFB-201D-44A8-9BDF-733D0575C4F0}" srcOrd="0" destOrd="0" presId="urn:microsoft.com/office/officeart/2005/8/layout/vList2"/>
    <dgm:cxn modelId="{C778EBA3-5461-4078-984A-F75B44D09BE5}" srcId="{3C96E755-5B68-467F-BD41-ED41C5A4A404}" destId="{8C5AABC2-FF53-41BB-BFAC-7381590BBA17}" srcOrd="1" destOrd="0" parTransId="{7B2F4E1C-E7A8-4090-BEF1-2FB13313BD11}" sibTransId="{89214677-B9D2-40B2-8415-00B1EA4B3605}"/>
    <dgm:cxn modelId="{2E38478F-C836-4405-A07D-66A24C0CA62F}" type="presOf" srcId="{A9838048-601D-4D6A-B200-F4C0312447F9}" destId="{F2A9FD8A-978E-44E7-8B99-A823A056DE0C}" srcOrd="0" destOrd="0" presId="urn:microsoft.com/office/officeart/2005/8/layout/vList2"/>
    <dgm:cxn modelId="{DA046820-9516-45A3-9939-43A479409EEC}" srcId="{3C96E755-5B68-467F-BD41-ED41C5A4A404}" destId="{F573B103-B719-47D9-9791-6A53ED56A39B}" srcOrd="0" destOrd="0" parTransId="{D3B60145-8039-424D-843B-FB900044345F}" sibTransId="{2BA03DA7-FC38-42C5-8518-059EB3BE383D}"/>
    <dgm:cxn modelId="{4DD171AF-9FF5-4E52-992B-123038AEDC88}" type="presOf" srcId="{F573B103-B719-47D9-9791-6A53ED56A39B}" destId="{3C08F506-485C-4621-BB52-CF7A523D8EE1}" srcOrd="0" destOrd="0" presId="urn:microsoft.com/office/officeart/2005/8/layout/vList2"/>
    <dgm:cxn modelId="{F9F73098-B07D-4082-8CEB-6EEE9E807D1E}" type="presOf" srcId="{3C96E755-5B68-467F-BD41-ED41C5A4A404}" destId="{4442CD6D-5BDC-41F3-8842-9BBF8DEA2BA7}" srcOrd="0" destOrd="0" presId="urn:microsoft.com/office/officeart/2005/8/layout/vList2"/>
    <dgm:cxn modelId="{130B7D95-D724-44F7-A0E9-689EF741BD2E}" type="presParOf" srcId="{4442CD6D-5BDC-41F3-8842-9BBF8DEA2BA7}" destId="{3C08F506-485C-4621-BB52-CF7A523D8EE1}" srcOrd="0" destOrd="0" presId="urn:microsoft.com/office/officeart/2005/8/layout/vList2"/>
    <dgm:cxn modelId="{905ACBE8-589B-4ED3-BF8F-E5E74C9D741F}" type="presParOf" srcId="{4442CD6D-5BDC-41F3-8842-9BBF8DEA2BA7}" destId="{499F6192-14D7-4DA5-A748-C01B65DFCE49}" srcOrd="1" destOrd="0" presId="urn:microsoft.com/office/officeart/2005/8/layout/vList2"/>
    <dgm:cxn modelId="{7708932F-B521-4C36-9A67-194A26255BE3}" type="presParOf" srcId="{4442CD6D-5BDC-41F3-8842-9BBF8DEA2BA7}" destId="{C4D10EFB-201D-44A8-9BDF-733D0575C4F0}" srcOrd="2" destOrd="0" presId="urn:microsoft.com/office/officeart/2005/8/layout/vList2"/>
    <dgm:cxn modelId="{ECBBE716-C16A-4145-AACA-3D0058FFE4BB}" type="presParOf" srcId="{4442CD6D-5BDC-41F3-8842-9BBF8DEA2BA7}" destId="{2D11BE94-F1FD-41A3-8D3F-BA08D7BAED68}" srcOrd="3" destOrd="0" presId="urn:microsoft.com/office/officeart/2005/8/layout/vList2"/>
    <dgm:cxn modelId="{D98AF2FE-949B-4CE0-943F-C493D7555306}" type="presParOf" srcId="{4442CD6D-5BDC-41F3-8842-9BBF8DEA2BA7}" destId="{F2A9FD8A-978E-44E7-8B99-A823A056DE0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4D65D01-EA32-4B0B-90FA-F9AB4B7CCC9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469EAF0-36F6-43FE-AD02-8A2BE43AF588}">
      <dgm:prSet phldrT="[텍스트]"/>
      <dgm:spPr>
        <a:solidFill>
          <a:srgbClr val="92D050"/>
        </a:solidFill>
        <a:ln w="66675">
          <a:solidFill>
            <a:schemeClr val="lt1">
              <a:hueOff val="0"/>
              <a:satOff val="0"/>
              <a:lumOff val="0"/>
              <a:alpha val="62000"/>
            </a:schemeClr>
          </a:solidFill>
        </a:ln>
        <a:effectLst>
          <a:innerShdw blurRad="63500" dist="50800" dir="2700000">
            <a:schemeClr val="bg1">
              <a:alpha val="59000"/>
            </a:schemeClr>
          </a:innerShdw>
        </a:effectLst>
      </dgm:spPr>
      <dgm:t>
        <a:bodyPr/>
        <a:lstStyle/>
        <a:p>
          <a:pPr latinLnBrk="1"/>
          <a:r>
            <a:rPr lang="ko-KR" altLang="en-US" b="0" dirty="0" smtClean="0">
              <a:latin typeface="휴먼둥근헤드라인" pitchFamily="18" charset="-127"/>
              <a:ea typeface="휴먼둥근헤드라인" pitchFamily="18" charset="-127"/>
            </a:rPr>
            <a:t>시베리아 출병</a:t>
          </a:r>
          <a:r>
            <a:rPr lang="en-US" altLang="ko-KR" b="0" dirty="0" smtClean="0">
              <a:latin typeface="휴먼둥근헤드라인" pitchFamily="18" charset="-127"/>
              <a:ea typeface="휴먼둥근헤드라인" pitchFamily="18" charset="-127"/>
            </a:rPr>
            <a:t>, </a:t>
          </a:r>
          <a:r>
            <a:rPr lang="ko-KR" altLang="en-US" b="0" dirty="0" smtClean="0">
              <a:latin typeface="휴먼둥근헤드라인" pitchFamily="18" charset="-127"/>
              <a:ea typeface="휴먼둥근헤드라인" pitchFamily="18" charset="-127"/>
            </a:rPr>
            <a:t>쌀 소동</a:t>
          </a:r>
          <a:endParaRPr lang="ko-KR" altLang="en-US" b="0" dirty="0">
            <a:latin typeface="휴먼둥근헤드라인" pitchFamily="18" charset="-127"/>
            <a:ea typeface="휴먼둥근헤드라인" pitchFamily="18" charset="-127"/>
          </a:endParaRPr>
        </a:p>
      </dgm:t>
    </dgm:pt>
    <dgm:pt modelId="{AB13B2C0-BAF5-4FA0-ABEE-D6A5890F9D76}" type="parTrans" cxnId="{6ABB6765-7325-45CD-87B2-D3FF1F6AC42F}">
      <dgm:prSet/>
      <dgm:spPr/>
      <dgm:t>
        <a:bodyPr/>
        <a:lstStyle/>
        <a:p>
          <a:pPr latinLnBrk="1"/>
          <a:endParaRPr lang="ko-KR" altLang="en-US"/>
        </a:p>
      </dgm:t>
    </dgm:pt>
    <dgm:pt modelId="{01C1E01D-2F6F-44E1-A98D-7CC4D0EB1075}" type="sibTrans" cxnId="{6ABB6765-7325-45CD-87B2-D3FF1F6AC42F}">
      <dgm:prSet/>
      <dgm:spPr/>
      <dgm:t>
        <a:bodyPr/>
        <a:lstStyle/>
        <a:p>
          <a:pPr latinLnBrk="1"/>
          <a:endParaRPr lang="ko-KR" altLang="en-US"/>
        </a:p>
      </dgm:t>
    </dgm:pt>
    <dgm:pt modelId="{085E4F56-415A-406B-A661-3BF130A3D8E0}">
      <dgm:prSet phldrT="[텍스트]"/>
      <dgm:spPr>
        <a:solidFill>
          <a:srgbClr val="92D050"/>
        </a:solidFill>
        <a:ln w="66675">
          <a:solidFill>
            <a:schemeClr val="lt1">
              <a:hueOff val="0"/>
              <a:satOff val="0"/>
              <a:lumOff val="0"/>
              <a:alpha val="62000"/>
            </a:schemeClr>
          </a:solidFill>
        </a:ln>
        <a:effectLst>
          <a:innerShdw blurRad="63500" dist="50800" dir="2700000">
            <a:schemeClr val="bg1">
              <a:alpha val="59000"/>
            </a:schemeClr>
          </a:innerShdw>
        </a:effectLst>
      </dgm:spPr>
      <dgm:t>
        <a:bodyPr/>
        <a:lstStyle/>
        <a:p>
          <a:pPr latinLnBrk="1"/>
          <a:r>
            <a:rPr lang="ko-KR" altLang="en-US" b="0" i="1" dirty="0" smtClean="0">
              <a:latin typeface="휴먼둥근헤드라인" pitchFamily="18" charset="-127"/>
              <a:ea typeface="휴먼둥근헤드라인" pitchFamily="18" charset="-127"/>
            </a:rPr>
            <a:t>파리 강화 회의</a:t>
          </a:r>
          <a:r>
            <a:rPr lang="en-US" altLang="ko-KR" b="0" i="1" dirty="0" smtClean="0">
              <a:latin typeface="휴먼둥근헤드라인" pitchFamily="18" charset="-127"/>
              <a:ea typeface="휴먼둥근헤드라인" pitchFamily="18" charset="-127"/>
            </a:rPr>
            <a:t>, </a:t>
          </a:r>
          <a:r>
            <a:rPr lang="ko-KR" altLang="en-US" b="0" i="1" dirty="0" smtClean="0">
              <a:latin typeface="휴먼둥근헤드라인" pitchFamily="18" charset="-127"/>
              <a:ea typeface="휴먼둥근헤드라인" pitchFamily="18" charset="-127"/>
            </a:rPr>
            <a:t>선거법 개정</a:t>
          </a:r>
          <a:endParaRPr lang="ko-KR" altLang="en-US" b="0" i="1" dirty="0">
            <a:latin typeface="휴먼둥근헤드라인" pitchFamily="18" charset="-127"/>
            <a:ea typeface="휴먼둥근헤드라인" pitchFamily="18" charset="-127"/>
          </a:endParaRPr>
        </a:p>
      </dgm:t>
    </dgm:pt>
    <dgm:pt modelId="{F35B5D70-745F-4D12-A3E3-CD290CD2CC23}" type="parTrans" cxnId="{6A78D23B-88A5-44DF-A23F-5C07F0CEC5EC}">
      <dgm:prSet/>
      <dgm:spPr/>
      <dgm:t>
        <a:bodyPr/>
        <a:lstStyle/>
        <a:p>
          <a:pPr latinLnBrk="1"/>
          <a:endParaRPr lang="ko-KR" altLang="en-US"/>
        </a:p>
      </dgm:t>
    </dgm:pt>
    <dgm:pt modelId="{237CBC30-13F7-4005-949A-C2619BBF260A}" type="sibTrans" cxnId="{6A78D23B-88A5-44DF-A23F-5C07F0CEC5EC}">
      <dgm:prSet/>
      <dgm:spPr/>
      <dgm:t>
        <a:bodyPr/>
        <a:lstStyle/>
        <a:p>
          <a:pPr latinLnBrk="1"/>
          <a:endParaRPr lang="ko-KR" altLang="en-US"/>
        </a:p>
      </dgm:t>
    </dgm:pt>
    <dgm:pt modelId="{FE83926D-973E-477C-B70D-F992376851CA}">
      <dgm:prSet phldrT="[텍스트]"/>
      <dgm:spPr>
        <a:solidFill>
          <a:srgbClr val="92D050"/>
        </a:solidFill>
        <a:ln w="66675">
          <a:solidFill>
            <a:schemeClr val="lt1">
              <a:hueOff val="0"/>
              <a:satOff val="0"/>
              <a:lumOff val="0"/>
              <a:alpha val="62000"/>
            </a:schemeClr>
          </a:solidFill>
        </a:ln>
        <a:effectLst>
          <a:innerShdw blurRad="63500" dist="50800" dir="2700000">
            <a:schemeClr val="bg1">
              <a:alpha val="59000"/>
            </a:schemeClr>
          </a:innerShdw>
        </a:effectLst>
      </dgm:spPr>
      <dgm:t>
        <a:bodyPr/>
        <a:lstStyle/>
        <a:p>
          <a:pPr latinLnBrk="1"/>
          <a:r>
            <a:rPr lang="ko-KR" altLang="en-US" b="0" i="1" dirty="0" smtClean="0">
              <a:latin typeface="휴먼둥근헤드라인" pitchFamily="18" charset="-127"/>
              <a:ea typeface="휴먼둥근헤드라인" pitchFamily="18" charset="-127"/>
            </a:rPr>
            <a:t>국제 연맹 설립</a:t>
          </a:r>
          <a:endParaRPr lang="ko-KR" altLang="en-US" b="0" i="1" dirty="0">
            <a:latin typeface="휴먼둥근헤드라인" pitchFamily="18" charset="-127"/>
            <a:ea typeface="휴먼둥근헤드라인" pitchFamily="18" charset="-127"/>
          </a:endParaRPr>
        </a:p>
      </dgm:t>
    </dgm:pt>
    <dgm:pt modelId="{E2F809A2-40D9-43BD-BF91-31296472E8F1}" type="parTrans" cxnId="{010E9240-ECE7-4EFD-AD01-111CEC766827}">
      <dgm:prSet/>
      <dgm:spPr/>
      <dgm:t>
        <a:bodyPr/>
        <a:lstStyle/>
        <a:p>
          <a:pPr latinLnBrk="1"/>
          <a:endParaRPr lang="ko-KR" altLang="en-US"/>
        </a:p>
      </dgm:t>
    </dgm:pt>
    <dgm:pt modelId="{258F1AC6-EFAC-4827-9F68-DFEC89CE0E1F}" type="sibTrans" cxnId="{010E9240-ECE7-4EFD-AD01-111CEC766827}">
      <dgm:prSet/>
      <dgm:spPr/>
      <dgm:t>
        <a:bodyPr/>
        <a:lstStyle/>
        <a:p>
          <a:pPr latinLnBrk="1"/>
          <a:endParaRPr lang="ko-KR" altLang="en-US"/>
        </a:p>
      </dgm:t>
    </dgm:pt>
    <dgm:pt modelId="{AD744924-FDE4-4E7B-9ECB-0A0637511A78}">
      <dgm:prSet phldrT="[텍스트]"/>
      <dgm:spPr>
        <a:solidFill>
          <a:srgbClr val="92D050"/>
        </a:solidFill>
        <a:ln w="66675">
          <a:solidFill>
            <a:schemeClr val="lt1">
              <a:hueOff val="0"/>
              <a:satOff val="0"/>
              <a:lumOff val="0"/>
              <a:alpha val="62000"/>
            </a:schemeClr>
          </a:solidFill>
        </a:ln>
        <a:effectLst>
          <a:innerShdw blurRad="63500" dist="50800" dir="2700000">
            <a:schemeClr val="bg1">
              <a:alpha val="59000"/>
            </a:schemeClr>
          </a:innerShdw>
        </a:effectLst>
      </dgm:spPr>
      <dgm:t>
        <a:bodyPr/>
        <a:lstStyle/>
        <a:p>
          <a:pPr latinLnBrk="1"/>
          <a:r>
            <a:rPr lang="ko-KR" altLang="en-US" b="0" i="1" dirty="0" smtClean="0">
              <a:latin typeface="휴먼둥근헤드라인" pitchFamily="18" charset="-127"/>
              <a:ea typeface="휴먼둥근헤드라인" pitchFamily="18" charset="-127"/>
            </a:rPr>
            <a:t>하라 </a:t>
          </a:r>
          <a:r>
            <a:rPr lang="ko-KR" altLang="en-US" b="0" i="1" dirty="0" err="1" smtClean="0">
              <a:latin typeface="휴먼둥근헤드라인" pitchFamily="18" charset="-127"/>
              <a:ea typeface="휴먼둥근헤드라인" pitchFamily="18" charset="-127"/>
            </a:rPr>
            <a:t>타카시</a:t>
          </a:r>
          <a:r>
            <a:rPr lang="ko-KR" altLang="en-US" b="0" i="1" dirty="0" smtClean="0">
              <a:latin typeface="휴먼둥근헤드라인" pitchFamily="18" charset="-127"/>
              <a:ea typeface="휴먼둥근헤드라인" pitchFamily="18" charset="-127"/>
            </a:rPr>
            <a:t> 암살</a:t>
          </a:r>
          <a:endParaRPr lang="ko-KR" altLang="en-US" b="0" i="1" dirty="0">
            <a:latin typeface="휴먼둥근헤드라인" pitchFamily="18" charset="-127"/>
            <a:ea typeface="휴먼둥근헤드라인" pitchFamily="18" charset="-127"/>
          </a:endParaRPr>
        </a:p>
      </dgm:t>
    </dgm:pt>
    <dgm:pt modelId="{BA9FDB28-A464-4D44-8C2E-3069E28F42C2}" type="parTrans" cxnId="{263E9CC6-9292-49F3-8364-DC65718BEC8F}">
      <dgm:prSet/>
      <dgm:spPr/>
      <dgm:t>
        <a:bodyPr/>
        <a:lstStyle/>
        <a:p>
          <a:pPr latinLnBrk="1"/>
          <a:endParaRPr lang="ko-KR" altLang="en-US"/>
        </a:p>
      </dgm:t>
    </dgm:pt>
    <dgm:pt modelId="{770F84FA-6BE8-41F5-8D33-3980B43DCC9A}" type="sibTrans" cxnId="{263E9CC6-9292-49F3-8364-DC65718BEC8F}">
      <dgm:prSet/>
      <dgm:spPr/>
      <dgm:t>
        <a:bodyPr/>
        <a:lstStyle/>
        <a:p>
          <a:pPr latinLnBrk="1"/>
          <a:endParaRPr lang="ko-KR" altLang="en-US"/>
        </a:p>
      </dgm:t>
    </dgm:pt>
    <dgm:pt modelId="{16D6C7C1-C0B1-42F2-8ACA-C75FCE0EBED7}">
      <dgm:prSet phldrT="[텍스트]"/>
      <dgm:spPr>
        <a:solidFill>
          <a:srgbClr val="92D050"/>
        </a:solidFill>
        <a:ln w="66675">
          <a:solidFill>
            <a:schemeClr val="lt1">
              <a:hueOff val="0"/>
              <a:satOff val="0"/>
              <a:lumOff val="0"/>
              <a:alpha val="62000"/>
            </a:schemeClr>
          </a:solidFill>
        </a:ln>
        <a:effectLst>
          <a:innerShdw blurRad="63500" dist="50800" dir="2700000">
            <a:schemeClr val="bg1">
              <a:alpha val="59000"/>
            </a:schemeClr>
          </a:innerShdw>
        </a:effectLst>
      </dgm:spPr>
      <dgm:t>
        <a:bodyPr/>
        <a:lstStyle/>
        <a:p>
          <a:pPr latinLnBrk="1"/>
          <a:r>
            <a:rPr lang="ko-KR" altLang="en-US" b="0" i="1" dirty="0" err="1" smtClean="0">
              <a:latin typeface="휴먼둥근헤드라인" pitchFamily="18" charset="-127"/>
              <a:ea typeface="휴먼둥근헤드라인" pitchFamily="18" charset="-127"/>
            </a:rPr>
            <a:t>위싱턴</a:t>
          </a:r>
          <a:r>
            <a:rPr lang="ko-KR" altLang="en-US" b="0" i="1" dirty="0" smtClean="0">
              <a:latin typeface="휴먼둥근헤드라인" pitchFamily="18" charset="-127"/>
              <a:ea typeface="휴먼둥근헤드라인" pitchFamily="18" charset="-127"/>
            </a:rPr>
            <a:t> 회의</a:t>
          </a:r>
          <a:endParaRPr lang="ko-KR" altLang="en-US" b="0" i="1" dirty="0">
            <a:latin typeface="휴먼둥근헤드라인" pitchFamily="18" charset="-127"/>
            <a:ea typeface="휴먼둥근헤드라인" pitchFamily="18" charset="-127"/>
          </a:endParaRPr>
        </a:p>
      </dgm:t>
    </dgm:pt>
    <dgm:pt modelId="{BE23AEA9-AA54-4D75-B7AE-EC7BF754D98B}" type="parTrans" cxnId="{86CE6E5F-C167-4F40-9536-CB0B01AF3A69}">
      <dgm:prSet/>
      <dgm:spPr/>
      <dgm:t>
        <a:bodyPr/>
        <a:lstStyle/>
        <a:p>
          <a:pPr latinLnBrk="1"/>
          <a:endParaRPr lang="ko-KR" altLang="en-US"/>
        </a:p>
      </dgm:t>
    </dgm:pt>
    <dgm:pt modelId="{88D8F30B-E6DA-439C-8D3A-91E8F7D3D612}" type="sibTrans" cxnId="{86CE6E5F-C167-4F40-9536-CB0B01AF3A69}">
      <dgm:prSet/>
      <dgm:spPr/>
      <dgm:t>
        <a:bodyPr/>
        <a:lstStyle/>
        <a:p>
          <a:pPr latinLnBrk="1"/>
          <a:endParaRPr lang="ko-KR" altLang="en-US"/>
        </a:p>
      </dgm:t>
    </dgm:pt>
    <dgm:pt modelId="{643F0FBC-705B-40B9-A7A4-320534C661F2}">
      <dgm:prSet phldrT="[텍스트]"/>
      <dgm:spPr>
        <a:solidFill>
          <a:srgbClr val="92D050"/>
        </a:solidFill>
        <a:ln w="66675">
          <a:solidFill>
            <a:schemeClr val="lt1">
              <a:hueOff val="0"/>
              <a:satOff val="0"/>
              <a:lumOff val="0"/>
              <a:alpha val="62000"/>
            </a:schemeClr>
          </a:solidFill>
        </a:ln>
        <a:effectLst>
          <a:innerShdw blurRad="63500" dist="50800" dir="2700000">
            <a:schemeClr val="bg1">
              <a:alpha val="59000"/>
            </a:schemeClr>
          </a:innerShdw>
        </a:effectLst>
      </dgm:spPr>
      <dgm:t>
        <a:bodyPr/>
        <a:lstStyle/>
        <a:p>
          <a:pPr latinLnBrk="1"/>
          <a:r>
            <a:rPr lang="ko-KR" altLang="en-US" b="0" i="1" dirty="0" smtClean="0">
              <a:latin typeface="휴먼둥근헤드라인" pitchFamily="18" charset="-127"/>
              <a:ea typeface="휴먼둥근헤드라인" pitchFamily="18" charset="-127"/>
            </a:rPr>
            <a:t>관동대지진</a:t>
          </a:r>
          <a:endParaRPr lang="ko-KR" altLang="en-US" b="0" i="1" dirty="0">
            <a:latin typeface="휴먼둥근헤드라인" pitchFamily="18" charset="-127"/>
            <a:ea typeface="휴먼둥근헤드라인" pitchFamily="18" charset="-127"/>
          </a:endParaRPr>
        </a:p>
      </dgm:t>
    </dgm:pt>
    <dgm:pt modelId="{14D05E05-AF8D-407C-B1EA-A65FF7D31AFD}" type="parTrans" cxnId="{8349C612-04F7-478F-975F-A13B689B05B1}">
      <dgm:prSet/>
      <dgm:spPr/>
      <dgm:t>
        <a:bodyPr/>
        <a:lstStyle/>
        <a:p>
          <a:pPr latinLnBrk="1"/>
          <a:endParaRPr lang="ko-KR" altLang="en-US"/>
        </a:p>
      </dgm:t>
    </dgm:pt>
    <dgm:pt modelId="{52C44C69-9BC0-4515-BF70-C3A5EC23CE78}" type="sibTrans" cxnId="{8349C612-04F7-478F-975F-A13B689B05B1}">
      <dgm:prSet/>
      <dgm:spPr/>
      <dgm:t>
        <a:bodyPr/>
        <a:lstStyle/>
        <a:p>
          <a:pPr latinLnBrk="1"/>
          <a:endParaRPr lang="ko-KR" altLang="en-US"/>
        </a:p>
      </dgm:t>
    </dgm:pt>
    <dgm:pt modelId="{6F7B505D-0C2B-4137-B3F3-C605DD3E32CE}">
      <dgm:prSet phldrT="[텍스트]"/>
      <dgm:spPr>
        <a:solidFill>
          <a:srgbClr val="92D050"/>
        </a:solidFill>
        <a:ln w="66675">
          <a:solidFill>
            <a:schemeClr val="lt1">
              <a:hueOff val="0"/>
              <a:satOff val="0"/>
              <a:lumOff val="0"/>
              <a:alpha val="62000"/>
            </a:schemeClr>
          </a:solidFill>
        </a:ln>
        <a:effectLst>
          <a:innerShdw blurRad="63500" dist="50800" dir="2700000">
            <a:schemeClr val="bg1">
              <a:alpha val="59000"/>
            </a:schemeClr>
          </a:innerShdw>
        </a:effectLst>
      </dgm:spPr>
      <dgm:t>
        <a:bodyPr/>
        <a:lstStyle/>
        <a:p>
          <a:pPr latinLnBrk="1"/>
          <a:r>
            <a:rPr lang="ko-KR" altLang="en-US" b="0" i="1" dirty="0" smtClean="0">
              <a:latin typeface="휴먼둥근헤드라인" pitchFamily="18" charset="-127"/>
              <a:ea typeface="휴먼둥근헤드라인" pitchFamily="18" charset="-127"/>
            </a:rPr>
            <a:t>치안 </a:t>
          </a:r>
          <a:r>
            <a:rPr lang="ko-KR" altLang="en-US" b="0" i="1" dirty="0" err="1" smtClean="0">
              <a:latin typeface="휴먼둥근헤드라인" pitchFamily="18" charset="-127"/>
              <a:ea typeface="휴먼둥근헤드라인" pitchFamily="18" charset="-127"/>
            </a:rPr>
            <a:t>유지법</a:t>
          </a:r>
          <a:r>
            <a:rPr lang="ko-KR" altLang="en-US" b="0" i="1" dirty="0" smtClean="0">
              <a:latin typeface="휴먼둥근헤드라인" pitchFamily="18" charset="-127"/>
              <a:ea typeface="휴먼둥근헤드라인" pitchFamily="18" charset="-127"/>
            </a:rPr>
            <a:t> 제정</a:t>
          </a:r>
          <a:endParaRPr lang="ko-KR" altLang="en-US" b="0" i="1" dirty="0">
            <a:latin typeface="휴먼둥근헤드라인" pitchFamily="18" charset="-127"/>
            <a:ea typeface="휴먼둥근헤드라인" pitchFamily="18" charset="-127"/>
          </a:endParaRPr>
        </a:p>
      </dgm:t>
    </dgm:pt>
    <dgm:pt modelId="{8405EED6-9989-49BE-BAF4-15D562C57BD7}" type="parTrans" cxnId="{D24D003E-32B4-4A00-B1FB-8698CE0A91BC}">
      <dgm:prSet/>
      <dgm:spPr/>
      <dgm:t>
        <a:bodyPr/>
        <a:lstStyle/>
        <a:p>
          <a:pPr latinLnBrk="1"/>
          <a:endParaRPr lang="ko-KR" altLang="en-US"/>
        </a:p>
      </dgm:t>
    </dgm:pt>
    <dgm:pt modelId="{9C73FDD7-F4BB-4726-A078-9A57DCD341C2}" type="sibTrans" cxnId="{D24D003E-32B4-4A00-B1FB-8698CE0A91BC}">
      <dgm:prSet/>
      <dgm:spPr/>
      <dgm:t>
        <a:bodyPr/>
        <a:lstStyle/>
        <a:p>
          <a:pPr latinLnBrk="1"/>
          <a:endParaRPr lang="ko-KR" altLang="en-US"/>
        </a:p>
      </dgm:t>
    </dgm:pt>
    <dgm:pt modelId="{CFEDA8A1-139C-440B-91EE-37E0850D94F9}">
      <dgm:prSet phldrT="[텍스트]"/>
      <dgm:spPr>
        <a:solidFill>
          <a:srgbClr val="92D050"/>
        </a:solidFill>
        <a:ln w="66675">
          <a:solidFill>
            <a:schemeClr val="lt1">
              <a:hueOff val="0"/>
              <a:satOff val="0"/>
              <a:lumOff val="0"/>
              <a:alpha val="62000"/>
            </a:schemeClr>
          </a:solidFill>
        </a:ln>
        <a:effectLst>
          <a:innerShdw blurRad="63500" dist="50800" dir="2700000">
            <a:schemeClr val="bg1">
              <a:alpha val="59000"/>
            </a:schemeClr>
          </a:innerShdw>
        </a:effectLst>
      </dgm:spPr>
      <dgm:t>
        <a:bodyPr/>
        <a:lstStyle/>
        <a:p>
          <a:pPr latinLnBrk="1"/>
          <a:r>
            <a:rPr lang="ko-KR" altLang="en-US" b="0" i="1" dirty="0" smtClean="0">
              <a:latin typeface="휴먼둥근헤드라인" pitchFamily="18" charset="-127"/>
              <a:ea typeface="휴먼둥근헤드라인" pitchFamily="18" charset="-127"/>
            </a:rPr>
            <a:t>보통</a:t>
          </a:r>
          <a:endParaRPr lang="en-US" altLang="ko-KR" b="0" i="1" dirty="0" smtClean="0">
            <a:latin typeface="휴먼둥근헤드라인" pitchFamily="18" charset="-127"/>
            <a:ea typeface="휴먼둥근헤드라인" pitchFamily="18" charset="-127"/>
          </a:endParaRPr>
        </a:p>
        <a:p>
          <a:pPr latinLnBrk="1"/>
          <a:r>
            <a:rPr lang="ko-KR" altLang="en-US" b="0" i="1" dirty="0" smtClean="0">
              <a:latin typeface="휴먼둥근헤드라인" pitchFamily="18" charset="-127"/>
              <a:ea typeface="휴먼둥근헤드라인" pitchFamily="18" charset="-127"/>
            </a:rPr>
            <a:t>선거법</a:t>
          </a:r>
          <a:endParaRPr lang="ko-KR" altLang="en-US" b="0" i="1" dirty="0">
            <a:latin typeface="휴먼둥근헤드라인" pitchFamily="18" charset="-127"/>
            <a:ea typeface="휴먼둥근헤드라인" pitchFamily="18" charset="-127"/>
          </a:endParaRPr>
        </a:p>
      </dgm:t>
    </dgm:pt>
    <dgm:pt modelId="{D5F25946-61B3-4213-9B5B-588F53B6961C}" type="parTrans" cxnId="{33DE2D5C-C54F-4329-AEAB-D376FDDF359D}">
      <dgm:prSet/>
      <dgm:spPr/>
      <dgm:t>
        <a:bodyPr/>
        <a:lstStyle/>
        <a:p>
          <a:pPr latinLnBrk="1"/>
          <a:endParaRPr lang="ko-KR" altLang="en-US"/>
        </a:p>
      </dgm:t>
    </dgm:pt>
    <dgm:pt modelId="{B14A9A72-D452-48AC-8E21-22B5B6DEC6BA}" type="sibTrans" cxnId="{33DE2D5C-C54F-4329-AEAB-D376FDDF359D}">
      <dgm:prSet/>
      <dgm:spPr/>
      <dgm:t>
        <a:bodyPr/>
        <a:lstStyle/>
        <a:p>
          <a:pPr latinLnBrk="1"/>
          <a:endParaRPr lang="ko-KR" altLang="en-US"/>
        </a:p>
      </dgm:t>
    </dgm:pt>
    <dgm:pt modelId="{0E5E1B7B-DE43-497F-B137-AAC3E4540FA4}">
      <dgm:prSet phldrT="[텍스트]"/>
      <dgm:spPr>
        <a:solidFill>
          <a:srgbClr val="92D050"/>
        </a:solidFill>
        <a:ln w="66675">
          <a:solidFill>
            <a:schemeClr val="lt1">
              <a:hueOff val="0"/>
              <a:satOff val="0"/>
              <a:lumOff val="0"/>
              <a:alpha val="62000"/>
            </a:schemeClr>
          </a:solidFill>
        </a:ln>
        <a:effectLst>
          <a:innerShdw blurRad="63500" dist="50800" dir="2700000">
            <a:schemeClr val="bg1">
              <a:alpha val="59000"/>
            </a:schemeClr>
          </a:innerShdw>
        </a:effectLst>
      </dgm:spPr>
      <dgm:t>
        <a:bodyPr/>
        <a:lstStyle/>
        <a:p>
          <a:pPr latinLnBrk="1"/>
          <a:r>
            <a:rPr lang="ko-KR" altLang="en-US" b="0" i="1" dirty="0" err="1" smtClean="0">
              <a:latin typeface="휴먼둥근헤드라인" pitchFamily="18" charset="-127"/>
              <a:ea typeface="휴먼둥근헤드라인" pitchFamily="18" charset="-127"/>
            </a:rPr>
            <a:t>다이쇼</a:t>
          </a:r>
          <a:r>
            <a:rPr lang="ko-KR" altLang="en-US" b="0" i="1" dirty="0" smtClean="0">
              <a:latin typeface="휴먼둥근헤드라인" pitchFamily="18" charset="-127"/>
              <a:ea typeface="휴먼둥근헤드라인" pitchFamily="18" charset="-127"/>
            </a:rPr>
            <a:t> 천황 사망</a:t>
          </a:r>
          <a:endParaRPr lang="ko-KR" altLang="en-US" b="0" i="1" dirty="0">
            <a:latin typeface="휴먼둥근헤드라인" pitchFamily="18" charset="-127"/>
            <a:ea typeface="휴먼둥근헤드라인" pitchFamily="18" charset="-127"/>
          </a:endParaRPr>
        </a:p>
      </dgm:t>
    </dgm:pt>
    <dgm:pt modelId="{FAA9F746-1BDD-44DB-AB7B-65DAED3FC1C1}" type="parTrans" cxnId="{ED95178E-CD4B-4C9A-A2F9-8DE693FE5B61}">
      <dgm:prSet/>
      <dgm:spPr/>
      <dgm:t>
        <a:bodyPr/>
        <a:lstStyle/>
        <a:p>
          <a:pPr latinLnBrk="1"/>
          <a:endParaRPr lang="ko-KR" altLang="en-US"/>
        </a:p>
      </dgm:t>
    </dgm:pt>
    <dgm:pt modelId="{5FEFCADC-A9C4-4E4D-96AF-ED500F509206}" type="sibTrans" cxnId="{ED95178E-CD4B-4C9A-A2F9-8DE693FE5B61}">
      <dgm:prSet/>
      <dgm:spPr/>
      <dgm:t>
        <a:bodyPr/>
        <a:lstStyle/>
        <a:p>
          <a:pPr latinLnBrk="1"/>
          <a:endParaRPr lang="ko-KR" altLang="en-US"/>
        </a:p>
      </dgm:t>
    </dgm:pt>
    <dgm:pt modelId="{86504F00-7CC8-4C89-B722-3E332A3BCC5B}" type="pres">
      <dgm:prSet presAssocID="{A4D65D01-EA32-4B0B-90FA-F9AB4B7CCC95}" presName="CompostProcess" presStyleCnt="0">
        <dgm:presLayoutVars>
          <dgm:dir/>
          <dgm:resizeHandles val="exact"/>
        </dgm:presLayoutVars>
      </dgm:prSet>
      <dgm:spPr/>
    </dgm:pt>
    <dgm:pt modelId="{9E4CA9F7-62BF-490C-80D9-AF963EF9C3C5}" type="pres">
      <dgm:prSet presAssocID="{A4D65D01-EA32-4B0B-90FA-F9AB4B7CCC95}" presName="arrow" presStyleLbl="bgShp" presStyleIdx="0" presStyleCnt="1" custAng="19973283" custScaleX="117647" custScaleY="32385" custLinFactNeighborY="1078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</dgm:pt>
    <dgm:pt modelId="{9F6A39A0-4889-4F7A-A6AD-678DC5FAD2FB}" type="pres">
      <dgm:prSet presAssocID="{A4D65D01-EA32-4B0B-90FA-F9AB4B7CCC95}" presName="linearProcess" presStyleCnt="0"/>
      <dgm:spPr/>
    </dgm:pt>
    <dgm:pt modelId="{50ABF79A-24E8-4085-9BD2-660DE0DC586B}" type="pres">
      <dgm:prSet presAssocID="{3469EAF0-36F6-43FE-AD02-8A2BE43AF588}" presName="textNode" presStyleLbl="node1" presStyleIdx="0" presStyleCnt="9" custScaleX="161233" custScaleY="29968" custLinFactNeighborX="25685" custLinFactNeighborY="6485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2FDC7B1-1D51-488A-B4E0-33F1245C0B54}" type="pres">
      <dgm:prSet presAssocID="{01C1E01D-2F6F-44E1-A98D-7CC4D0EB1075}" presName="sibTrans" presStyleCnt="0"/>
      <dgm:spPr/>
    </dgm:pt>
    <dgm:pt modelId="{320562C9-9617-42B1-8C3A-C17A46E95E32}" type="pres">
      <dgm:prSet presAssocID="{085E4F56-415A-406B-A661-3BF130A3D8E0}" presName="textNode" presStyleLbl="node1" presStyleIdx="1" presStyleCnt="9" custScaleX="161233" custScaleY="29968" custLinFactNeighborX="-15688" custLinFactNeighborY="4385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1A05669-D253-40DF-8601-38AC735F3C63}" type="pres">
      <dgm:prSet presAssocID="{237CBC30-13F7-4005-949A-C2619BBF260A}" presName="sibTrans" presStyleCnt="0"/>
      <dgm:spPr/>
    </dgm:pt>
    <dgm:pt modelId="{4F5769C5-6BDA-4C3C-AFBA-FC48C0BC3CF0}" type="pres">
      <dgm:prSet presAssocID="{FE83926D-973E-477C-B70D-F992376851CA}" presName="textNode" presStyleLbl="node1" presStyleIdx="2" presStyleCnt="9" custScaleX="161233" custScaleY="29968" custLinFactNeighborX="-46656" custLinFactNeighborY="2285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BEDD970-EEF0-480C-B961-391C2CD5A992}" type="pres">
      <dgm:prSet presAssocID="{258F1AC6-EFAC-4827-9F68-DFEC89CE0E1F}" presName="sibTrans" presStyleCnt="0"/>
      <dgm:spPr/>
    </dgm:pt>
    <dgm:pt modelId="{0D9A9E61-912B-4BB6-B38A-4FEA6B2BBFE8}" type="pres">
      <dgm:prSet presAssocID="{AD744924-FDE4-4E7B-9ECB-0A0637511A78}" presName="textNode" presStyleLbl="node1" presStyleIdx="3" presStyleCnt="9" custScaleX="182280" custScaleY="29968" custLinFactNeighborX="-77623" custLinFactNeighborY="185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ADE8019-90FD-41DA-8B38-AE46CAEEFCF1}" type="pres">
      <dgm:prSet presAssocID="{770F84FA-6BE8-41F5-8D33-3980B43DCC9A}" presName="sibTrans" presStyleCnt="0"/>
      <dgm:spPr/>
    </dgm:pt>
    <dgm:pt modelId="{A244A8ED-CABB-43A6-BADB-4C8DE4E2C32C}" type="pres">
      <dgm:prSet presAssocID="{16D6C7C1-C0B1-42F2-8ACA-C75FCE0EBED7}" presName="textNode" presStyleLbl="node1" presStyleIdx="4" presStyleCnt="9" custScaleX="104676" custScaleY="25785" custLinFactX="-8828" custLinFactNeighborX="-100000" custLinFactNeighborY="-1598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79CD12F-CD70-4F39-AA11-3C45096EBABD}" type="pres">
      <dgm:prSet presAssocID="{88D8F30B-E6DA-439C-8D3A-91E8F7D3D612}" presName="sibTrans" presStyleCnt="0"/>
      <dgm:spPr/>
    </dgm:pt>
    <dgm:pt modelId="{3AFD9438-1F2A-431C-B456-0052A1FD9C63}" type="pres">
      <dgm:prSet presAssocID="{643F0FBC-705B-40B9-A7A4-320534C661F2}" presName="textNode" presStyleLbl="node1" presStyleIdx="5" presStyleCnt="9" custScaleX="147914" custScaleY="31035" custLinFactX="-114859" custLinFactNeighborX="-200000" custLinFactNeighborY="-3173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45C8AF5-11E4-4FF2-85AB-1A9A11426479}" type="pres">
      <dgm:prSet presAssocID="{52C44C69-9BC0-4515-BF70-C3A5EC23CE78}" presName="sibTrans" presStyleCnt="0"/>
      <dgm:spPr/>
    </dgm:pt>
    <dgm:pt modelId="{7D08EFA8-569C-48FF-91A0-D9A5E0568891}" type="pres">
      <dgm:prSet presAssocID="{6F7B505D-0C2B-4137-B3F3-C605DD3E32CE}" presName="textNode" presStyleLbl="node1" presStyleIdx="6" presStyleCnt="9" custScaleX="114973" custScaleY="29616" custLinFactNeighborX="52897" custLinFactNeighborY="-5606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AFE9708-ABA4-498D-9336-FA3CEDF84988}" type="pres">
      <dgm:prSet presAssocID="{9C73FDD7-F4BB-4726-A078-9A57DCD341C2}" presName="sibTrans" presStyleCnt="0"/>
      <dgm:spPr/>
    </dgm:pt>
    <dgm:pt modelId="{5455B565-F3EB-430C-A95D-4FD5690DCE01}" type="pres">
      <dgm:prSet presAssocID="{CFEDA8A1-139C-440B-91EE-37E0850D94F9}" presName="textNode" presStyleLbl="node1" presStyleIdx="7" presStyleCnt="9" custScaleX="132760" custScaleY="29616" custLinFactX="-237076" custLinFactNeighborX="-300000" custLinFactNeighborY="-5606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0859DA6-23F4-4326-A86D-AA23975A9F95}" type="pres">
      <dgm:prSet presAssocID="{B14A9A72-D452-48AC-8E21-22B5B6DEC6BA}" presName="sibTrans" presStyleCnt="0"/>
      <dgm:spPr/>
    </dgm:pt>
    <dgm:pt modelId="{817F057C-AB69-4C61-AA33-43371634415D}" type="pres">
      <dgm:prSet presAssocID="{0E5E1B7B-DE43-497F-B137-AAC3E4540FA4}" presName="textNode" presStyleLbl="node1" presStyleIdx="8" presStyleCnt="9" custScaleX="114480" custScaleY="29616" custLinFactX="-130115" custLinFactNeighborX="-200000" custLinFactNeighborY="-7969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6ABB6765-7325-45CD-87B2-D3FF1F6AC42F}" srcId="{A4D65D01-EA32-4B0B-90FA-F9AB4B7CCC95}" destId="{3469EAF0-36F6-43FE-AD02-8A2BE43AF588}" srcOrd="0" destOrd="0" parTransId="{AB13B2C0-BAF5-4FA0-ABEE-D6A5890F9D76}" sibTransId="{01C1E01D-2F6F-44E1-A98D-7CC4D0EB1075}"/>
    <dgm:cxn modelId="{5979D6F7-00DC-4E86-86D8-99DF8369C1BF}" type="presOf" srcId="{085E4F56-415A-406B-A661-3BF130A3D8E0}" destId="{320562C9-9617-42B1-8C3A-C17A46E95E32}" srcOrd="0" destOrd="0" presId="urn:microsoft.com/office/officeart/2005/8/layout/hProcess9"/>
    <dgm:cxn modelId="{D24D003E-32B4-4A00-B1FB-8698CE0A91BC}" srcId="{A4D65D01-EA32-4B0B-90FA-F9AB4B7CCC95}" destId="{6F7B505D-0C2B-4137-B3F3-C605DD3E32CE}" srcOrd="6" destOrd="0" parTransId="{8405EED6-9989-49BE-BAF4-15D562C57BD7}" sibTransId="{9C73FDD7-F4BB-4726-A078-9A57DCD341C2}"/>
    <dgm:cxn modelId="{7B2201FB-CDD6-4C67-A53E-A6478E1A4E08}" type="presOf" srcId="{AD744924-FDE4-4E7B-9ECB-0A0637511A78}" destId="{0D9A9E61-912B-4BB6-B38A-4FEA6B2BBFE8}" srcOrd="0" destOrd="0" presId="urn:microsoft.com/office/officeart/2005/8/layout/hProcess9"/>
    <dgm:cxn modelId="{2E503CE6-8BB6-4827-8813-10DA9D092510}" type="presOf" srcId="{643F0FBC-705B-40B9-A7A4-320534C661F2}" destId="{3AFD9438-1F2A-431C-B456-0052A1FD9C63}" srcOrd="0" destOrd="0" presId="urn:microsoft.com/office/officeart/2005/8/layout/hProcess9"/>
    <dgm:cxn modelId="{B2ABCCFC-E482-47E0-A0D7-115BB3B6C7A2}" type="presOf" srcId="{16D6C7C1-C0B1-42F2-8ACA-C75FCE0EBED7}" destId="{A244A8ED-CABB-43A6-BADB-4C8DE4E2C32C}" srcOrd="0" destOrd="0" presId="urn:microsoft.com/office/officeart/2005/8/layout/hProcess9"/>
    <dgm:cxn modelId="{641DFC37-99A8-491E-B15E-304954BCC218}" type="presOf" srcId="{6F7B505D-0C2B-4137-B3F3-C605DD3E32CE}" destId="{7D08EFA8-569C-48FF-91A0-D9A5E0568891}" srcOrd="0" destOrd="0" presId="urn:microsoft.com/office/officeart/2005/8/layout/hProcess9"/>
    <dgm:cxn modelId="{33DE2D5C-C54F-4329-AEAB-D376FDDF359D}" srcId="{A4D65D01-EA32-4B0B-90FA-F9AB4B7CCC95}" destId="{CFEDA8A1-139C-440B-91EE-37E0850D94F9}" srcOrd="7" destOrd="0" parTransId="{D5F25946-61B3-4213-9B5B-588F53B6961C}" sibTransId="{B14A9A72-D452-48AC-8E21-22B5B6DEC6BA}"/>
    <dgm:cxn modelId="{D700815D-FB6A-4371-8BC6-75FB926B5313}" type="presOf" srcId="{0E5E1B7B-DE43-497F-B137-AAC3E4540FA4}" destId="{817F057C-AB69-4C61-AA33-43371634415D}" srcOrd="0" destOrd="0" presId="urn:microsoft.com/office/officeart/2005/8/layout/hProcess9"/>
    <dgm:cxn modelId="{6FEE2788-9338-406C-BFA7-5850E27C0659}" type="presOf" srcId="{FE83926D-973E-477C-B70D-F992376851CA}" destId="{4F5769C5-6BDA-4C3C-AFBA-FC48C0BC3CF0}" srcOrd="0" destOrd="0" presId="urn:microsoft.com/office/officeart/2005/8/layout/hProcess9"/>
    <dgm:cxn modelId="{3F10E396-2BF0-497D-B23C-BCEC28DAAFC6}" type="presOf" srcId="{CFEDA8A1-139C-440B-91EE-37E0850D94F9}" destId="{5455B565-F3EB-430C-A95D-4FD5690DCE01}" srcOrd="0" destOrd="0" presId="urn:microsoft.com/office/officeart/2005/8/layout/hProcess9"/>
    <dgm:cxn modelId="{6A78D23B-88A5-44DF-A23F-5C07F0CEC5EC}" srcId="{A4D65D01-EA32-4B0B-90FA-F9AB4B7CCC95}" destId="{085E4F56-415A-406B-A661-3BF130A3D8E0}" srcOrd="1" destOrd="0" parTransId="{F35B5D70-745F-4D12-A3E3-CD290CD2CC23}" sibTransId="{237CBC30-13F7-4005-949A-C2619BBF260A}"/>
    <dgm:cxn modelId="{2786D331-75CA-4E34-82AD-3F221D57AAE6}" type="presOf" srcId="{A4D65D01-EA32-4B0B-90FA-F9AB4B7CCC95}" destId="{86504F00-7CC8-4C89-B722-3E332A3BCC5B}" srcOrd="0" destOrd="0" presId="urn:microsoft.com/office/officeart/2005/8/layout/hProcess9"/>
    <dgm:cxn modelId="{010E9240-ECE7-4EFD-AD01-111CEC766827}" srcId="{A4D65D01-EA32-4B0B-90FA-F9AB4B7CCC95}" destId="{FE83926D-973E-477C-B70D-F992376851CA}" srcOrd="2" destOrd="0" parTransId="{E2F809A2-40D9-43BD-BF91-31296472E8F1}" sibTransId="{258F1AC6-EFAC-4827-9F68-DFEC89CE0E1F}"/>
    <dgm:cxn modelId="{86CE6E5F-C167-4F40-9536-CB0B01AF3A69}" srcId="{A4D65D01-EA32-4B0B-90FA-F9AB4B7CCC95}" destId="{16D6C7C1-C0B1-42F2-8ACA-C75FCE0EBED7}" srcOrd="4" destOrd="0" parTransId="{BE23AEA9-AA54-4D75-B7AE-EC7BF754D98B}" sibTransId="{88D8F30B-E6DA-439C-8D3A-91E8F7D3D612}"/>
    <dgm:cxn modelId="{8349C612-04F7-478F-975F-A13B689B05B1}" srcId="{A4D65D01-EA32-4B0B-90FA-F9AB4B7CCC95}" destId="{643F0FBC-705B-40B9-A7A4-320534C661F2}" srcOrd="5" destOrd="0" parTransId="{14D05E05-AF8D-407C-B1EA-A65FF7D31AFD}" sibTransId="{52C44C69-9BC0-4515-BF70-C3A5EC23CE78}"/>
    <dgm:cxn modelId="{263E9CC6-9292-49F3-8364-DC65718BEC8F}" srcId="{A4D65D01-EA32-4B0B-90FA-F9AB4B7CCC95}" destId="{AD744924-FDE4-4E7B-9ECB-0A0637511A78}" srcOrd="3" destOrd="0" parTransId="{BA9FDB28-A464-4D44-8C2E-3069E28F42C2}" sibTransId="{770F84FA-6BE8-41F5-8D33-3980B43DCC9A}"/>
    <dgm:cxn modelId="{C0557EF5-64A0-47A4-9DEA-2BC3F4D20120}" type="presOf" srcId="{3469EAF0-36F6-43FE-AD02-8A2BE43AF588}" destId="{50ABF79A-24E8-4085-9BD2-660DE0DC586B}" srcOrd="0" destOrd="0" presId="urn:microsoft.com/office/officeart/2005/8/layout/hProcess9"/>
    <dgm:cxn modelId="{ED95178E-CD4B-4C9A-A2F9-8DE693FE5B61}" srcId="{A4D65D01-EA32-4B0B-90FA-F9AB4B7CCC95}" destId="{0E5E1B7B-DE43-497F-B137-AAC3E4540FA4}" srcOrd="8" destOrd="0" parTransId="{FAA9F746-1BDD-44DB-AB7B-65DAED3FC1C1}" sibTransId="{5FEFCADC-A9C4-4E4D-96AF-ED500F509206}"/>
    <dgm:cxn modelId="{F6B7838D-4A18-4A7F-A796-9DC1052015D5}" type="presParOf" srcId="{86504F00-7CC8-4C89-B722-3E332A3BCC5B}" destId="{9E4CA9F7-62BF-490C-80D9-AF963EF9C3C5}" srcOrd="0" destOrd="0" presId="urn:microsoft.com/office/officeart/2005/8/layout/hProcess9"/>
    <dgm:cxn modelId="{351D7899-D70A-443C-A229-92AF76396C83}" type="presParOf" srcId="{86504F00-7CC8-4C89-B722-3E332A3BCC5B}" destId="{9F6A39A0-4889-4F7A-A6AD-678DC5FAD2FB}" srcOrd="1" destOrd="0" presId="urn:microsoft.com/office/officeart/2005/8/layout/hProcess9"/>
    <dgm:cxn modelId="{F8A74C56-D3E8-4891-A035-BA784B40E55A}" type="presParOf" srcId="{9F6A39A0-4889-4F7A-A6AD-678DC5FAD2FB}" destId="{50ABF79A-24E8-4085-9BD2-660DE0DC586B}" srcOrd="0" destOrd="0" presId="urn:microsoft.com/office/officeart/2005/8/layout/hProcess9"/>
    <dgm:cxn modelId="{E0025835-0580-4B4C-B220-59B2B2AFB3F2}" type="presParOf" srcId="{9F6A39A0-4889-4F7A-A6AD-678DC5FAD2FB}" destId="{A2FDC7B1-1D51-488A-B4E0-33F1245C0B54}" srcOrd="1" destOrd="0" presId="urn:microsoft.com/office/officeart/2005/8/layout/hProcess9"/>
    <dgm:cxn modelId="{DDD9B479-11D2-43F4-BF4C-EE2C4ADC016C}" type="presParOf" srcId="{9F6A39A0-4889-4F7A-A6AD-678DC5FAD2FB}" destId="{320562C9-9617-42B1-8C3A-C17A46E95E32}" srcOrd="2" destOrd="0" presId="urn:microsoft.com/office/officeart/2005/8/layout/hProcess9"/>
    <dgm:cxn modelId="{314C1F6A-9F0F-4492-A28B-E80F50628344}" type="presParOf" srcId="{9F6A39A0-4889-4F7A-A6AD-678DC5FAD2FB}" destId="{41A05669-D253-40DF-8601-38AC735F3C63}" srcOrd="3" destOrd="0" presId="urn:microsoft.com/office/officeart/2005/8/layout/hProcess9"/>
    <dgm:cxn modelId="{D4B66390-A70E-4F16-A00A-1D0ACAD1FEE2}" type="presParOf" srcId="{9F6A39A0-4889-4F7A-A6AD-678DC5FAD2FB}" destId="{4F5769C5-6BDA-4C3C-AFBA-FC48C0BC3CF0}" srcOrd="4" destOrd="0" presId="urn:microsoft.com/office/officeart/2005/8/layout/hProcess9"/>
    <dgm:cxn modelId="{59E8DFFC-F9A9-410F-AFEB-BA59C75EFE4D}" type="presParOf" srcId="{9F6A39A0-4889-4F7A-A6AD-678DC5FAD2FB}" destId="{DBEDD970-EEF0-480C-B961-391C2CD5A992}" srcOrd="5" destOrd="0" presId="urn:microsoft.com/office/officeart/2005/8/layout/hProcess9"/>
    <dgm:cxn modelId="{B1C79E1B-461A-4D56-8028-91D2A067C931}" type="presParOf" srcId="{9F6A39A0-4889-4F7A-A6AD-678DC5FAD2FB}" destId="{0D9A9E61-912B-4BB6-B38A-4FEA6B2BBFE8}" srcOrd="6" destOrd="0" presId="urn:microsoft.com/office/officeart/2005/8/layout/hProcess9"/>
    <dgm:cxn modelId="{7B24B8A3-B053-4D8E-B2A3-522EC6F7FA3F}" type="presParOf" srcId="{9F6A39A0-4889-4F7A-A6AD-678DC5FAD2FB}" destId="{3ADE8019-90FD-41DA-8B38-AE46CAEEFCF1}" srcOrd="7" destOrd="0" presId="urn:microsoft.com/office/officeart/2005/8/layout/hProcess9"/>
    <dgm:cxn modelId="{43AD6650-6C26-44C2-8E34-C53ACA4AF7B2}" type="presParOf" srcId="{9F6A39A0-4889-4F7A-A6AD-678DC5FAD2FB}" destId="{A244A8ED-CABB-43A6-BADB-4C8DE4E2C32C}" srcOrd="8" destOrd="0" presId="urn:microsoft.com/office/officeart/2005/8/layout/hProcess9"/>
    <dgm:cxn modelId="{3DDEA3EB-3C20-47AC-8F3B-70060CA9ECA7}" type="presParOf" srcId="{9F6A39A0-4889-4F7A-A6AD-678DC5FAD2FB}" destId="{A79CD12F-CD70-4F39-AA11-3C45096EBABD}" srcOrd="9" destOrd="0" presId="urn:microsoft.com/office/officeart/2005/8/layout/hProcess9"/>
    <dgm:cxn modelId="{041413B8-736A-42A4-826D-181CEF54D02F}" type="presParOf" srcId="{9F6A39A0-4889-4F7A-A6AD-678DC5FAD2FB}" destId="{3AFD9438-1F2A-431C-B456-0052A1FD9C63}" srcOrd="10" destOrd="0" presId="urn:microsoft.com/office/officeart/2005/8/layout/hProcess9"/>
    <dgm:cxn modelId="{9B1A4539-FCE5-440B-B9EB-291EF1FBA790}" type="presParOf" srcId="{9F6A39A0-4889-4F7A-A6AD-678DC5FAD2FB}" destId="{845C8AF5-11E4-4FF2-85AB-1A9A11426479}" srcOrd="11" destOrd="0" presId="urn:microsoft.com/office/officeart/2005/8/layout/hProcess9"/>
    <dgm:cxn modelId="{92FAEDC9-0883-45F9-AE99-9FEAA1FB5B88}" type="presParOf" srcId="{9F6A39A0-4889-4F7A-A6AD-678DC5FAD2FB}" destId="{7D08EFA8-569C-48FF-91A0-D9A5E0568891}" srcOrd="12" destOrd="0" presId="urn:microsoft.com/office/officeart/2005/8/layout/hProcess9"/>
    <dgm:cxn modelId="{4A67F960-90C2-4BC1-8E9A-DD67993A8BDF}" type="presParOf" srcId="{9F6A39A0-4889-4F7A-A6AD-678DC5FAD2FB}" destId="{EAFE9708-ABA4-498D-9336-FA3CEDF84988}" srcOrd="13" destOrd="0" presId="urn:microsoft.com/office/officeart/2005/8/layout/hProcess9"/>
    <dgm:cxn modelId="{831F3991-7296-4481-976A-D01EBDC36BC7}" type="presParOf" srcId="{9F6A39A0-4889-4F7A-A6AD-678DC5FAD2FB}" destId="{5455B565-F3EB-430C-A95D-4FD5690DCE01}" srcOrd="14" destOrd="0" presId="urn:microsoft.com/office/officeart/2005/8/layout/hProcess9"/>
    <dgm:cxn modelId="{E085C151-4817-4861-985A-BF0770E76FC5}" type="presParOf" srcId="{9F6A39A0-4889-4F7A-A6AD-678DC5FAD2FB}" destId="{10859DA6-23F4-4326-A86D-AA23975A9F95}" srcOrd="15" destOrd="0" presId="urn:microsoft.com/office/officeart/2005/8/layout/hProcess9"/>
    <dgm:cxn modelId="{FC5E7E58-A136-4259-908C-7788C45E74A0}" type="presParOf" srcId="{9F6A39A0-4889-4F7A-A6AD-678DC5FAD2FB}" destId="{817F057C-AB69-4C61-AA33-43371634415D}" srcOrd="1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10B750-2A87-4C21-8157-E3A7D9AB443F}">
      <dsp:nvSpPr>
        <dsp:cNvPr id="0" name=""/>
        <dsp:cNvSpPr/>
      </dsp:nvSpPr>
      <dsp:spPr>
        <a:xfrm>
          <a:off x="0" y="0"/>
          <a:ext cx="4876800" cy="9257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kern="1200" dirty="0" smtClean="0"/>
            <a:t>11</a:t>
          </a:r>
          <a:r>
            <a:rPr lang="ko-KR" altLang="en-US" sz="1800" kern="1200" dirty="0" smtClean="0"/>
            <a:t>월 말 하순에는 도쿄상업회의소가 사단 증설 반대를 주창 </a:t>
          </a:r>
          <a:endParaRPr lang="ko-KR" altLang="en-US" sz="1800" kern="1200" dirty="0"/>
        </a:p>
      </dsp:txBody>
      <dsp:txXfrm>
        <a:off x="0" y="0"/>
        <a:ext cx="3853831" cy="925763"/>
      </dsp:txXfrm>
    </dsp:sp>
    <dsp:sp modelId="{B73F4341-3444-4B5B-9F53-AC0F1FBEC6B9}">
      <dsp:nvSpPr>
        <dsp:cNvPr id="0" name=""/>
        <dsp:cNvSpPr/>
      </dsp:nvSpPr>
      <dsp:spPr>
        <a:xfrm>
          <a:off x="408432" y="1094084"/>
          <a:ext cx="4876800" cy="9257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kern="1200" dirty="0" smtClean="0"/>
            <a:t>12</a:t>
          </a:r>
          <a:r>
            <a:rPr lang="ko-KR" altLang="en-US" sz="1800" kern="1200" dirty="0" smtClean="0"/>
            <a:t>월 </a:t>
          </a:r>
          <a:r>
            <a:rPr lang="en-US" altLang="ko-KR" sz="1800" kern="1200" dirty="0" smtClean="0"/>
            <a:t>21</a:t>
          </a:r>
          <a:r>
            <a:rPr lang="ko-KR" altLang="en-US" sz="1800" kern="1200" dirty="0" smtClean="0"/>
            <a:t>일 난항 끝에 후계 내각으로 성립한 제</a:t>
          </a:r>
          <a:r>
            <a:rPr lang="en-US" altLang="ko-KR" sz="1800" kern="1200" dirty="0" smtClean="0"/>
            <a:t>3</a:t>
          </a:r>
          <a:r>
            <a:rPr lang="ko-KR" altLang="en-US" sz="1800" kern="1200" dirty="0" smtClean="0"/>
            <a:t>차 </a:t>
          </a:r>
          <a:r>
            <a:rPr lang="ko-KR" altLang="en-US" sz="1800" kern="1200" dirty="0" err="1" smtClean="0"/>
            <a:t>가쓰라</a:t>
          </a:r>
          <a:r>
            <a:rPr lang="ko-KR" altLang="en-US" sz="1800" kern="1200" dirty="0" smtClean="0"/>
            <a:t> 내각에 반발</a:t>
          </a:r>
          <a:endParaRPr lang="ko-KR" altLang="en-US" sz="1800" kern="1200" dirty="0"/>
        </a:p>
      </dsp:txBody>
      <dsp:txXfrm>
        <a:off x="408432" y="1094084"/>
        <a:ext cx="3866621" cy="925763"/>
      </dsp:txXfrm>
    </dsp:sp>
    <dsp:sp modelId="{3ACFF1D0-6C29-4A09-996A-662A134519F5}">
      <dsp:nvSpPr>
        <dsp:cNvPr id="0" name=""/>
        <dsp:cNvSpPr/>
      </dsp:nvSpPr>
      <dsp:spPr>
        <a:xfrm>
          <a:off x="810768" y="2188168"/>
          <a:ext cx="4876800" cy="9257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kern="1200" dirty="0" smtClean="0"/>
            <a:t>12</a:t>
          </a:r>
          <a:r>
            <a:rPr lang="ko-KR" altLang="en-US" sz="1800" kern="1200" dirty="0" smtClean="0"/>
            <a:t>월 </a:t>
          </a:r>
          <a:r>
            <a:rPr lang="en-US" altLang="ko-KR" sz="1800" kern="1200" dirty="0" smtClean="0"/>
            <a:t>27</a:t>
          </a:r>
          <a:r>
            <a:rPr lang="ko-KR" altLang="en-US" sz="1800" kern="1200" dirty="0" smtClean="0"/>
            <a:t>일 헌법옹호연합회를 결성</a:t>
          </a:r>
          <a:r>
            <a:rPr lang="en-US" altLang="ko-KR" sz="1800" kern="1200" dirty="0" smtClean="0"/>
            <a:t>, </a:t>
          </a:r>
          <a:r>
            <a:rPr lang="ko-KR" altLang="en-US" sz="1800" kern="1200" dirty="0" smtClean="0"/>
            <a:t>각종 연설</a:t>
          </a:r>
          <a:endParaRPr lang="ko-KR" altLang="en-US" sz="1800" kern="1200" dirty="0"/>
        </a:p>
      </dsp:txBody>
      <dsp:txXfrm>
        <a:off x="810768" y="2188168"/>
        <a:ext cx="3872717" cy="925763"/>
      </dsp:txXfrm>
    </dsp:sp>
    <dsp:sp modelId="{49792612-69F2-4DF8-A56D-324BBF39670C}">
      <dsp:nvSpPr>
        <dsp:cNvPr id="0" name=""/>
        <dsp:cNvSpPr/>
      </dsp:nvSpPr>
      <dsp:spPr>
        <a:xfrm>
          <a:off x="1219200" y="3282252"/>
          <a:ext cx="4876800" cy="9257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smtClean="0"/>
            <a:t>도쿄</a:t>
          </a:r>
          <a:r>
            <a:rPr lang="en-US" altLang="ko-KR" sz="1800" kern="1200" smtClean="0"/>
            <a:t> </a:t>
          </a:r>
          <a:r>
            <a:rPr lang="ko-KR" altLang="en-US" sz="1800" kern="1200" smtClean="0"/>
            <a:t>오사카 나고야를 비롯해 일본 각 지역에서 전개회와 </a:t>
          </a:r>
          <a:r>
            <a:rPr lang="ko-KR" altLang="en-US" sz="1800" kern="1200" dirty="0" smtClean="0"/>
            <a:t>대회 개최</a:t>
          </a:r>
          <a:endParaRPr lang="ko-KR" altLang="en-US" sz="1800" kern="1200" dirty="0"/>
        </a:p>
      </dsp:txBody>
      <dsp:txXfrm>
        <a:off x="1219200" y="3282252"/>
        <a:ext cx="3866621" cy="925763"/>
      </dsp:txXfrm>
    </dsp:sp>
    <dsp:sp modelId="{2900C402-2C0E-4780-A247-A554AE2C9B15}">
      <dsp:nvSpPr>
        <dsp:cNvPr id="0" name=""/>
        <dsp:cNvSpPr/>
      </dsp:nvSpPr>
      <dsp:spPr>
        <a:xfrm>
          <a:off x="4275053" y="709050"/>
          <a:ext cx="601746" cy="60174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900" kern="1200"/>
        </a:p>
      </dsp:txBody>
      <dsp:txXfrm>
        <a:off x="4275053" y="709050"/>
        <a:ext cx="601746" cy="601746"/>
      </dsp:txXfrm>
    </dsp:sp>
    <dsp:sp modelId="{9E2BC256-4DCC-4F74-B55F-A90AEE6B6C91}">
      <dsp:nvSpPr>
        <dsp:cNvPr id="0" name=""/>
        <dsp:cNvSpPr/>
      </dsp:nvSpPr>
      <dsp:spPr>
        <a:xfrm>
          <a:off x="4683485" y="1803134"/>
          <a:ext cx="601746" cy="60174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900" kern="1200"/>
        </a:p>
      </dsp:txBody>
      <dsp:txXfrm>
        <a:off x="4683485" y="1803134"/>
        <a:ext cx="601746" cy="601746"/>
      </dsp:txXfrm>
    </dsp:sp>
    <dsp:sp modelId="{229FE58E-FC4D-4ACA-9A42-7B28353DA09B}">
      <dsp:nvSpPr>
        <dsp:cNvPr id="0" name=""/>
        <dsp:cNvSpPr/>
      </dsp:nvSpPr>
      <dsp:spPr>
        <a:xfrm>
          <a:off x="5085821" y="2897219"/>
          <a:ext cx="601746" cy="60174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900" kern="1200"/>
        </a:p>
      </dsp:txBody>
      <dsp:txXfrm>
        <a:off x="5085821" y="2897219"/>
        <a:ext cx="601746" cy="60174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364AC2-690E-4329-8F10-18FB991DD638}">
      <dsp:nvSpPr>
        <dsp:cNvPr id="0" name=""/>
        <dsp:cNvSpPr/>
      </dsp:nvSpPr>
      <dsp:spPr>
        <a:xfrm>
          <a:off x="0" y="550156"/>
          <a:ext cx="604867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022DFE-9508-4D7F-A357-76D6F79DEE47}">
      <dsp:nvSpPr>
        <dsp:cNvPr id="0" name=""/>
        <dsp:cNvSpPr/>
      </dsp:nvSpPr>
      <dsp:spPr>
        <a:xfrm>
          <a:off x="28136" y="99039"/>
          <a:ext cx="5759227" cy="733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perspectiveLeft"/>
          <a:lightRig rig="threePt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38" tIns="0" rIns="160038" bIns="0" numCol="1" spcCol="1270" anchor="ctr" anchorCtr="0">
          <a:noAutofit/>
        </a:bodyPr>
        <a:lstStyle/>
        <a:p>
          <a:pPr lvl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dirty="0" err="1" smtClean="0">
              <a:solidFill>
                <a:schemeClr val="tx1"/>
              </a:solidFill>
              <a:latin typeface="한양해서" pitchFamily="18" charset="-127"/>
              <a:ea typeface="한양해서" pitchFamily="18" charset="-127"/>
            </a:rPr>
            <a:t>다이쇼</a:t>
          </a:r>
          <a:r>
            <a:rPr lang="ko-KR" altLang="en-US" sz="2000" b="1" kern="1200" dirty="0" smtClean="0">
              <a:solidFill>
                <a:schemeClr val="tx1"/>
              </a:solidFill>
              <a:latin typeface="한양해서" pitchFamily="18" charset="-127"/>
              <a:ea typeface="한양해서" pitchFamily="18" charset="-127"/>
            </a:rPr>
            <a:t> 데모크라시 </a:t>
          </a:r>
          <a:r>
            <a:rPr lang="en-US" altLang="ko-KR" sz="2000" b="1" kern="1200" dirty="0" smtClean="0">
              <a:solidFill>
                <a:schemeClr val="tx1"/>
              </a:solidFill>
              <a:latin typeface="한양해서" pitchFamily="18" charset="-127"/>
              <a:ea typeface="한양해서" pitchFamily="18" charset="-127"/>
            </a:rPr>
            <a:t>2</a:t>
          </a:r>
          <a:r>
            <a:rPr lang="ko-KR" altLang="en-US" sz="2000" b="1" kern="1200" dirty="0" smtClean="0">
              <a:solidFill>
                <a:schemeClr val="tx1"/>
              </a:solidFill>
              <a:latin typeface="한양해서" pitchFamily="18" charset="-127"/>
              <a:ea typeface="한양해서" pitchFamily="18" charset="-127"/>
            </a:rPr>
            <a:t>기의 요약</a:t>
          </a:r>
          <a:endParaRPr lang="ko-KR" altLang="en-US" sz="2000" b="1" kern="1200" dirty="0">
            <a:solidFill>
              <a:schemeClr val="tx1"/>
            </a:solidFill>
            <a:latin typeface="한양해서" pitchFamily="18" charset="-127"/>
            <a:ea typeface="한양해서" pitchFamily="18" charset="-127"/>
          </a:endParaRPr>
        </a:p>
      </dsp:txBody>
      <dsp:txXfrm>
        <a:off x="28136" y="99039"/>
        <a:ext cx="5759227" cy="733776"/>
      </dsp:txXfrm>
    </dsp:sp>
    <dsp:sp modelId="{80D00EE8-AB05-46B2-B1B3-8C7686DDFEBC}">
      <dsp:nvSpPr>
        <dsp:cNvPr id="0" name=""/>
        <dsp:cNvSpPr/>
      </dsp:nvSpPr>
      <dsp:spPr>
        <a:xfrm>
          <a:off x="0" y="1586032"/>
          <a:ext cx="604867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26CFF8-A8BC-4FD8-90AA-52F64BE0B4C3}">
      <dsp:nvSpPr>
        <dsp:cNvPr id="0" name=""/>
        <dsp:cNvSpPr/>
      </dsp:nvSpPr>
      <dsp:spPr>
        <a:xfrm>
          <a:off x="28136" y="1117935"/>
          <a:ext cx="5759227" cy="733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perspectiveLeft"/>
          <a:lightRig rig="threePt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38" tIns="0" rIns="160038" bIns="0" numCol="1" spcCol="1270" anchor="ctr" anchorCtr="0">
          <a:noAutofit/>
        </a:bodyPr>
        <a:lstStyle/>
        <a:p>
          <a:pPr lvl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b="1" kern="1200" dirty="0" smtClean="0">
              <a:solidFill>
                <a:schemeClr val="tx1"/>
              </a:solidFill>
              <a:latin typeface="한양해서" pitchFamily="18" charset="-127"/>
              <a:ea typeface="한양해서" pitchFamily="18" charset="-127"/>
            </a:rPr>
            <a:t>1</a:t>
          </a:r>
          <a:r>
            <a:rPr lang="ko-KR" altLang="en-US" sz="2000" b="1" kern="1200" dirty="0" err="1" smtClean="0">
              <a:solidFill>
                <a:schemeClr val="tx1"/>
              </a:solidFill>
              <a:latin typeface="한양해서" pitchFamily="18" charset="-127"/>
              <a:ea typeface="한양해서" pitchFamily="18" charset="-127"/>
            </a:rPr>
            <a:t>차세계대전이</a:t>
          </a:r>
          <a:r>
            <a:rPr lang="ko-KR" altLang="en-US" sz="2000" b="1" kern="1200" dirty="0" smtClean="0">
              <a:solidFill>
                <a:schemeClr val="tx1"/>
              </a:solidFill>
              <a:latin typeface="한양해서" pitchFamily="18" charset="-127"/>
              <a:ea typeface="한양해서" pitchFamily="18" charset="-127"/>
            </a:rPr>
            <a:t> 미친 영향</a:t>
          </a:r>
          <a:endParaRPr lang="ko-KR" altLang="en-US" sz="2000" b="1" kern="1200" dirty="0">
            <a:solidFill>
              <a:schemeClr val="tx1"/>
            </a:solidFill>
            <a:latin typeface="한양해서" pitchFamily="18" charset="-127"/>
            <a:ea typeface="한양해서" pitchFamily="18" charset="-127"/>
          </a:endParaRPr>
        </a:p>
      </dsp:txBody>
      <dsp:txXfrm>
        <a:off x="28136" y="1117935"/>
        <a:ext cx="5759227" cy="733776"/>
      </dsp:txXfrm>
    </dsp:sp>
    <dsp:sp modelId="{EBB8FF1E-8AED-49EE-9168-B0501CE95DCA}">
      <dsp:nvSpPr>
        <dsp:cNvPr id="0" name=""/>
        <dsp:cNvSpPr/>
      </dsp:nvSpPr>
      <dsp:spPr>
        <a:xfrm>
          <a:off x="0" y="2604928"/>
          <a:ext cx="604867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C19608-654F-4291-B0C5-428D4F5010AE}">
      <dsp:nvSpPr>
        <dsp:cNvPr id="0" name=""/>
        <dsp:cNvSpPr/>
      </dsp:nvSpPr>
      <dsp:spPr>
        <a:xfrm>
          <a:off x="28136" y="2136832"/>
          <a:ext cx="5759227" cy="733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perspectiveLeft"/>
          <a:lightRig rig="threePt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38" tIns="0" rIns="160038" bIns="0" numCol="1" spcCol="1270" anchor="ctr" anchorCtr="0">
          <a:noAutofit/>
        </a:bodyPr>
        <a:lstStyle/>
        <a:p>
          <a:pPr lvl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dirty="0" smtClean="0">
              <a:solidFill>
                <a:schemeClr val="tx1"/>
              </a:solidFill>
              <a:latin typeface="한양해서" pitchFamily="18" charset="-127"/>
              <a:ea typeface="한양해서" pitchFamily="18" charset="-127"/>
            </a:rPr>
            <a:t>민본 주의의 </a:t>
          </a:r>
          <a:r>
            <a:rPr lang="ko-KR" altLang="en-US" sz="2000" b="1" kern="1200" dirty="0" err="1" smtClean="0">
              <a:solidFill>
                <a:schemeClr val="tx1"/>
              </a:solidFill>
              <a:latin typeface="한양해서" pitchFamily="18" charset="-127"/>
              <a:ea typeface="한양해서" pitchFamily="18" charset="-127"/>
            </a:rPr>
            <a:t>요시노</a:t>
          </a:r>
          <a:r>
            <a:rPr lang="ko-KR" altLang="en-US" sz="2000" b="1" kern="1200" dirty="0" smtClean="0">
              <a:solidFill>
                <a:schemeClr val="tx1"/>
              </a:solidFill>
              <a:latin typeface="한양해서" pitchFamily="18" charset="-127"/>
              <a:ea typeface="한양해서" pitchFamily="18" charset="-127"/>
            </a:rPr>
            <a:t> </a:t>
          </a:r>
          <a:r>
            <a:rPr lang="ko-KR" altLang="en-US" sz="2000" b="1" kern="1200" dirty="0" err="1" smtClean="0">
              <a:solidFill>
                <a:schemeClr val="tx1"/>
              </a:solidFill>
              <a:latin typeface="한양해서" pitchFamily="18" charset="-127"/>
              <a:ea typeface="한양해서" pitchFamily="18" charset="-127"/>
            </a:rPr>
            <a:t>사쿠조</a:t>
          </a:r>
          <a:endParaRPr lang="ko-KR" altLang="en-US" sz="2000" b="1" kern="1200" dirty="0">
            <a:solidFill>
              <a:schemeClr val="tx1"/>
            </a:solidFill>
            <a:latin typeface="한양해서" pitchFamily="18" charset="-127"/>
            <a:ea typeface="한양해서" pitchFamily="18" charset="-127"/>
          </a:endParaRPr>
        </a:p>
      </dsp:txBody>
      <dsp:txXfrm>
        <a:off x="28136" y="2136832"/>
        <a:ext cx="5759227" cy="733776"/>
      </dsp:txXfrm>
    </dsp:sp>
    <dsp:sp modelId="{AC4A0DE8-20FB-483F-9E04-F7AC4B68DEED}">
      <dsp:nvSpPr>
        <dsp:cNvPr id="0" name=""/>
        <dsp:cNvSpPr/>
      </dsp:nvSpPr>
      <dsp:spPr>
        <a:xfrm>
          <a:off x="0" y="3623824"/>
          <a:ext cx="604867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314340-BF4A-4BBC-A897-D96F5D247F81}">
      <dsp:nvSpPr>
        <dsp:cNvPr id="0" name=""/>
        <dsp:cNvSpPr/>
      </dsp:nvSpPr>
      <dsp:spPr>
        <a:xfrm>
          <a:off x="28136" y="3155728"/>
          <a:ext cx="5759227" cy="733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perspectiveLeft"/>
          <a:lightRig rig="threePt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38" tIns="0" rIns="160038" bIns="0" numCol="1" spcCol="1270" anchor="ctr" anchorCtr="0">
          <a:noAutofit/>
        </a:bodyPr>
        <a:lstStyle/>
        <a:p>
          <a:pPr lvl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dirty="0" err="1" smtClean="0">
              <a:solidFill>
                <a:schemeClr val="tx1"/>
              </a:solidFill>
              <a:latin typeface="한양해서" pitchFamily="18" charset="-127"/>
              <a:ea typeface="한양해서" pitchFamily="18" charset="-127"/>
            </a:rPr>
            <a:t>천황기관설의</a:t>
          </a:r>
          <a:r>
            <a:rPr lang="ko-KR" altLang="en-US" sz="2000" b="1" kern="1200" dirty="0" smtClean="0">
              <a:solidFill>
                <a:schemeClr val="tx1"/>
              </a:solidFill>
              <a:latin typeface="한양해서" pitchFamily="18" charset="-127"/>
              <a:ea typeface="한양해서" pitchFamily="18" charset="-127"/>
            </a:rPr>
            <a:t> </a:t>
          </a:r>
          <a:r>
            <a:rPr lang="ko-KR" altLang="en-US" sz="2000" b="1" kern="1200" dirty="0" err="1" smtClean="0">
              <a:solidFill>
                <a:schemeClr val="tx1"/>
              </a:solidFill>
              <a:latin typeface="한양해서" pitchFamily="18" charset="-127"/>
              <a:ea typeface="한양해서" pitchFamily="18" charset="-127"/>
            </a:rPr>
            <a:t>미노베</a:t>
          </a:r>
          <a:r>
            <a:rPr lang="ko-KR" altLang="en-US" sz="2000" b="1" kern="1200" dirty="0" smtClean="0">
              <a:solidFill>
                <a:schemeClr val="tx1"/>
              </a:solidFill>
              <a:latin typeface="한양해서" pitchFamily="18" charset="-127"/>
              <a:ea typeface="한양해서" pitchFamily="18" charset="-127"/>
            </a:rPr>
            <a:t> </a:t>
          </a:r>
          <a:r>
            <a:rPr lang="ko-KR" altLang="en-US" sz="2000" b="1" kern="1200" dirty="0" err="1" smtClean="0">
              <a:solidFill>
                <a:schemeClr val="tx1"/>
              </a:solidFill>
              <a:latin typeface="한양해서" pitchFamily="18" charset="-127"/>
              <a:ea typeface="한양해서" pitchFamily="18" charset="-127"/>
            </a:rPr>
            <a:t>다쓰키치</a:t>
          </a:r>
          <a:endParaRPr lang="ko-KR" altLang="en-US" sz="2000" b="1" kern="1200" dirty="0">
            <a:solidFill>
              <a:schemeClr val="tx1"/>
            </a:solidFill>
            <a:latin typeface="한양해서" pitchFamily="18" charset="-127"/>
            <a:ea typeface="한양해서" pitchFamily="18" charset="-127"/>
          </a:endParaRPr>
        </a:p>
      </dsp:txBody>
      <dsp:txXfrm>
        <a:off x="28136" y="3155728"/>
        <a:ext cx="5759227" cy="73377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80C267-042A-440E-8696-20F96318335E}">
      <dsp:nvSpPr>
        <dsp:cNvPr id="0" name=""/>
        <dsp:cNvSpPr/>
      </dsp:nvSpPr>
      <dsp:spPr>
        <a:xfrm>
          <a:off x="3134766" y="849"/>
          <a:ext cx="1502866" cy="97686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smtClean="0">
              <a:latin typeface="Castellar" pitchFamily="18" charset="0"/>
              <a:ea typeface="HY견고딕" pitchFamily="18" charset="-127"/>
            </a:rPr>
            <a:t>시민조직</a:t>
          </a:r>
          <a:endParaRPr lang="ko-KR" altLang="en-US" sz="2400" kern="1200" dirty="0">
            <a:latin typeface="Castellar" pitchFamily="18" charset="0"/>
            <a:ea typeface="HY견고딕" pitchFamily="18" charset="-127"/>
          </a:endParaRPr>
        </a:p>
      </dsp:txBody>
      <dsp:txXfrm>
        <a:off x="3134766" y="849"/>
        <a:ext cx="1502866" cy="976863"/>
      </dsp:txXfrm>
    </dsp:sp>
    <dsp:sp modelId="{B6708A7B-D249-4A5C-8266-92EB7B9D6CB3}">
      <dsp:nvSpPr>
        <dsp:cNvPr id="0" name=""/>
        <dsp:cNvSpPr/>
      </dsp:nvSpPr>
      <dsp:spPr>
        <a:xfrm>
          <a:off x="1935437" y="489280"/>
          <a:ext cx="3901525" cy="3901525"/>
        </a:xfrm>
        <a:custGeom>
          <a:avLst/>
          <a:gdLst/>
          <a:ahLst/>
          <a:cxnLst/>
          <a:rect l="0" t="0" r="0" b="0"/>
          <a:pathLst>
            <a:path>
              <a:moveTo>
                <a:pt x="2712508" y="154873"/>
              </a:moveTo>
              <a:arcTo wR="1950762" hR="1950762" stAng="17579085" swAng="196035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700AA2-C081-4F04-B1B2-8FC6BD9189FE}">
      <dsp:nvSpPr>
        <dsp:cNvPr id="0" name=""/>
        <dsp:cNvSpPr/>
      </dsp:nvSpPr>
      <dsp:spPr>
        <a:xfrm>
          <a:off x="4990052" y="1348793"/>
          <a:ext cx="1502866" cy="97686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smtClean="0">
              <a:latin typeface="Castellar" pitchFamily="18" charset="0"/>
              <a:ea typeface="HY견고딕" pitchFamily="18" charset="-127"/>
            </a:rPr>
            <a:t>천황 기관설</a:t>
          </a:r>
          <a:endParaRPr lang="ko-KR" altLang="en-US" sz="2400" kern="1200" dirty="0">
            <a:latin typeface="Castellar" pitchFamily="18" charset="0"/>
            <a:ea typeface="HY견고딕" pitchFamily="18" charset="-127"/>
          </a:endParaRPr>
        </a:p>
      </dsp:txBody>
      <dsp:txXfrm>
        <a:off x="4990052" y="1348793"/>
        <a:ext cx="1502866" cy="976863"/>
      </dsp:txXfrm>
    </dsp:sp>
    <dsp:sp modelId="{430D0AEC-9A9C-46AE-B0B9-B578ACF7C4F8}">
      <dsp:nvSpPr>
        <dsp:cNvPr id="0" name=""/>
        <dsp:cNvSpPr/>
      </dsp:nvSpPr>
      <dsp:spPr>
        <a:xfrm>
          <a:off x="1935437" y="489280"/>
          <a:ext cx="3901525" cy="3901525"/>
        </a:xfrm>
        <a:custGeom>
          <a:avLst/>
          <a:gdLst/>
          <a:ahLst/>
          <a:cxnLst/>
          <a:rect l="0" t="0" r="0" b="0"/>
          <a:pathLst>
            <a:path>
              <a:moveTo>
                <a:pt x="3898861" y="1848840"/>
              </a:moveTo>
              <a:arcTo wR="1950762" hR="1950762" stAng="21420304" swAng="219539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A054DD-E3CF-4DD4-BAC3-80DAEB540A49}">
      <dsp:nvSpPr>
        <dsp:cNvPr id="0" name=""/>
        <dsp:cNvSpPr/>
      </dsp:nvSpPr>
      <dsp:spPr>
        <a:xfrm>
          <a:off x="4281396" y="3529812"/>
          <a:ext cx="1502866" cy="97686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smtClean="0">
              <a:latin typeface="Castellar" pitchFamily="18" charset="0"/>
              <a:ea typeface="HY견고딕" pitchFamily="18" charset="-127"/>
            </a:rPr>
            <a:t>민본주의</a:t>
          </a:r>
          <a:endParaRPr lang="ko-KR" altLang="en-US" sz="2400" kern="1200" dirty="0">
            <a:latin typeface="Castellar" pitchFamily="18" charset="0"/>
            <a:ea typeface="HY견고딕" pitchFamily="18" charset="-127"/>
          </a:endParaRPr>
        </a:p>
      </dsp:txBody>
      <dsp:txXfrm>
        <a:off x="4281396" y="3529812"/>
        <a:ext cx="1502866" cy="976863"/>
      </dsp:txXfrm>
    </dsp:sp>
    <dsp:sp modelId="{3284F1E5-E8F7-4472-9939-42C05543C143}">
      <dsp:nvSpPr>
        <dsp:cNvPr id="0" name=""/>
        <dsp:cNvSpPr/>
      </dsp:nvSpPr>
      <dsp:spPr>
        <a:xfrm>
          <a:off x="1935437" y="489280"/>
          <a:ext cx="3901525" cy="3901525"/>
        </a:xfrm>
        <a:custGeom>
          <a:avLst/>
          <a:gdLst/>
          <a:ahLst/>
          <a:cxnLst/>
          <a:rect l="0" t="0" r="0" b="0"/>
          <a:pathLst>
            <a:path>
              <a:moveTo>
                <a:pt x="2338216" y="3862661"/>
              </a:moveTo>
              <a:arcTo wR="1950762" hR="1950762" stAng="4712637" swAng="137472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66523B-5852-4E45-A1C9-90926B123166}">
      <dsp:nvSpPr>
        <dsp:cNvPr id="0" name=""/>
        <dsp:cNvSpPr/>
      </dsp:nvSpPr>
      <dsp:spPr>
        <a:xfrm>
          <a:off x="1988137" y="3529812"/>
          <a:ext cx="1502866" cy="97686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400" kern="1200" smtClean="0">
              <a:latin typeface="Castellar" pitchFamily="18" charset="0"/>
              <a:ea typeface="HY견고딕" pitchFamily="18" charset="-127"/>
            </a:rPr>
            <a:t>1</a:t>
          </a:r>
          <a:r>
            <a:rPr lang="ko-KR" altLang="en-US" sz="2400" kern="1200" smtClean="0">
              <a:latin typeface="Castellar" pitchFamily="18" charset="0"/>
              <a:ea typeface="HY견고딕" pitchFamily="18" charset="-127"/>
            </a:rPr>
            <a:t>차 세계대전</a:t>
          </a:r>
          <a:endParaRPr lang="ko-KR" altLang="en-US" sz="2400" kern="1200" dirty="0">
            <a:latin typeface="Castellar" pitchFamily="18" charset="0"/>
            <a:ea typeface="HY견고딕" pitchFamily="18" charset="-127"/>
          </a:endParaRPr>
        </a:p>
      </dsp:txBody>
      <dsp:txXfrm>
        <a:off x="1988137" y="3529812"/>
        <a:ext cx="1502866" cy="976863"/>
      </dsp:txXfrm>
    </dsp:sp>
    <dsp:sp modelId="{9622DC20-9EA6-4577-B238-2125B559319B}">
      <dsp:nvSpPr>
        <dsp:cNvPr id="0" name=""/>
        <dsp:cNvSpPr/>
      </dsp:nvSpPr>
      <dsp:spPr>
        <a:xfrm>
          <a:off x="1935437" y="489280"/>
          <a:ext cx="3901525" cy="3901525"/>
        </a:xfrm>
        <a:custGeom>
          <a:avLst/>
          <a:gdLst/>
          <a:ahLst/>
          <a:cxnLst/>
          <a:rect l="0" t="0" r="0" b="0"/>
          <a:pathLst>
            <a:path>
              <a:moveTo>
                <a:pt x="325835" y="3030155"/>
              </a:moveTo>
              <a:arcTo wR="1950762" hR="1950762" stAng="8784304" swAng="219539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13B6B2-2464-41BB-B4E7-531D6E8CF7AD}">
      <dsp:nvSpPr>
        <dsp:cNvPr id="0" name=""/>
        <dsp:cNvSpPr/>
      </dsp:nvSpPr>
      <dsp:spPr>
        <a:xfrm>
          <a:off x="1279480" y="1348793"/>
          <a:ext cx="1502866" cy="97686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smtClean="0">
              <a:latin typeface="Castellar" pitchFamily="18" charset="0"/>
              <a:ea typeface="HY견고딕" pitchFamily="18" charset="-127"/>
            </a:rPr>
            <a:t>요시노 사쿠조</a:t>
          </a:r>
          <a:endParaRPr lang="ko-KR" altLang="en-US" sz="2400" kern="1200" dirty="0">
            <a:latin typeface="Castellar" pitchFamily="18" charset="0"/>
            <a:ea typeface="HY견고딕" pitchFamily="18" charset="-127"/>
          </a:endParaRPr>
        </a:p>
      </dsp:txBody>
      <dsp:txXfrm>
        <a:off x="1279480" y="1348793"/>
        <a:ext cx="1502866" cy="976863"/>
      </dsp:txXfrm>
    </dsp:sp>
    <dsp:sp modelId="{75E26603-E0A0-4497-9425-5F9859025176}">
      <dsp:nvSpPr>
        <dsp:cNvPr id="0" name=""/>
        <dsp:cNvSpPr/>
      </dsp:nvSpPr>
      <dsp:spPr>
        <a:xfrm>
          <a:off x="1935437" y="489280"/>
          <a:ext cx="3901525" cy="3901525"/>
        </a:xfrm>
        <a:custGeom>
          <a:avLst/>
          <a:gdLst/>
          <a:ahLst/>
          <a:cxnLst/>
          <a:rect l="0" t="0" r="0" b="0"/>
          <a:pathLst>
            <a:path>
              <a:moveTo>
                <a:pt x="340060" y="850256"/>
              </a:moveTo>
              <a:arcTo wR="1950762" hR="1950762" stAng="12860562" swAng="196035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B4D9E8-2F8A-45ED-9661-9ACFE1131B88}">
      <dsp:nvSpPr>
        <dsp:cNvPr id="0" name=""/>
        <dsp:cNvSpPr/>
      </dsp:nvSpPr>
      <dsp:spPr>
        <a:xfrm>
          <a:off x="3452" y="897047"/>
          <a:ext cx="1381889" cy="138188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257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EB2294-7245-401D-86E5-3360C1730F8E}">
      <dsp:nvSpPr>
        <dsp:cNvPr id="0" name=""/>
        <dsp:cNvSpPr/>
      </dsp:nvSpPr>
      <dsp:spPr>
        <a:xfrm>
          <a:off x="0" y="1716618"/>
          <a:ext cx="1863962" cy="13818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>
              <a:latin typeface="+mj-ea"/>
              <a:ea typeface="+mj-ea"/>
            </a:rPr>
            <a:t>1</a:t>
          </a:r>
          <a:r>
            <a:rPr lang="ko-KR" altLang="en-US" sz="2000" kern="1200" dirty="0" smtClean="0">
              <a:latin typeface="+mj-ea"/>
              <a:ea typeface="+mj-ea"/>
            </a:rPr>
            <a:t>차 세계대전으로 인한 경기 발전</a:t>
          </a:r>
          <a:endParaRPr lang="ko-KR" altLang="en-US" sz="2000" kern="1200" dirty="0">
            <a:latin typeface="+mj-ea"/>
            <a:ea typeface="+mj-ea"/>
          </a:endParaRPr>
        </a:p>
      </dsp:txBody>
      <dsp:txXfrm>
        <a:off x="0" y="1716618"/>
        <a:ext cx="1863962" cy="1381889"/>
      </dsp:txXfrm>
    </dsp:sp>
    <dsp:sp modelId="{19194F58-2972-4544-B796-0715F099DF61}">
      <dsp:nvSpPr>
        <dsp:cNvPr id="0" name=""/>
        <dsp:cNvSpPr/>
      </dsp:nvSpPr>
      <dsp:spPr>
        <a:xfrm rot="21599962">
          <a:off x="1773399" y="1421954"/>
          <a:ext cx="388057" cy="3320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900" kern="1200"/>
        </a:p>
      </dsp:txBody>
      <dsp:txXfrm rot="21599962">
        <a:off x="1773399" y="1421954"/>
        <a:ext cx="388057" cy="332048"/>
      </dsp:txXfrm>
    </dsp:sp>
    <dsp:sp modelId="{2876A57C-F36B-4205-BB42-FE18CED2527B}">
      <dsp:nvSpPr>
        <dsp:cNvPr id="0" name=""/>
        <dsp:cNvSpPr/>
      </dsp:nvSpPr>
      <dsp:spPr>
        <a:xfrm>
          <a:off x="2494077" y="897020"/>
          <a:ext cx="1381889" cy="138188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257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58164C-2879-4B51-8D30-BC3CE6A9CBED}">
      <dsp:nvSpPr>
        <dsp:cNvPr id="0" name=""/>
        <dsp:cNvSpPr/>
      </dsp:nvSpPr>
      <dsp:spPr>
        <a:xfrm>
          <a:off x="2401063" y="1726154"/>
          <a:ext cx="2017835" cy="13818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>
              <a:latin typeface="+mj-ea"/>
              <a:ea typeface="+mj-ea"/>
            </a:rPr>
            <a:t>새로운 중간 </a:t>
          </a:r>
          <a:r>
            <a:rPr lang="ko-KR" altLang="en-US" sz="2000" kern="1200" dirty="0" err="1" smtClean="0">
              <a:latin typeface="+mj-ea"/>
              <a:ea typeface="+mj-ea"/>
            </a:rPr>
            <a:t>도시층</a:t>
          </a:r>
          <a:r>
            <a:rPr lang="ko-KR" altLang="en-US" sz="2000" kern="1200" dirty="0" smtClean="0">
              <a:latin typeface="+mj-ea"/>
              <a:ea typeface="+mj-ea"/>
            </a:rPr>
            <a:t> 등장</a:t>
          </a:r>
          <a:endParaRPr lang="ko-KR" altLang="en-US" sz="2000" kern="1200" dirty="0">
            <a:latin typeface="+mj-ea"/>
            <a:ea typeface="+mj-ea"/>
          </a:endParaRPr>
        </a:p>
      </dsp:txBody>
      <dsp:txXfrm>
        <a:off x="2401063" y="1726154"/>
        <a:ext cx="2017835" cy="1381889"/>
      </dsp:txXfrm>
    </dsp:sp>
    <dsp:sp modelId="{8BFCBC0B-7EBC-424C-8ADE-96627F66D2DE}">
      <dsp:nvSpPr>
        <dsp:cNvPr id="0" name=""/>
        <dsp:cNvSpPr/>
      </dsp:nvSpPr>
      <dsp:spPr>
        <a:xfrm>
          <a:off x="4253440" y="1421940"/>
          <a:ext cx="377473" cy="3320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900" kern="1200"/>
        </a:p>
      </dsp:txBody>
      <dsp:txXfrm>
        <a:off x="4253440" y="1421940"/>
        <a:ext cx="377473" cy="332048"/>
      </dsp:txXfrm>
    </dsp:sp>
    <dsp:sp modelId="{146A44EE-3D3C-4728-B338-0392FD4F20C0}">
      <dsp:nvSpPr>
        <dsp:cNvPr id="0" name=""/>
        <dsp:cNvSpPr/>
      </dsp:nvSpPr>
      <dsp:spPr>
        <a:xfrm>
          <a:off x="4954462" y="897020"/>
          <a:ext cx="1381889" cy="138188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257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C01E1F-6F0B-4EDD-9549-7F8D485F80AF}">
      <dsp:nvSpPr>
        <dsp:cNvPr id="0" name=""/>
        <dsp:cNvSpPr/>
      </dsp:nvSpPr>
      <dsp:spPr>
        <a:xfrm>
          <a:off x="4977982" y="1726154"/>
          <a:ext cx="1784766" cy="13818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>
              <a:latin typeface="+mj-ea"/>
              <a:ea typeface="+mj-ea"/>
            </a:rPr>
            <a:t>민본주의</a:t>
          </a:r>
          <a:endParaRPr lang="en-US" altLang="ko-KR" sz="2000" kern="1200" dirty="0" smtClean="0">
            <a:latin typeface="+mj-ea"/>
            <a:ea typeface="+mj-ea"/>
          </a:endParaRPr>
        </a:p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>
              <a:latin typeface="+mj-ea"/>
              <a:ea typeface="+mj-ea"/>
            </a:rPr>
            <a:t>민주주의</a:t>
          </a:r>
          <a:endParaRPr lang="en-US" altLang="ko-KR" sz="2000" kern="1200" dirty="0" smtClean="0">
            <a:latin typeface="+mj-ea"/>
            <a:ea typeface="+mj-ea"/>
          </a:endParaRPr>
        </a:p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>
              <a:latin typeface="+mj-ea"/>
              <a:ea typeface="+mj-ea"/>
            </a:rPr>
            <a:t>등장</a:t>
          </a:r>
          <a:endParaRPr lang="en-US" altLang="ko-KR" sz="2000" kern="1200" dirty="0" smtClean="0">
            <a:latin typeface="+mj-ea"/>
            <a:ea typeface="+mj-ea"/>
          </a:endParaRPr>
        </a:p>
      </dsp:txBody>
      <dsp:txXfrm>
        <a:off x="4977982" y="1726154"/>
        <a:ext cx="1784766" cy="138188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08F506-485C-4621-BB52-CF7A523D8EE1}">
      <dsp:nvSpPr>
        <dsp:cNvPr id="0" name=""/>
        <dsp:cNvSpPr/>
      </dsp:nvSpPr>
      <dsp:spPr>
        <a:xfrm>
          <a:off x="0" y="173557"/>
          <a:ext cx="4050122" cy="1078324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300" b="1" kern="1200" dirty="0" smtClean="0">
              <a:latin typeface="+mj-ea"/>
              <a:ea typeface="+mj-ea"/>
            </a:rPr>
            <a:t>민본주의를 요구</a:t>
          </a:r>
          <a:endParaRPr lang="ko-KR" altLang="en-US" sz="2300" b="1" kern="1200" dirty="0">
            <a:latin typeface="+mj-ea"/>
            <a:ea typeface="+mj-ea"/>
          </a:endParaRPr>
        </a:p>
      </dsp:txBody>
      <dsp:txXfrm>
        <a:off x="0" y="173557"/>
        <a:ext cx="4050122" cy="1078324"/>
      </dsp:txXfrm>
    </dsp:sp>
    <dsp:sp modelId="{C4D10EFB-201D-44A8-9BDF-733D0575C4F0}">
      <dsp:nvSpPr>
        <dsp:cNvPr id="0" name=""/>
        <dsp:cNvSpPr/>
      </dsp:nvSpPr>
      <dsp:spPr>
        <a:xfrm>
          <a:off x="0" y="1526988"/>
          <a:ext cx="4050122" cy="1078324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300" b="1" kern="1200" dirty="0" smtClean="0">
              <a:latin typeface="+mj-ea"/>
              <a:ea typeface="+mj-ea"/>
            </a:rPr>
            <a:t>제국주의 비판</a:t>
          </a:r>
          <a:endParaRPr lang="ko-KR" altLang="en-US" sz="2300" b="1" kern="1200" dirty="0">
            <a:latin typeface="+mj-ea"/>
            <a:ea typeface="+mj-ea"/>
          </a:endParaRPr>
        </a:p>
      </dsp:txBody>
      <dsp:txXfrm>
        <a:off x="0" y="1526988"/>
        <a:ext cx="4050122" cy="1078324"/>
      </dsp:txXfrm>
    </dsp:sp>
    <dsp:sp modelId="{F2A9FD8A-978E-44E7-8B99-A823A056DE0C}">
      <dsp:nvSpPr>
        <dsp:cNvPr id="0" name=""/>
        <dsp:cNvSpPr/>
      </dsp:nvSpPr>
      <dsp:spPr>
        <a:xfrm>
          <a:off x="0" y="2769651"/>
          <a:ext cx="4050122" cy="1078324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300" b="1" kern="1200" dirty="0" smtClean="0">
              <a:latin typeface="+mj-ea"/>
              <a:ea typeface="+mj-ea"/>
            </a:rPr>
            <a:t>식민지의 독립운동 적극지지</a:t>
          </a:r>
          <a:endParaRPr lang="ko-KR" altLang="en-US" sz="2300" b="1" kern="1200" dirty="0">
            <a:latin typeface="+mj-ea"/>
            <a:ea typeface="+mj-ea"/>
          </a:endParaRPr>
        </a:p>
      </dsp:txBody>
      <dsp:txXfrm>
        <a:off x="0" y="2769651"/>
        <a:ext cx="4050122" cy="1078324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08F506-485C-4621-BB52-CF7A523D8EE1}">
      <dsp:nvSpPr>
        <dsp:cNvPr id="0" name=""/>
        <dsp:cNvSpPr/>
      </dsp:nvSpPr>
      <dsp:spPr>
        <a:xfrm>
          <a:off x="0" y="289030"/>
          <a:ext cx="3866137" cy="11195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  <a:sp3d extrusionH="57150">
            <a:bevelT w="69850" h="38100" prst="cross"/>
          </a:sp3d>
        </a:bodyPr>
        <a:lstStyle/>
        <a:p>
          <a:pPr lvl="0" algn="l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100" kern="1200" dirty="0" smtClean="0">
              <a:ln>
                <a:solidFill>
                  <a:srgbClr val="FFFF00"/>
                </a:solidFill>
              </a:ln>
              <a:solidFill>
                <a:srgbClr val="FFC000"/>
              </a:solidFill>
              <a:latin typeface="+mj-ea"/>
              <a:ea typeface="+mj-ea"/>
            </a:rPr>
            <a:t>천황 </a:t>
          </a:r>
          <a:r>
            <a:rPr lang="ko-KR" altLang="en-US" sz="2100" kern="1200" dirty="0" err="1" smtClean="0">
              <a:ln>
                <a:solidFill>
                  <a:srgbClr val="FFFF00"/>
                </a:solidFill>
              </a:ln>
              <a:solidFill>
                <a:srgbClr val="FFC000"/>
              </a:solidFill>
              <a:latin typeface="+mj-ea"/>
              <a:ea typeface="+mj-ea"/>
            </a:rPr>
            <a:t>기관설의</a:t>
          </a:r>
          <a:r>
            <a:rPr lang="ko-KR" altLang="en-US" sz="2100" kern="1200" dirty="0" smtClean="0">
              <a:ln>
                <a:solidFill>
                  <a:srgbClr val="FFFF00"/>
                </a:solidFill>
              </a:ln>
              <a:solidFill>
                <a:srgbClr val="FFC000"/>
              </a:solidFill>
              <a:latin typeface="+mj-ea"/>
              <a:ea typeface="+mj-ea"/>
            </a:rPr>
            <a:t> 주장</a:t>
          </a:r>
          <a:endParaRPr lang="ko-KR" altLang="en-US" sz="2100" kern="1200" dirty="0">
            <a:ln>
              <a:solidFill>
                <a:srgbClr val="FFFF00"/>
              </a:solidFill>
            </a:ln>
            <a:solidFill>
              <a:srgbClr val="FFC000"/>
            </a:solidFill>
            <a:latin typeface="+mj-ea"/>
            <a:ea typeface="+mj-ea"/>
          </a:endParaRPr>
        </a:p>
      </dsp:txBody>
      <dsp:txXfrm>
        <a:off x="0" y="289030"/>
        <a:ext cx="3866137" cy="1119510"/>
      </dsp:txXfrm>
    </dsp:sp>
    <dsp:sp modelId="{C4D10EFB-201D-44A8-9BDF-733D0575C4F0}">
      <dsp:nvSpPr>
        <dsp:cNvPr id="0" name=""/>
        <dsp:cNvSpPr/>
      </dsp:nvSpPr>
      <dsp:spPr>
        <a:xfrm>
          <a:off x="0" y="1614870"/>
          <a:ext cx="3866137" cy="11195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  <a:sp3d extrusionH="57150">
            <a:bevelT w="69850" h="38100" prst="cross"/>
          </a:sp3d>
        </a:bodyPr>
        <a:lstStyle/>
        <a:p>
          <a:pPr lvl="0" algn="l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100" kern="1200" smtClean="0">
              <a:ln>
                <a:solidFill>
                  <a:srgbClr val="FFFF00"/>
                </a:solidFill>
              </a:ln>
              <a:solidFill>
                <a:srgbClr val="FFC000"/>
              </a:solidFill>
              <a:latin typeface="+mj-ea"/>
              <a:ea typeface="+mj-ea"/>
            </a:rPr>
            <a:t>천황주권설과의 대립</a:t>
          </a:r>
          <a:endParaRPr lang="ko-KR" altLang="en-US" sz="2100" kern="1200" dirty="0">
            <a:ln>
              <a:solidFill>
                <a:srgbClr val="FFFF00"/>
              </a:solidFill>
            </a:ln>
            <a:solidFill>
              <a:srgbClr val="FFC000"/>
            </a:solidFill>
            <a:latin typeface="+mj-ea"/>
            <a:ea typeface="+mj-ea"/>
          </a:endParaRPr>
        </a:p>
      </dsp:txBody>
      <dsp:txXfrm>
        <a:off x="0" y="1614870"/>
        <a:ext cx="3866137" cy="1119510"/>
      </dsp:txXfrm>
    </dsp:sp>
    <dsp:sp modelId="{F2A9FD8A-978E-44E7-8B99-A823A056DE0C}">
      <dsp:nvSpPr>
        <dsp:cNvPr id="0" name=""/>
        <dsp:cNvSpPr/>
      </dsp:nvSpPr>
      <dsp:spPr>
        <a:xfrm>
          <a:off x="0" y="3016497"/>
          <a:ext cx="3866137" cy="11195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  <a:sp3d extrusionH="57150">
            <a:bevelT w="69850" h="38100" prst="cross"/>
          </a:sp3d>
        </a:bodyPr>
        <a:lstStyle/>
        <a:p>
          <a:pPr lvl="0" algn="l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100" kern="1200" smtClean="0">
              <a:ln>
                <a:solidFill>
                  <a:srgbClr val="FFFF00"/>
                </a:solidFill>
              </a:ln>
              <a:solidFill>
                <a:srgbClr val="FFC000"/>
              </a:solidFill>
              <a:latin typeface="+mj-ea"/>
              <a:ea typeface="+mj-ea"/>
            </a:rPr>
            <a:t>의회의 권한강화를 통한 내각제의 이론적 기초를 수립 </a:t>
          </a:r>
          <a:endParaRPr lang="en-US" altLang="ko-KR" sz="2100" kern="1200" dirty="0" smtClean="0">
            <a:ln>
              <a:solidFill>
                <a:srgbClr val="FFFF00"/>
              </a:solidFill>
            </a:ln>
            <a:solidFill>
              <a:srgbClr val="FFC000"/>
            </a:solidFill>
            <a:latin typeface="+mj-ea"/>
            <a:ea typeface="+mj-ea"/>
          </a:endParaRPr>
        </a:p>
      </dsp:txBody>
      <dsp:txXfrm>
        <a:off x="0" y="3016497"/>
        <a:ext cx="3866137" cy="111951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4CA9F7-62BF-490C-80D9-AF963EF9C3C5}">
      <dsp:nvSpPr>
        <dsp:cNvPr id="0" name=""/>
        <dsp:cNvSpPr/>
      </dsp:nvSpPr>
      <dsp:spPr>
        <a:xfrm rot="19973283">
          <a:off x="2" y="2392447"/>
          <a:ext cx="9143995" cy="2220963"/>
        </a:xfrm>
        <a:prstGeom prst="rightArrow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ABF79A-24E8-4085-9BD2-660DE0DC586B}">
      <dsp:nvSpPr>
        <dsp:cNvPr id="0" name=""/>
        <dsp:cNvSpPr/>
      </dsp:nvSpPr>
      <dsp:spPr>
        <a:xfrm>
          <a:off x="10646" y="4797143"/>
          <a:ext cx="1115814" cy="822082"/>
        </a:xfrm>
        <a:prstGeom prst="roundRect">
          <a:avLst/>
        </a:prstGeom>
        <a:solidFill>
          <a:srgbClr val="92D050"/>
        </a:solidFill>
        <a:ln w="66675" cap="flat" cmpd="sng" algn="ctr">
          <a:solidFill>
            <a:schemeClr val="lt1">
              <a:hueOff val="0"/>
              <a:satOff val="0"/>
              <a:lumOff val="0"/>
              <a:alpha val="62000"/>
            </a:schemeClr>
          </a:solidFill>
          <a:prstDash val="solid"/>
        </a:ln>
        <a:effectLst>
          <a:innerShdw blurRad="63500" dist="50800" dir="2700000">
            <a:schemeClr val="bg1">
              <a:alpha val="59000"/>
            </a:scheme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b="0" kern="1200" dirty="0" smtClean="0">
              <a:latin typeface="휴먼둥근헤드라인" pitchFamily="18" charset="-127"/>
              <a:ea typeface="휴먼둥근헤드라인" pitchFamily="18" charset="-127"/>
            </a:rPr>
            <a:t>시베리아 출병</a:t>
          </a:r>
          <a:r>
            <a:rPr lang="en-US" altLang="ko-KR" sz="1300" b="0" kern="1200" dirty="0" smtClean="0">
              <a:latin typeface="휴먼둥근헤드라인" pitchFamily="18" charset="-127"/>
              <a:ea typeface="휴먼둥근헤드라인" pitchFamily="18" charset="-127"/>
            </a:rPr>
            <a:t>, </a:t>
          </a:r>
          <a:r>
            <a:rPr lang="ko-KR" altLang="en-US" sz="1300" b="0" kern="1200" dirty="0" smtClean="0">
              <a:latin typeface="휴먼둥근헤드라인" pitchFamily="18" charset="-127"/>
              <a:ea typeface="휴먼둥근헤드라인" pitchFamily="18" charset="-127"/>
            </a:rPr>
            <a:t>쌀 소동</a:t>
          </a:r>
          <a:endParaRPr lang="ko-KR" altLang="en-US" sz="1300" b="0" kern="1200" dirty="0">
            <a:latin typeface="휴먼둥근헤드라인" pitchFamily="18" charset="-127"/>
            <a:ea typeface="휴먼둥근헤드라인" pitchFamily="18" charset="-127"/>
          </a:endParaRPr>
        </a:p>
      </dsp:txBody>
      <dsp:txXfrm>
        <a:off x="10646" y="4797143"/>
        <a:ext cx="1115814" cy="822082"/>
      </dsp:txXfrm>
    </dsp:sp>
    <dsp:sp modelId="{320562C9-9617-42B1-8C3A-C17A46E95E32}">
      <dsp:nvSpPr>
        <dsp:cNvPr id="0" name=""/>
        <dsp:cNvSpPr/>
      </dsp:nvSpPr>
      <dsp:spPr>
        <a:xfrm>
          <a:off x="1146747" y="4221099"/>
          <a:ext cx="1115814" cy="822082"/>
        </a:xfrm>
        <a:prstGeom prst="roundRect">
          <a:avLst/>
        </a:prstGeom>
        <a:solidFill>
          <a:srgbClr val="92D050"/>
        </a:solidFill>
        <a:ln w="66675" cap="flat" cmpd="sng" algn="ctr">
          <a:solidFill>
            <a:schemeClr val="lt1">
              <a:hueOff val="0"/>
              <a:satOff val="0"/>
              <a:lumOff val="0"/>
              <a:alpha val="62000"/>
            </a:schemeClr>
          </a:solidFill>
          <a:prstDash val="solid"/>
        </a:ln>
        <a:effectLst>
          <a:innerShdw blurRad="63500" dist="50800" dir="2700000">
            <a:schemeClr val="bg1">
              <a:alpha val="59000"/>
            </a:scheme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b="0" i="1" kern="1200" dirty="0" smtClean="0">
              <a:latin typeface="휴먼둥근헤드라인" pitchFamily="18" charset="-127"/>
              <a:ea typeface="휴먼둥근헤드라인" pitchFamily="18" charset="-127"/>
            </a:rPr>
            <a:t>파리 강화 회의</a:t>
          </a:r>
          <a:r>
            <a:rPr lang="en-US" altLang="ko-KR" sz="1300" b="0" i="1" kern="1200" dirty="0" smtClean="0">
              <a:latin typeface="휴먼둥근헤드라인" pitchFamily="18" charset="-127"/>
              <a:ea typeface="휴먼둥근헤드라인" pitchFamily="18" charset="-127"/>
            </a:rPr>
            <a:t>, </a:t>
          </a:r>
          <a:r>
            <a:rPr lang="ko-KR" altLang="en-US" sz="1300" b="0" i="1" kern="1200" dirty="0" smtClean="0">
              <a:latin typeface="휴먼둥근헤드라인" pitchFamily="18" charset="-127"/>
              <a:ea typeface="휴먼둥근헤드라인" pitchFamily="18" charset="-127"/>
            </a:rPr>
            <a:t>선거법 개정</a:t>
          </a:r>
          <a:endParaRPr lang="ko-KR" altLang="en-US" sz="1300" b="0" i="1" kern="1200" dirty="0">
            <a:latin typeface="휴먼둥근헤드라인" pitchFamily="18" charset="-127"/>
            <a:ea typeface="휴먼둥근헤드라인" pitchFamily="18" charset="-127"/>
          </a:endParaRPr>
        </a:p>
      </dsp:txBody>
      <dsp:txXfrm>
        <a:off x="1146747" y="4221099"/>
        <a:ext cx="1115814" cy="822082"/>
      </dsp:txXfrm>
    </dsp:sp>
    <dsp:sp modelId="{4F5769C5-6BDA-4C3C-AFBA-FC48C0BC3CF0}">
      <dsp:nvSpPr>
        <dsp:cNvPr id="0" name=""/>
        <dsp:cNvSpPr/>
      </dsp:nvSpPr>
      <dsp:spPr>
        <a:xfrm>
          <a:off x="2286448" y="3645027"/>
          <a:ext cx="1115814" cy="822082"/>
        </a:xfrm>
        <a:prstGeom prst="roundRect">
          <a:avLst/>
        </a:prstGeom>
        <a:solidFill>
          <a:srgbClr val="92D050"/>
        </a:solidFill>
        <a:ln w="66675" cap="flat" cmpd="sng" algn="ctr">
          <a:solidFill>
            <a:schemeClr val="lt1">
              <a:hueOff val="0"/>
              <a:satOff val="0"/>
              <a:lumOff val="0"/>
              <a:alpha val="62000"/>
            </a:schemeClr>
          </a:solidFill>
          <a:prstDash val="solid"/>
        </a:ln>
        <a:effectLst>
          <a:innerShdw blurRad="63500" dist="50800" dir="2700000">
            <a:schemeClr val="bg1">
              <a:alpha val="59000"/>
            </a:scheme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b="0" i="1" kern="1200" dirty="0" smtClean="0">
              <a:latin typeface="휴먼둥근헤드라인" pitchFamily="18" charset="-127"/>
              <a:ea typeface="휴먼둥근헤드라인" pitchFamily="18" charset="-127"/>
            </a:rPr>
            <a:t>국제 연맹 설립</a:t>
          </a:r>
          <a:endParaRPr lang="ko-KR" altLang="en-US" sz="1300" b="0" i="1" kern="1200" dirty="0">
            <a:latin typeface="휴먼둥근헤드라인" pitchFamily="18" charset="-127"/>
            <a:ea typeface="휴먼둥근헤드라인" pitchFamily="18" charset="-127"/>
          </a:endParaRPr>
        </a:p>
      </dsp:txBody>
      <dsp:txXfrm>
        <a:off x="2286448" y="3645027"/>
        <a:ext cx="1115814" cy="822082"/>
      </dsp:txXfrm>
    </dsp:sp>
    <dsp:sp modelId="{0D9A9E61-912B-4BB6-B38A-4FEA6B2BBFE8}">
      <dsp:nvSpPr>
        <dsp:cNvPr id="0" name=""/>
        <dsp:cNvSpPr/>
      </dsp:nvSpPr>
      <dsp:spPr>
        <a:xfrm>
          <a:off x="3426149" y="3068954"/>
          <a:ext cx="1261470" cy="822082"/>
        </a:xfrm>
        <a:prstGeom prst="roundRect">
          <a:avLst/>
        </a:prstGeom>
        <a:solidFill>
          <a:srgbClr val="92D050"/>
        </a:solidFill>
        <a:ln w="66675" cap="flat" cmpd="sng" algn="ctr">
          <a:solidFill>
            <a:schemeClr val="lt1">
              <a:hueOff val="0"/>
              <a:satOff val="0"/>
              <a:lumOff val="0"/>
              <a:alpha val="62000"/>
            </a:schemeClr>
          </a:solidFill>
          <a:prstDash val="solid"/>
        </a:ln>
        <a:effectLst>
          <a:innerShdw blurRad="63500" dist="50800" dir="2700000">
            <a:schemeClr val="bg1">
              <a:alpha val="59000"/>
            </a:scheme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b="0" i="1" kern="1200" dirty="0" smtClean="0">
              <a:latin typeface="휴먼둥근헤드라인" pitchFamily="18" charset="-127"/>
              <a:ea typeface="휴먼둥근헤드라인" pitchFamily="18" charset="-127"/>
            </a:rPr>
            <a:t>하라 </a:t>
          </a:r>
          <a:r>
            <a:rPr lang="ko-KR" altLang="en-US" sz="1300" b="0" i="1" kern="1200" dirty="0" err="1" smtClean="0">
              <a:latin typeface="휴먼둥근헤드라인" pitchFamily="18" charset="-127"/>
              <a:ea typeface="휴먼둥근헤드라인" pitchFamily="18" charset="-127"/>
            </a:rPr>
            <a:t>타카시</a:t>
          </a:r>
          <a:r>
            <a:rPr lang="ko-KR" altLang="en-US" sz="1300" b="0" i="1" kern="1200" dirty="0" smtClean="0">
              <a:latin typeface="휴먼둥근헤드라인" pitchFamily="18" charset="-127"/>
              <a:ea typeface="휴먼둥근헤드라인" pitchFamily="18" charset="-127"/>
            </a:rPr>
            <a:t> 암살</a:t>
          </a:r>
          <a:endParaRPr lang="ko-KR" altLang="en-US" sz="1300" b="0" i="1" kern="1200" dirty="0">
            <a:latin typeface="휴먼둥근헤드라인" pitchFamily="18" charset="-127"/>
            <a:ea typeface="휴먼둥근헤드라인" pitchFamily="18" charset="-127"/>
          </a:endParaRPr>
        </a:p>
      </dsp:txBody>
      <dsp:txXfrm>
        <a:off x="3426149" y="3068954"/>
        <a:ext cx="1261470" cy="822082"/>
      </dsp:txXfrm>
    </dsp:sp>
    <dsp:sp modelId="{A244A8ED-CABB-43A6-BADB-4C8DE4E2C32C}">
      <dsp:nvSpPr>
        <dsp:cNvPr id="0" name=""/>
        <dsp:cNvSpPr/>
      </dsp:nvSpPr>
      <dsp:spPr>
        <a:xfrm>
          <a:off x="4653385" y="2636914"/>
          <a:ext cx="724411" cy="707334"/>
        </a:xfrm>
        <a:prstGeom prst="roundRect">
          <a:avLst/>
        </a:prstGeom>
        <a:solidFill>
          <a:srgbClr val="92D050"/>
        </a:solidFill>
        <a:ln w="66675" cap="flat" cmpd="sng" algn="ctr">
          <a:solidFill>
            <a:schemeClr val="lt1">
              <a:hueOff val="0"/>
              <a:satOff val="0"/>
              <a:lumOff val="0"/>
              <a:alpha val="62000"/>
            </a:schemeClr>
          </a:solidFill>
          <a:prstDash val="solid"/>
        </a:ln>
        <a:effectLst>
          <a:innerShdw blurRad="63500" dist="50800" dir="2700000">
            <a:schemeClr val="bg1">
              <a:alpha val="59000"/>
            </a:scheme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b="0" i="1" kern="1200" dirty="0" err="1" smtClean="0">
              <a:latin typeface="휴먼둥근헤드라인" pitchFamily="18" charset="-127"/>
              <a:ea typeface="휴먼둥근헤드라인" pitchFamily="18" charset="-127"/>
            </a:rPr>
            <a:t>위싱턴</a:t>
          </a:r>
          <a:r>
            <a:rPr lang="ko-KR" altLang="en-US" sz="1300" b="0" i="1" kern="1200" dirty="0" smtClean="0">
              <a:latin typeface="휴먼둥근헤드라인" pitchFamily="18" charset="-127"/>
              <a:ea typeface="휴먼둥근헤드라인" pitchFamily="18" charset="-127"/>
            </a:rPr>
            <a:t> 회의</a:t>
          </a:r>
          <a:endParaRPr lang="ko-KR" altLang="en-US" sz="1300" b="0" i="1" kern="1200" dirty="0">
            <a:latin typeface="휴먼둥근헤드라인" pitchFamily="18" charset="-127"/>
            <a:ea typeface="휴먼둥근헤드라인" pitchFamily="18" charset="-127"/>
          </a:endParaRPr>
        </a:p>
      </dsp:txBody>
      <dsp:txXfrm>
        <a:off x="4653385" y="2636914"/>
        <a:ext cx="724411" cy="707334"/>
      </dsp:txXfrm>
    </dsp:sp>
    <dsp:sp modelId="{3AFD9438-1F2A-431C-B456-0052A1FD9C63}">
      <dsp:nvSpPr>
        <dsp:cNvPr id="0" name=""/>
        <dsp:cNvSpPr/>
      </dsp:nvSpPr>
      <dsp:spPr>
        <a:xfrm>
          <a:off x="4644007" y="2132851"/>
          <a:ext cx="1023639" cy="851352"/>
        </a:xfrm>
        <a:prstGeom prst="roundRect">
          <a:avLst/>
        </a:prstGeom>
        <a:solidFill>
          <a:srgbClr val="92D050"/>
        </a:solidFill>
        <a:ln w="66675" cap="flat" cmpd="sng" algn="ctr">
          <a:solidFill>
            <a:schemeClr val="lt1">
              <a:hueOff val="0"/>
              <a:satOff val="0"/>
              <a:lumOff val="0"/>
              <a:alpha val="62000"/>
            </a:schemeClr>
          </a:solidFill>
          <a:prstDash val="solid"/>
        </a:ln>
        <a:effectLst>
          <a:innerShdw blurRad="63500" dist="50800" dir="2700000">
            <a:schemeClr val="bg1">
              <a:alpha val="59000"/>
            </a:scheme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b="0" i="1" kern="1200" dirty="0" smtClean="0">
              <a:latin typeface="휴먼둥근헤드라인" pitchFamily="18" charset="-127"/>
              <a:ea typeface="휴먼둥근헤드라인" pitchFamily="18" charset="-127"/>
            </a:rPr>
            <a:t>관동대지진</a:t>
          </a:r>
          <a:endParaRPr lang="ko-KR" altLang="en-US" sz="1300" b="0" i="1" kern="1200" dirty="0">
            <a:latin typeface="휴먼둥근헤드라인" pitchFamily="18" charset="-127"/>
            <a:ea typeface="휴먼둥근헤드라인" pitchFamily="18" charset="-127"/>
          </a:endParaRPr>
        </a:p>
      </dsp:txBody>
      <dsp:txXfrm>
        <a:off x="4644007" y="2132851"/>
        <a:ext cx="1023639" cy="851352"/>
      </dsp:txXfrm>
    </dsp:sp>
    <dsp:sp modelId="{7D08EFA8-569C-48FF-91A0-D9A5E0568891}">
      <dsp:nvSpPr>
        <dsp:cNvPr id="0" name=""/>
        <dsp:cNvSpPr/>
      </dsp:nvSpPr>
      <dsp:spPr>
        <a:xfrm>
          <a:off x="6584641" y="1484784"/>
          <a:ext cx="795671" cy="812426"/>
        </a:xfrm>
        <a:prstGeom prst="roundRect">
          <a:avLst/>
        </a:prstGeom>
        <a:solidFill>
          <a:srgbClr val="92D050"/>
        </a:solidFill>
        <a:ln w="66675" cap="flat" cmpd="sng" algn="ctr">
          <a:solidFill>
            <a:schemeClr val="lt1">
              <a:hueOff val="0"/>
              <a:satOff val="0"/>
              <a:lumOff val="0"/>
              <a:alpha val="62000"/>
            </a:schemeClr>
          </a:solidFill>
          <a:prstDash val="solid"/>
        </a:ln>
        <a:effectLst>
          <a:innerShdw blurRad="63500" dist="50800" dir="2700000">
            <a:schemeClr val="bg1">
              <a:alpha val="59000"/>
            </a:scheme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b="0" i="1" kern="1200" dirty="0" smtClean="0">
              <a:latin typeface="휴먼둥근헤드라인" pitchFamily="18" charset="-127"/>
              <a:ea typeface="휴먼둥근헤드라인" pitchFamily="18" charset="-127"/>
            </a:rPr>
            <a:t>치안 </a:t>
          </a:r>
          <a:r>
            <a:rPr lang="ko-KR" altLang="en-US" sz="1300" b="0" i="1" kern="1200" dirty="0" err="1" smtClean="0">
              <a:latin typeface="휴먼둥근헤드라인" pitchFamily="18" charset="-127"/>
              <a:ea typeface="휴먼둥근헤드라인" pitchFamily="18" charset="-127"/>
            </a:rPr>
            <a:t>유지법</a:t>
          </a:r>
          <a:r>
            <a:rPr lang="ko-KR" altLang="en-US" sz="1300" b="0" i="1" kern="1200" dirty="0" smtClean="0">
              <a:latin typeface="휴먼둥근헤드라인" pitchFamily="18" charset="-127"/>
              <a:ea typeface="휴먼둥근헤드라인" pitchFamily="18" charset="-127"/>
            </a:rPr>
            <a:t> 제정</a:t>
          </a:r>
          <a:endParaRPr lang="ko-KR" altLang="en-US" sz="1300" b="0" i="1" kern="1200" dirty="0">
            <a:latin typeface="휴먼둥근헤드라인" pitchFamily="18" charset="-127"/>
            <a:ea typeface="휴먼둥근헤드라인" pitchFamily="18" charset="-127"/>
          </a:endParaRPr>
        </a:p>
      </dsp:txBody>
      <dsp:txXfrm>
        <a:off x="6584641" y="1484784"/>
        <a:ext cx="795671" cy="812426"/>
      </dsp:txXfrm>
    </dsp:sp>
    <dsp:sp modelId="{5455B565-F3EB-430C-A95D-4FD5690DCE01}">
      <dsp:nvSpPr>
        <dsp:cNvPr id="0" name=""/>
        <dsp:cNvSpPr/>
      </dsp:nvSpPr>
      <dsp:spPr>
        <a:xfrm>
          <a:off x="5652118" y="1484784"/>
          <a:ext cx="918766" cy="812426"/>
        </a:xfrm>
        <a:prstGeom prst="roundRect">
          <a:avLst/>
        </a:prstGeom>
        <a:solidFill>
          <a:srgbClr val="92D050"/>
        </a:solidFill>
        <a:ln w="66675" cap="flat" cmpd="sng" algn="ctr">
          <a:solidFill>
            <a:schemeClr val="lt1">
              <a:hueOff val="0"/>
              <a:satOff val="0"/>
              <a:lumOff val="0"/>
              <a:alpha val="62000"/>
            </a:schemeClr>
          </a:solidFill>
          <a:prstDash val="solid"/>
        </a:ln>
        <a:effectLst>
          <a:innerShdw blurRad="63500" dist="50800" dir="2700000">
            <a:schemeClr val="bg1">
              <a:alpha val="59000"/>
            </a:scheme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b="0" i="1" kern="1200" dirty="0" smtClean="0">
              <a:latin typeface="휴먼둥근헤드라인" pitchFamily="18" charset="-127"/>
              <a:ea typeface="휴먼둥근헤드라인" pitchFamily="18" charset="-127"/>
            </a:rPr>
            <a:t>보통</a:t>
          </a:r>
          <a:endParaRPr lang="en-US" altLang="ko-KR" sz="1300" b="0" i="1" kern="1200" dirty="0" smtClean="0">
            <a:latin typeface="휴먼둥근헤드라인" pitchFamily="18" charset="-127"/>
            <a:ea typeface="휴먼둥근헤드라인" pitchFamily="18" charset="-127"/>
          </a:endParaRPr>
        </a:p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b="0" i="1" kern="1200" dirty="0" smtClean="0">
              <a:latin typeface="휴먼둥근헤드라인" pitchFamily="18" charset="-127"/>
              <a:ea typeface="휴먼둥근헤드라인" pitchFamily="18" charset="-127"/>
            </a:rPr>
            <a:t>선거법</a:t>
          </a:r>
          <a:endParaRPr lang="ko-KR" altLang="en-US" sz="1300" b="0" i="1" kern="1200" dirty="0">
            <a:latin typeface="휴먼둥근헤드라인" pitchFamily="18" charset="-127"/>
            <a:ea typeface="휴먼둥근헤드라인" pitchFamily="18" charset="-127"/>
          </a:endParaRPr>
        </a:p>
      </dsp:txBody>
      <dsp:txXfrm>
        <a:off x="5652118" y="1484784"/>
        <a:ext cx="918766" cy="812426"/>
      </dsp:txXfrm>
    </dsp:sp>
    <dsp:sp modelId="{817F057C-AB69-4C61-AA33-43371634415D}">
      <dsp:nvSpPr>
        <dsp:cNvPr id="0" name=""/>
        <dsp:cNvSpPr/>
      </dsp:nvSpPr>
      <dsp:spPr>
        <a:xfrm>
          <a:off x="7380314" y="836703"/>
          <a:ext cx="792259" cy="812426"/>
        </a:xfrm>
        <a:prstGeom prst="roundRect">
          <a:avLst/>
        </a:prstGeom>
        <a:solidFill>
          <a:srgbClr val="92D050"/>
        </a:solidFill>
        <a:ln w="66675" cap="flat" cmpd="sng" algn="ctr">
          <a:solidFill>
            <a:schemeClr val="lt1">
              <a:hueOff val="0"/>
              <a:satOff val="0"/>
              <a:lumOff val="0"/>
              <a:alpha val="62000"/>
            </a:schemeClr>
          </a:solidFill>
          <a:prstDash val="solid"/>
        </a:ln>
        <a:effectLst>
          <a:innerShdw blurRad="63500" dist="50800" dir="2700000">
            <a:schemeClr val="bg1">
              <a:alpha val="59000"/>
            </a:scheme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b="0" i="1" kern="1200" dirty="0" err="1" smtClean="0">
              <a:latin typeface="휴먼둥근헤드라인" pitchFamily="18" charset="-127"/>
              <a:ea typeface="휴먼둥근헤드라인" pitchFamily="18" charset="-127"/>
            </a:rPr>
            <a:t>다이쇼</a:t>
          </a:r>
          <a:r>
            <a:rPr lang="ko-KR" altLang="en-US" sz="1300" b="0" i="1" kern="1200" dirty="0" smtClean="0">
              <a:latin typeface="휴먼둥근헤드라인" pitchFamily="18" charset="-127"/>
              <a:ea typeface="휴먼둥근헤드라인" pitchFamily="18" charset="-127"/>
            </a:rPr>
            <a:t> 천황 사망</a:t>
          </a:r>
          <a:endParaRPr lang="ko-KR" altLang="en-US" sz="1300" b="0" i="1" kern="1200" dirty="0">
            <a:latin typeface="휴먼둥근헤드라인" pitchFamily="18" charset="-127"/>
            <a:ea typeface="휴먼둥근헤드라인" pitchFamily="18" charset="-127"/>
          </a:endParaRPr>
        </a:p>
      </dsp:txBody>
      <dsp:txXfrm>
        <a:off x="7380314" y="836703"/>
        <a:ext cx="792259" cy="8124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0#1">
  <dgm:title val=""/>
  <dgm:desc val=""/>
  <dgm:catLst>
    <dgm:cat type="process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3BF21-B10D-4F4C-85C5-95119F105665}" type="datetimeFigureOut">
              <a:rPr lang="ko-KR" altLang="en-US" smtClean="0"/>
              <a:pPr/>
              <a:t>2014-11-01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31072-C7E7-4A23-A80F-637FDD30381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551516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erms.naver.com/entry.nhn?docId=919482&amp;ref=y" TargetMode="External"/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31072-C7E7-4A23-A80F-637FDD303817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1923</a:t>
            </a:r>
            <a:r>
              <a:rPr lang="ko-KR" alt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 </a:t>
            </a:r>
            <a:r>
              <a:rPr lang="en-US" altLang="ko-KR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</a:t>
            </a:r>
            <a:r>
              <a:rPr lang="ko-KR" alt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월 </a:t>
            </a:r>
            <a:r>
              <a:rPr lang="en-US" altLang="ko-KR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ko-KR" alt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일 </a:t>
            </a:r>
            <a:r>
              <a:rPr lang="ko-KR" alt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action="ppaction://hlinkfile"/>
              </a:rPr>
              <a:t>일본</a:t>
            </a:r>
            <a:r>
              <a:rPr lang="ko-KR" alt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간토</a:t>
            </a:r>
            <a:r>
              <a:rPr lang="en-US" altLang="ko-KR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·</a:t>
            </a:r>
            <a:r>
              <a:rPr lang="ko-KR" altLang="en-US" sz="120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시즈오카</a:t>
            </a:r>
            <a:r>
              <a:rPr lang="en-US" altLang="ko-KR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靜罔</a:t>
            </a:r>
            <a:r>
              <a:rPr lang="en-US" altLang="ko-KR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)·</a:t>
            </a:r>
            <a:r>
              <a:rPr lang="ko-KR" altLang="en-US" sz="120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야마나시</a:t>
            </a:r>
            <a:r>
              <a:rPr lang="en-US" altLang="ko-KR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山梨</a:t>
            </a:r>
            <a:r>
              <a:rPr lang="en-US" altLang="ko-KR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ko-KR" alt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지방에서 일어난 대지진</a:t>
            </a:r>
            <a:r>
              <a:rPr lang="en-US" altLang="ko-KR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12</a:t>
            </a:r>
            <a:r>
              <a:rPr lang="ko-KR" alt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만 가구의 집이 무너지고 </a:t>
            </a:r>
            <a:r>
              <a:rPr lang="en-US" altLang="ko-KR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45</a:t>
            </a:r>
            <a:r>
              <a:rPr lang="ko-KR" alt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만 가구가 불탔으며</a:t>
            </a:r>
            <a:r>
              <a:rPr lang="en-US" altLang="ko-KR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사망자와 행방불명이 총 </a:t>
            </a:r>
            <a:r>
              <a:rPr lang="en-US" altLang="ko-KR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40</a:t>
            </a:r>
            <a:r>
              <a:rPr lang="ko-KR" alt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만 명에 달했다</a:t>
            </a:r>
            <a:r>
              <a:rPr lang="en-US" altLang="ko-KR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다음날 출범한 제</a:t>
            </a:r>
            <a:r>
              <a:rPr lang="en-US" altLang="ko-KR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ko-KR" alt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차 </a:t>
            </a:r>
            <a:r>
              <a:rPr lang="ko-KR" altLang="en-US" sz="120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야마모토</a:t>
            </a:r>
            <a:r>
              <a:rPr lang="en-US" altLang="ko-KR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山本</a:t>
            </a:r>
            <a:r>
              <a:rPr lang="en-US" altLang="ko-KR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ko-KR" alt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내각은 계엄령을 선포하고 사태수습에 나섰으나 혼란이 더욱 </a:t>
            </a:r>
            <a:r>
              <a:rPr lang="ko-KR" altLang="en-US" sz="120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심해져가자</a:t>
            </a:r>
            <a:r>
              <a:rPr lang="en-US" altLang="ko-KR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국민의 불만을 다른 데로 돌리기 위해 한국인과 사회주의자들이 폭동을 일으키려 한다는 소문을 조직적으로 퍼뜨렸다</a:t>
            </a:r>
            <a:r>
              <a:rPr lang="en-US" altLang="ko-KR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이에 격분한 일본인들은 자경단</a:t>
            </a:r>
            <a:r>
              <a:rPr lang="en-US" altLang="ko-KR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自警團</a:t>
            </a:r>
            <a:r>
              <a:rPr lang="en-US" altLang="ko-KR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ko-KR" alt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을 조직</a:t>
            </a:r>
            <a:r>
              <a:rPr lang="en-US" altLang="ko-KR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관헌들과 함께 조선인을 무조건 체포</a:t>
            </a:r>
            <a:r>
              <a:rPr lang="en-US" altLang="ko-KR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·</a:t>
            </a:r>
            <a:r>
              <a:rPr lang="ko-KR" alt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구타</a:t>
            </a:r>
            <a:r>
              <a:rPr lang="en-US" altLang="ko-KR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·</a:t>
            </a:r>
            <a:r>
              <a:rPr lang="ko-KR" alt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학살했다</a:t>
            </a:r>
            <a:r>
              <a:rPr lang="en-US" altLang="ko-KR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 사건으로 몇 명의 한국인이 학살당했는지는 확실치 않으나</a:t>
            </a:r>
            <a:r>
              <a:rPr lang="en-US" altLang="ko-KR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</a:t>
            </a:r>
            <a:r>
              <a:rPr lang="ko-KR" alt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천 명</a:t>
            </a:r>
            <a:r>
              <a:rPr lang="en-US" altLang="ko-KR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·3</a:t>
            </a:r>
            <a:r>
              <a:rPr lang="ko-KR" alt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천 명</a:t>
            </a:r>
            <a:r>
              <a:rPr lang="en-US" altLang="ko-KR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·6</a:t>
            </a:r>
            <a:r>
              <a:rPr lang="ko-KR" alt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천 명 등의 설이 있다</a:t>
            </a:r>
            <a:r>
              <a:rPr lang="en-US" altLang="ko-KR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일본이 이 </a:t>
            </a:r>
            <a:r>
              <a:rPr lang="ko-KR" altLang="en-US" sz="120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진재에서</a:t>
            </a:r>
            <a:r>
              <a:rPr lang="ko-KR" alt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입은 총 피해액은 </a:t>
            </a:r>
            <a:r>
              <a:rPr lang="en-US" altLang="ko-KR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65</a:t>
            </a:r>
            <a:r>
              <a:rPr lang="ko-KR" alt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억 엔이라 하며</a:t>
            </a:r>
            <a:r>
              <a:rPr lang="en-US" altLang="ko-KR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 후 이의 복구를 위해 노력했으나</a:t>
            </a:r>
            <a:r>
              <a:rPr lang="en-US" altLang="ko-KR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무고한 한국인을 수천 명씩이나 학살한 일본군벌의 잔학행위는 역사상 씻을 수 없는 오점으로 남게 되었다</a:t>
            </a:r>
            <a:r>
              <a:rPr lang="en-US" altLang="ko-KR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31072-C7E7-4A23-A80F-637FDD303817}" type="slidenum">
              <a:rPr lang="ko-KR" altLang="en-US" smtClean="0"/>
              <a:pPr/>
              <a:t>49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6CEE-FB82-4789-82E2-FCC559F093E4}" type="datetimeFigureOut">
              <a:rPr lang="ko-KR" altLang="en-US" smtClean="0"/>
              <a:pPr/>
              <a:t>2014-11-01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9A70-D5FB-4ECF-8CEE-60CBE53D48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609505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6CEE-FB82-4789-82E2-FCC559F093E4}" type="datetimeFigureOut">
              <a:rPr lang="ko-KR" altLang="en-US" smtClean="0"/>
              <a:pPr/>
              <a:t>2014-11-01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9A70-D5FB-4ECF-8CEE-60CBE53D48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238509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6CEE-FB82-4789-82E2-FCC559F093E4}" type="datetimeFigureOut">
              <a:rPr lang="ko-KR" altLang="en-US" smtClean="0"/>
              <a:pPr/>
              <a:t>2014-11-01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9A70-D5FB-4ECF-8CEE-60CBE53D48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978060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6CEE-FB82-4789-82E2-FCC559F093E4}" type="datetimeFigureOut">
              <a:rPr lang="ko-KR" altLang="en-US" smtClean="0"/>
              <a:pPr/>
              <a:t>2014-11-01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9A70-D5FB-4ECF-8CEE-60CBE53D48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119782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6CEE-FB82-4789-82E2-FCC559F093E4}" type="datetimeFigureOut">
              <a:rPr lang="ko-KR" altLang="en-US" smtClean="0"/>
              <a:pPr/>
              <a:t>2014-11-01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9A70-D5FB-4ECF-8CEE-60CBE53D48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496002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6CEE-FB82-4789-82E2-FCC559F093E4}" type="datetimeFigureOut">
              <a:rPr lang="ko-KR" altLang="en-US" smtClean="0"/>
              <a:pPr/>
              <a:t>2014-11-01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9A70-D5FB-4ECF-8CEE-60CBE53D48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648074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6CEE-FB82-4789-82E2-FCC559F093E4}" type="datetimeFigureOut">
              <a:rPr lang="ko-KR" altLang="en-US" smtClean="0"/>
              <a:pPr/>
              <a:t>2014-11-01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9A70-D5FB-4ECF-8CEE-60CBE53D48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710882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6CEE-FB82-4789-82E2-FCC559F093E4}" type="datetimeFigureOut">
              <a:rPr lang="ko-KR" altLang="en-US" smtClean="0"/>
              <a:pPr/>
              <a:t>2014-11-01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9A70-D5FB-4ECF-8CEE-60CBE53D48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19356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6CEE-FB82-4789-82E2-FCC559F093E4}" type="datetimeFigureOut">
              <a:rPr lang="ko-KR" altLang="en-US" smtClean="0"/>
              <a:pPr/>
              <a:t>2014-11-01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9A70-D5FB-4ECF-8CEE-60CBE53D48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208896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6CEE-FB82-4789-82E2-FCC559F093E4}" type="datetimeFigureOut">
              <a:rPr lang="ko-KR" altLang="en-US" smtClean="0"/>
              <a:pPr/>
              <a:t>2014-11-01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9A70-D5FB-4ECF-8CEE-60CBE53D48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939258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6CEE-FB82-4789-82E2-FCC559F093E4}" type="datetimeFigureOut">
              <a:rPr lang="ko-KR" altLang="en-US" smtClean="0"/>
              <a:pPr/>
              <a:t>2014-11-01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9A70-D5FB-4ECF-8CEE-60CBE53D48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69651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813A0-EE32-45E6-A76F-782B88062596}" type="datetimeFigureOut">
              <a:rPr lang="ko-KR" altLang="en-US" smtClean="0"/>
              <a:pPr/>
              <a:t>2014-11-01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7DA06-BDD3-4114-8CDB-2C54E113735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7" name="그룹 6"/>
          <p:cNvGrpSpPr/>
          <p:nvPr userDrawn="1"/>
        </p:nvGrpSpPr>
        <p:grpSpPr>
          <a:xfrm>
            <a:off x="377780" y="0"/>
            <a:ext cx="8748464" cy="6945198"/>
            <a:chOff x="395536" y="0"/>
            <a:chExt cx="8748464" cy="6945198"/>
          </a:xfrm>
        </p:grpSpPr>
        <p:sp>
          <p:nvSpPr>
            <p:cNvPr id="8" name="오각형 7"/>
            <p:cNvSpPr/>
            <p:nvPr/>
          </p:nvSpPr>
          <p:spPr>
            <a:xfrm rot="5400000">
              <a:off x="-814908" y="1210444"/>
              <a:ext cx="3861048" cy="1440160"/>
            </a:xfrm>
            <a:prstGeom prst="homePlate">
              <a:avLst>
                <a:gd name="adj" fmla="val 61661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자유형 8"/>
            <p:cNvSpPr/>
            <p:nvPr/>
          </p:nvSpPr>
          <p:spPr>
            <a:xfrm>
              <a:off x="3628108" y="6004372"/>
              <a:ext cx="5508104" cy="836712"/>
            </a:xfrm>
            <a:custGeom>
              <a:avLst/>
              <a:gdLst>
                <a:gd name="connsiteX0" fmla="*/ 3 w 2304256"/>
                <a:gd name="connsiteY0" fmla="*/ 577595 h 1512168"/>
                <a:gd name="connsiteX1" fmla="*/ 1152128 w 2304256"/>
                <a:gd name="connsiteY1" fmla="*/ 0 h 1512168"/>
                <a:gd name="connsiteX2" fmla="*/ 2304253 w 2304256"/>
                <a:gd name="connsiteY2" fmla="*/ 577595 h 1512168"/>
                <a:gd name="connsiteX3" fmla="*/ 1864183 w 2304256"/>
                <a:gd name="connsiteY3" fmla="*/ 1512163 h 1512168"/>
                <a:gd name="connsiteX4" fmla="*/ 440073 w 2304256"/>
                <a:gd name="connsiteY4" fmla="*/ 1512163 h 1512168"/>
                <a:gd name="connsiteX5" fmla="*/ 3 w 2304256"/>
                <a:gd name="connsiteY5" fmla="*/ 577595 h 1512168"/>
                <a:gd name="connsiteX0" fmla="*/ 135991 w 1864180"/>
                <a:gd name="connsiteY0" fmla="*/ 504056 h 1512163"/>
                <a:gd name="connsiteX1" fmla="*/ 712055 w 1864180"/>
                <a:gd name="connsiteY1" fmla="*/ 0 h 1512163"/>
                <a:gd name="connsiteX2" fmla="*/ 1864180 w 1864180"/>
                <a:gd name="connsiteY2" fmla="*/ 577595 h 1512163"/>
                <a:gd name="connsiteX3" fmla="*/ 1424110 w 1864180"/>
                <a:gd name="connsiteY3" fmla="*/ 1512163 h 1512163"/>
                <a:gd name="connsiteX4" fmla="*/ 0 w 1864180"/>
                <a:gd name="connsiteY4" fmla="*/ 1512163 h 1512163"/>
                <a:gd name="connsiteX5" fmla="*/ 135991 w 1864180"/>
                <a:gd name="connsiteY5" fmla="*/ 504056 h 1512163"/>
                <a:gd name="connsiteX0" fmla="*/ 135991 w 1864180"/>
                <a:gd name="connsiteY0" fmla="*/ 360039 h 1368146"/>
                <a:gd name="connsiteX1" fmla="*/ 1648159 w 1864180"/>
                <a:gd name="connsiteY1" fmla="*/ 0 h 1368146"/>
                <a:gd name="connsiteX2" fmla="*/ 1864180 w 1864180"/>
                <a:gd name="connsiteY2" fmla="*/ 433578 h 1368146"/>
                <a:gd name="connsiteX3" fmla="*/ 1424110 w 1864180"/>
                <a:gd name="connsiteY3" fmla="*/ 1368146 h 1368146"/>
                <a:gd name="connsiteX4" fmla="*/ 0 w 1864180"/>
                <a:gd name="connsiteY4" fmla="*/ 1368146 h 1368146"/>
                <a:gd name="connsiteX5" fmla="*/ 135991 w 1864180"/>
                <a:gd name="connsiteY5" fmla="*/ 360039 h 1368146"/>
                <a:gd name="connsiteX0" fmla="*/ 640047 w 1864180"/>
                <a:gd name="connsiteY0" fmla="*/ 576063 h 1368146"/>
                <a:gd name="connsiteX1" fmla="*/ 1648159 w 1864180"/>
                <a:gd name="connsiteY1" fmla="*/ 0 h 1368146"/>
                <a:gd name="connsiteX2" fmla="*/ 1864180 w 1864180"/>
                <a:gd name="connsiteY2" fmla="*/ 433578 h 1368146"/>
                <a:gd name="connsiteX3" fmla="*/ 1424110 w 1864180"/>
                <a:gd name="connsiteY3" fmla="*/ 1368146 h 1368146"/>
                <a:gd name="connsiteX4" fmla="*/ 0 w 1864180"/>
                <a:gd name="connsiteY4" fmla="*/ 1368146 h 1368146"/>
                <a:gd name="connsiteX5" fmla="*/ 640047 w 1864180"/>
                <a:gd name="connsiteY5" fmla="*/ 576063 h 1368146"/>
                <a:gd name="connsiteX0" fmla="*/ 640047 w 2512255"/>
                <a:gd name="connsiteY0" fmla="*/ 576063 h 1368146"/>
                <a:gd name="connsiteX1" fmla="*/ 1648159 w 2512255"/>
                <a:gd name="connsiteY1" fmla="*/ 0 h 1368146"/>
                <a:gd name="connsiteX2" fmla="*/ 2512255 w 2512255"/>
                <a:gd name="connsiteY2" fmla="*/ 1080119 h 1368146"/>
                <a:gd name="connsiteX3" fmla="*/ 1424110 w 2512255"/>
                <a:gd name="connsiteY3" fmla="*/ 1368146 h 1368146"/>
                <a:gd name="connsiteX4" fmla="*/ 0 w 2512255"/>
                <a:gd name="connsiteY4" fmla="*/ 1368146 h 1368146"/>
                <a:gd name="connsiteX5" fmla="*/ 640047 w 2512255"/>
                <a:gd name="connsiteY5" fmla="*/ 576063 h 1368146"/>
                <a:gd name="connsiteX0" fmla="*/ 640047 w 2512255"/>
                <a:gd name="connsiteY0" fmla="*/ 144016 h 936099"/>
                <a:gd name="connsiteX1" fmla="*/ 1792175 w 2512255"/>
                <a:gd name="connsiteY1" fmla="*/ 0 h 936099"/>
                <a:gd name="connsiteX2" fmla="*/ 2512255 w 2512255"/>
                <a:gd name="connsiteY2" fmla="*/ 648072 h 936099"/>
                <a:gd name="connsiteX3" fmla="*/ 1424110 w 2512255"/>
                <a:gd name="connsiteY3" fmla="*/ 936099 h 936099"/>
                <a:gd name="connsiteX4" fmla="*/ 0 w 2512255"/>
                <a:gd name="connsiteY4" fmla="*/ 936099 h 936099"/>
                <a:gd name="connsiteX5" fmla="*/ 640047 w 2512255"/>
                <a:gd name="connsiteY5" fmla="*/ 144016 h 936099"/>
                <a:gd name="connsiteX0" fmla="*/ 640047 w 2664296"/>
                <a:gd name="connsiteY0" fmla="*/ 144016 h 936099"/>
                <a:gd name="connsiteX1" fmla="*/ 1792175 w 2664296"/>
                <a:gd name="connsiteY1" fmla="*/ 0 h 936099"/>
                <a:gd name="connsiteX2" fmla="*/ 2664296 w 2664296"/>
                <a:gd name="connsiteY2" fmla="*/ 864096 h 936099"/>
                <a:gd name="connsiteX3" fmla="*/ 1424110 w 2664296"/>
                <a:gd name="connsiteY3" fmla="*/ 936099 h 936099"/>
                <a:gd name="connsiteX4" fmla="*/ 0 w 2664296"/>
                <a:gd name="connsiteY4" fmla="*/ 936099 h 936099"/>
                <a:gd name="connsiteX5" fmla="*/ 640047 w 2664296"/>
                <a:gd name="connsiteY5" fmla="*/ 144016 h 936099"/>
                <a:gd name="connsiteX0" fmla="*/ 648071 w 2664296"/>
                <a:gd name="connsiteY0" fmla="*/ 288032 h 936099"/>
                <a:gd name="connsiteX1" fmla="*/ 1792175 w 2664296"/>
                <a:gd name="connsiteY1" fmla="*/ 0 h 936099"/>
                <a:gd name="connsiteX2" fmla="*/ 2664296 w 2664296"/>
                <a:gd name="connsiteY2" fmla="*/ 864096 h 936099"/>
                <a:gd name="connsiteX3" fmla="*/ 1424110 w 2664296"/>
                <a:gd name="connsiteY3" fmla="*/ 936099 h 936099"/>
                <a:gd name="connsiteX4" fmla="*/ 0 w 2664296"/>
                <a:gd name="connsiteY4" fmla="*/ 936099 h 936099"/>
                <a:gd name="connsiteX5" fmla="*/ 648071 w 2664296"/>
                <a:gd name="connsiteY5" fmla="*/ 288032 h 936099"/>
                <a:gd name="connsiteX0" fmla="*/ 648071 w 2886036"/>
                <a:gd name="connsiteY0" fmla="*/ 288032 h 936099"/>
                <a:gd name="connsiteX1" fmla="*/ 1792175 w 2886036"/>
                <a:gd name="connsiteY1" fmla="*/ 0 h 936099"/>
                <a:gd name="connsiteX2" fmla="*/ 2886036 w 2886036"/>
                <a:gd name="connsiteY2" fmla="*/ 936099 h 936099"/>
                <a:gd name="connsiteX3" fmla="*/ 1424110 w 2886036"/>
                <a:gd name="connsiteY3" fmla="*/ 936099 h 936099"/>
                <a:gd name="connsiteX4" fmla="*/ 0 w 2886036"/>
                <a:gd name="connsiteY4" fmla="*/ 936099 h 936099"/>
                <a:gd name="connsiteX5" fmla="*/ 648071 w 2886036"/>
                <a:gd name="connsiteY5" fmla="*/ 288032 h 936099"/>
                <a:gd name="connsiteX0" fmla="*/ 648071 w 2886036"/>
                <a:gd name="connsiteY0" fmla="*/ 188645 h 836712"/>
                <a:gd name="connsiteX1" fmla="*/ 2502824 w 2886036"/>
                <a:gd name="connsiteY1" fmla="*/ 0 h 836712"/>
                <a:gd name="connsiteX2" fmla="*/ 2886036 w 2886036"/>
                <a:gd name="connsiteY2" fmla="*/ 836712 h 836712"/>
                <a:gd name="connsiteX3" fmla="*/ 1424110 w 2886036"/>
                <a:gd name="connsiteY3" fmla="*/ 836712 h 836712"/>
                <a:gd name="connsiteX4" fmla="*/ 0 w 2886036"/>
                <a:gd name="connsiteY4" fmla="*/ 836712 h 836712"/>
                <a:gd name="connsiteX5" fmla="*/ 648071 w 2886036"/>
                <a:gd name="connsiteY5" fmla="*/ 188645 h 836712"/>
                <a:gd name="connsiteX0" fmla="*/ 928467 w 2886036"/>
                <a:gd name="connsiteY0" fmla="*/ 504055 h 836712"/>
                <a:gd name="connsiteX1" fmla="*/ 2502824 w 2886036"/>
                <a:gd name="connsiteY1" fmla="*/ 0 h 836712"/>
                <a:gd name="connsiteX2" fmla="*/ 2886036 w 2886036"/>
                <a:gd name="connsiteY2" fmla="*/ 836712 h 836712"/>
                <a:gd name="connsiteX3" fmla="*/ 1424110 w 2886036"/>
                <a:gd name="connsiteY3" fmla="*/ 836712 h 836712"/>
                <a:gd name="connsiteX4" fmla="*/ 0 w 2886036"/>
                <a:gd name="connsiteY4" fmla="*/ 836712 h 836712"/>
                <a:gd name="connsiteX5" fmla="*/ 928467 w 2886036"/>
                <a:gd name="connsiteY5" fmla="*/ 504055 h 836712"/>
                <a:gd name="connsiteX0" fmla="*/ 1130308 w 3087877"/>
                <a:gd name="connsiteY0" fmla="*/ 504055 h 836712"/>
                <a:gd name="connsiteX1" fmla="*/ 2704665 w 3087877"/>
                <a:gd name="connsiteY1" fmla="*/ 0 h 836712"/>
                <a:gd name="connsiteX2" fmla="*/ 3087877 w 3087877"/>
                <a:gd name="connsiteY2" fmla="*/ 836712 h 836712"/>
                <a:gd name="connsiteX3" fmla="*/ 1625951 w 3087877"/>
                <a:gd name="connsiteY3" fmla="*/ 836712 h 836712"/>
                <a:gd name="connsiteX4" fmla="*/ 0 w 3087877"/>
                <a:gd name="connsiteY4" fmla="*/ 836711 h 836712"/>
                <a:gd name="connsiteX5" fmla="*/ 1130308 w 3087877"/>
                <a:gd name="connsiteY5" fmla="*/ 504055 h 836712"/>
                <a:gd name="connsiteX0" fmla="*/ 1130308 w 3087877"/>
                <a:gd name="connsiteY0" fmla="*/ 432047 h 836712"/>
                <a:gd name="connsiteX1" fmla="*/ 2704665 w 3087877"/>
                <a:gd name="connsiteY1" fmla="*/ 0 h 836712"/>
                <a:gd name="connsiteX2" fmla="*/ 3087877 w 3087877"/>
                <a:gd name="connsiteY2" fmla="*/ 836712 h 836712"/>
                <a:gd name="connsiteX3" fmla="*/ 1625951 w 3087877"/>
                <a:gd name="connsiteY3" fmla="*/ 836712 h 836712"/>
                <a:gd name="connsiteX4" fmla="*/ 0 w 3087877"/>
                <a:gd name="connsiteY4" fmla="*/ 836711 h 836712"/>
                <a:gd name="connsiteX5" fmla="*/ 1130308 w 3087877"/>
                <a:gd name="connsiteY5" fmla="*/ 432047 h 83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87877" h="836712">
                  <a:moveTo>
                    <a:pt x="1130308" y="432047"/>
                  </a:moveTo>
                  <a:lnTo>
                    <a:pt x="2704665" y="0"/>
                  </a:lnTo>
                  <a:lnTo>
                    <a:pt x="3087877" y="836712"/>
                  </a:lnTo>
                  <a:lnTo>
                    <a:pt x="1625951" y="836712"/>
                  </a:lnTo>
                  <a:lnTo>
                    <a:pt x="0" y="836711"/>
                  </a:lnTo>
                  <a:lnTo>
                    <a:pt x="1130308" y="432047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92D050"/>
                </a:solidFill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6335688" y="6237312"/>
              <a:ext cx="2808312" cy="707886"/>
            </a:xfrm>
            <a:prstGeom prst="rect">
              <a:avLst/>
            </a:prstGeom>
            <a:noFill/>
            <a:effectLst>
              <a:outerShdw dist="50800" dir="5400000" algn="ctr" rotWithShape="0">
                <a:srgbClr val="000000"/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ko-KR" sz="40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ill Sans Ultra Bold" pitchFamily="34" charset="0"/>
                  <a:ea typeface="휴먼아미체" pitchFamily="18" charset="-127"/>
                </a:rPr>
                <a:t>5</a:t>
              </a:r>
              <a:r>
                <a:rPr lang="ko-KR" altLang="en-US" sz="4000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ill Sans Ultra Bold" pitchFamily="34" charset="0"/>
                  <a:ea typeface="휴먼아미체" pitchFamily="18" charset="-127"/>
                </a:rPr>
                <a:t>조</a:t>
              </a:r>
              <a:r>
                <a:rPr lang="en-US" altLang="ko-KR" sz="4000" b="1" cap="none" spc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ill Sans Ultra Bold" pitchFamily="34" charset="0"/>
                  <a:ea typeface="휴먼아미체" pitchFamily="18" charset="-127"/>
                </a:rPr>
                <a:t> </a:t>
              </a:r>
              <a:r>
                <a:rPr lang="ko-KR" altLang="en-US" sz="4000" b="1" cap="none" spc="0" baseline="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ill Sans Ultra Bold" pitchFamily="34" charset="0"/>
                  <a:ea typeface="휴먼아미체" pitchFamily="18" charset="-127"/>
                </a:rPr>
                <a:t>다이쇼</a:t>
              </a:r>
              <a:endParaRPr lang="en-US" altLang="ko-KR" sz="40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ill Sans Ultra Bold" pitchFamily="34" charset="0"/>
                <a:ea typeface="휴먼아미체" pitchFamily="18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151717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microsoft.com/office/2007/relationships/diagramDrawing" Target="../diagrams/drawing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339752" y="1844824"/>
            <a:ext cx="56166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b="1" dirty="0" err="1" smtClean="0">
                <a:latin typeface="휴먼아미체" pitchFamily="18" charset="-127"/>
                <a:ea typeface="휴먼아미체" pitchFamily="18" charset="-127"/>
              </a:rPr>
              <a:t>다이쇼</a:t>
            </a:r>
            <a:r>
              <a:rPr lang="ko-KR" altLang="en-US" sz="5000" b="1" dirty="0" smtClean="0">
                <a:latin typeface="휴먼아미체" pitchFamily="18" charset="-127"/>
                <a:ea typeface="휴먼아미체" pitchFamily="18" charset="-127"/>
              </a:rPr>
              <a:t> 시대 </a:t>
            </a:r>
            <a:endParaRPr lang="en-US" altLang="ko-KR" sz="5000" b="1" dirty="0" smtClean="0">
              <a:latin typeface="휴먼아미체" pitchFamily="18" charset="-127"/>
              <a:ea typeface="휴먼아미체" pitchFamily="18" charset="-127"/>
            </a:endParaRPr>
          </a:p>
          <a:p>
            <a:r>
              <a:rPr lang="ko-KR" altLang="en-US" sz="5000" b="1" dirty="0" smtClean="0">
                <a:latin typeface="휴먼아미체" pitchFamily="18" charset="-127"/>
                <a:ea typeface="휴먼아미체" pitchFamily="18" charset="-127"/>
              </a:rPr>
              <a:t>민주주의는 어떻게 발전하였는가</a:t>
            </a:r>
            <a:r>
              <a:rPr lang="en-US" altLang="ko-KR" sz="8000" b="1" dirty="0" smtClean="0"/>
              <a:t>?</a:t>
            </a:r>
            <a:endParaRPr lang="ko-KR" altLang="en-US" sz="8000" b="1" dirty="0"/>
          </a:p>
        </p:txBody>
      </p:sp>
      <p:sp>
        <p:nvSpPr>
          <p:cNvPr id="7" name="직사각형 6"/>
          <p:cNvSpPr/>
          <p:nvPr/>
        </p:nvSpPr>
        <p:spPr>
          <a:xfrm>
            <a:off x="611560" y="4509120"/>
            <a:ext cx="95410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ko-KR" altLang="en-US" sz="30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조원</a:t>
            </a:r>
            <a:endParaRPr lang="en-US" altLang="ko-KR" sz="30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592" y="5157192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한컴바탕확장" pitchFamily="1" charset="-127"/>
                <a:ea typeface="한컴바탕확장" pitchFamily="1" charset="-127"/>
              </a:rPr>
              <a:t>조장 </a:t>
            </a:r>
            <a:r>
              <a:rPr lang="en-US" altLang="ko-KR" dirty="0" smtClean="0">
                <a:latin typeface="한컴바탕확장" pitchFamily="1" charset="-127"/>
                <a:ea typeface="한컴바탕확장" pitchFamily="1" charset="-127"/>
              </a:rPr>
              <a:t>: </a:t>
            </a:r>
            <a:r>
              <a:rPr lang="ko-KR" altLang="en-US" dirty="0" smtClean="0">
                <a:latin typeface="한컴바탕확장" pitchFamily="1" charset="-127"/>
                <a:ea typeface="한컴바탕확장" pitchFamily="1" charset="-127"/>
              </a:rPr>
              <a:t>오병찬</a:t>
            </a:r>
            <a:r>
              <a:rPr lang="en-US" altLang="ko-KR" dirty="0" smtClean="0">
                <a:latin typeface="한컴바탕확장" pitchFamily="1" charset="-127"/>
                <a:ea typeface="한컴바탕확장" pitchFamily="1" charset="-127"/>
              </a:rPr>
              <a:t> </a:t>
            </a:r>
          </a:p>
          <a:p>
            <a:r>
              <a:rPr lang="ko-KR" altLang="en-US" dirty="0" smtClean="0">
                <a:latin typeface="한컴바탕확장" pitchFamily="1" charset="-127"/>
                <a:ea typeface="한컴바탕확장" pitchFamily="1" charset="-127"/>
              </a:rPr>
              <a:t>조원</a:t>
            </a:r>
            <a:r>
              <a:rPr lang="en-US" altLang="ko-KR" dirty="0" smtClean="0">
                <a:latin typeface="한컴바탕확장" pitchFamily="1" charset="-127"/>
                <a:ea typeface="한컴바탕확장" pitchFamily="1" charset="-127"/>
              </a:rPr>
              <a:t> : </a:t>
            </a:r>
            <a:r>
              <a:rPr lang="ko-KR" altLang="en-US" dirty="0" smtClean="0">
                <a:latin typeface="한컴바탕확장" pitchFamily="1" charset="-127"/>
                <a:ea typeface="한컴바탕확장" pitchFamily="1" charset="-127"/>
              </a:rPr>
              <a:t>박상준</a:t>
            </a:r>
            <a:r>
              <a:rPr lang="en-US" altLang="ko-KR" dirty="0" smtClean="0">
                <a:latin typeface="한컴바탕확장" pitchFamily="1" charset="-127"/>
                <a:ea typeface="한컴바탕확장" pitchFamily="1" charset="-127"/>
              </a:rPr>
              <a:t>, </a:t>
            </a:r>
            <a:r>
              <a:rPr lang="ko-KR" altLang="en-US" dirty="0" smtClean="0">
                <a:latin typeface="한컴바탕확장" pitchFamily="1" charset="-127"/>
                <a:ea typeface="한컴바탕확장" pitchFamily="1" charset="-127"/>
              </a:rPr>
              <a:t>박현진</a:t>
            </a:r>
            <a:r>
              <a:rPr lang="en-US" altLang="ko-KR" dirty="0" smtClean="0">
                <a:latin typeface="한컴바탕확장" pitchFamily="1" charset="-127"/>
                <a:ea typeface="한컴바탕확장" pitchFamily="1" charset="-127"/>
              </a:rPr>
              <a:t>, </a:t>
            </a:r>
            <a:r>
              <a:rPr lang="ko-KR" altLang="en-US" dirty="0" smtClean="0">
                <a:latin typeface="한컴바탕확장" pitchFamily="1" charset="-127"/>
                <a:ea typeface="한컴바탕확장" pitchFamily="1" charset="-127"/>
              </a:rPr>
              <a:t>양준석</a:t>
            </a:r>
            <a:r>
              <a:rPr lang="en-US" altLang="ko-KR" dirty="0" smtClean="0">
                <a:latin typeface="한컴바탕확장" pitchFamily="1" charset="-127"/>
                <a:ea typeface="한컴바탕확장" pitchFamily="1" charset="-127"/>
              </a:rPr>
              <a:t>, </a:t>
            </a:r>
            <a:r>
              <a:rPr lang="ko-KR" altLang="en-US" dirty="0" smtClean="0">
                <a:latin typeface="한컴바탕확장" pitchFamily="1" charset="-127"/>
                <a:ea typeface="한컴바탕확장" pitchFamily="1" charset="-127"/>
              </a:rPr>
              <a:t>전경훈</a:t>
            </a:r>
            <a:r>
              <a:rPr lang="en-US" altLang="ko-KR" dirty="0" smtClean="0">
                <a:latin typeface="한컴바탕확장" pitchFamily="1" charset="-127"/>
                <a:ea typeface="한컴바탕확장" pitchFamily="1" charset="-127"/>
              </a:rPr>
              <a:t>, </a:t>
            </a:r>
            <a:r>
              <a:rPr lang="ko-KR" altLang="en-US" dirty="0" err="1" smtClean="0">
                <a:latin typeface="한컴바탕확장" pitchFamily="1" charset="-127"/>
                <a:ea typeface="한컴바탕확장" pitchFamily="1" charset="-127"/>
              </a:rPr>
              <a:t>최소슬</a:t>
            </a:r>
            <a:endParaRPr lang="ko-KR" altLang="en-US" dirty="0">
              <a:latin typeface="한컴바탕확장" pitchFamily="1" charset="-127"/>
              <a:ea typeface="한컴바탕확장" pitchFamily="1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ko-KR" altLang="en-US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워싱턴 회의 </a:t>
            </a:r>
            <a:r>
              <a:rPr lang="en-US" altLang="ko-KR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(1922)</a:t>
            </a:r>
            <a:endParaRPr lang="ko-KR" altLang="en-US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0" y="1500174"/>
            <a:ext cx="6969710" cy="432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43042" y="6000768"/>
            <a:ext cx="57150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/>
              <a:t>(1921.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11~1922. 2)</a:t>
            </a:r>
            <a:endParaRPr lang="ko-KR" altLang="en-US" sz="2000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관동 대지진 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(1923)</a:t>
            </a:r>
            <a:endParaRPr lang="ko-KR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그림 2" descr="a6cd1f6ca73e910f31e0e41dfc7b64f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484784"/>
            <a:ext cx="3590972" cy="2960977"/>
          </a:xfrm>
          <a:prstGeom prst="rect">
            <a:avLst/>
          </a:prstGeom>
        </p:spPr>
      </p:pic>
      <p:pic>
        <p:nvPicPr>
          <p:cNvPr id="4" name="그림 3" descr="20130426172835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3212976"/>
            <a:ext cx="4619931" cy="26879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92080" y="1556792"/>
            <a:ext cx="3312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300" b="1" dirty="0" smtClean="0"/>
              <a:t>十五円五十銭</a:t>
            </a:r>
            <a:endParaRPr lang="en-US" altLang="ja-JP" sz="2300" b="1" dirty="0" smtClean="0"/>
          </a:p>
          <a:p>
            <a:r>
              <a:rPr lang="en-US" altLang="ja-JP" sz="2300" b="1" dirty="0" smtClean="0"/>
              <a:t>(</a:t>
            </a:r>
            <a:r>
              <a:rPr lang="ja-JP" altLang="en-US" sz="2300" b="1" dirty="0" smtClean="0"/>
              <a:t>じゅうごえんごじっせん</a:t>
            </a:r>
            <a:r>
              <a:rPr lang="en-US" altLang="ja-JP" sz="2300" b="1" dirty="0" smtClean="0"/>
              <a:t>)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01122" cy="1143000"/>
          </a:xfrm>
        </p:spPr>
        <p:txBody>
          <a:bodyPr>
            <a:normAutofit/>
          </a:bodyPr>
          <a:lstStyle/>
          <a:p>
            <a:r>
              <a:rPr lang="ko-KR" alt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도라노몬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사건 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(1923)</a:t>
            </a:r>
            <a:endParaRPr lang="ko-KR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그림 3" descr="valpa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916832"/>
            <a:ext cx="4000528" cy="3006421"/>
          </a:xfrm>
          <a:prstGeom prst="rect">
            <a:avLst/>
          </a:prstGeom>
        </p:spPr>
      </p:pic>
      <p:pic>
        <p:nvPicPr>
          <p:cNvPr id="5" name="그림 4" descr="230px-Hirohito_in_dress_unifor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412776"/>
            <a:ext cx="3143272" cy="42148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43406" y="5733256"/>
            <a:ext cx="4500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/>
              <a:t>昭和天皇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しょうわてんのう</a:t>
            </a:r>
            <a:r>
              <a:rPr lang="en-US" altLang="ko-KR" sz="2000" dirty="0" smtClean="0"/>
              <a:t>)</a:t>
            </a:r>
            <a:r>
              <a:rPr lang="ko-KR" altLang="en-US" sz="2000" dirty="0" smtClean="0"/>
              <a:t> </a:t>
            </a:r>
            <a:endParaRPr lang="en-US" altLang="ko-KR" sz="2000" dirty="0" smtClean="0"/>
          </a:p>
          <a:p>
            <a:pPr algn="ctr"/>
            <a:r>
              <a:rPr lang="en-US" altLang="ko-KR" sz="2000" dirty="0" smtClean="0"/>
              <a:t> (1901. 4.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29</a:t>
            </a:r>
            <a:r>
              <a:rPr lang="ko-KR" altLang="en-US" sz="2000" dirty="0" smtClean="0"/>
              <a:t> </a:t>
            </a:r>
            <a:r>
              <a:rPr lang="en-US" altLang="ko-KR" sz="2000" dirty="0" smtClean="0"/>
              <a:t>~ 1989.</a:t>
            </a:r>
            <a:r>
              <a:rPr lang="ko-KR" altLang="en-US" sz="2000" dirty="0" smtClean="0"/>
              <a:t> </a:t>
            </a:r>
            <a:r>
              <a:rPr lang="en-US" altLang="ko-KR" sz="2000" dirty="0" smtClean="0"/>
              <a:t>1.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7)</a:t>
            </a:r>
            <a:endParaRPr lang="ko-KR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ko-KR" altLang="en-US" b="1" dirty="0" smtClean="0">
                <a:ln w="180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치안 </a:t>
            </a:r>
            <a:r>
              <a:rPr lang="ko-KR" altLang="en-US" b="1" dirty="0" err="1" smtClean="0">
                <a:ln w="180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유지법</a:t>
            </a:r>
            <a:r>
              <a:rPr lang="en-US" altLang="ko-KR" b="1" dirty="0" smtClean="0">
                <a:ln w="180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</a:t>
            </a:r>
            <a:r>
              <a:rPr lang="ko-KR" altLang="en-US" b="1" dirty="0" smtClean="0">
                <a:ln w="180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보통 선거법 제정 </a:t>
            </a:r>
            <a:r>
              <a:rPr lang="en-US" altLang="ko-KR" b="1" dirty="0" smtClean="0">
                <a:ln w="180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(1925)</a:t>
            </a:r>
            <a:endParaRPr lang="ko-KR" altLang="en-US" b="1" dirty="0">
              <a:ln w="1800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  <a:miter lim="800000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259632" y="2780928"/>
            <a:ext cx="3027186" cy="20053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치안 </a:t>
            </a:r>
            <a:r>
              <a:rPr lang="ko-KR" alt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유지법</a:t>
            </a:r>
            <a:endParaRPr lang="ko-KR" alt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076056" y="2780928"/>
            <a:ext cx="3027186" cy="20053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보통 선거법</a:t>
            </a:r>
            <a:endParaRPr lang="ko-KR" alt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spc="50" dirty="0" err="1" smtClean="0">
                <a:ln w="1270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다이쇼</a:t>
            </a:r>
            <a:r>
              <a:rPr lang="ko-KR" altLang="en-US" b="1" spc="50" dirty="0" smtClean="0">
                <a:ln w="1270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천황의 사망</a:t>
            </a:r>
            <a:endParaRPr lang="ko-KR" altLang="en-US" b="1" spc="50" dirty="0">
              <a:ln w="12700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16832"/>
            <a:ext cx="2630953" cy="3803486"/>
          </a:xfrm>
          <a:prstGeom prst="rect">
            <a:avLst/>
          </a:prstGeom>
        </p:spPr>
      </p:pic>
      <p:pic>
        <p:nvPicPr>
          <p:cNvPr id="4" name="그림 3" descr="230px-Hirohito_in_dress_unifor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2007528"/>
            <a:ext cx="2871458" cy="3850364"/>
          </a:xfrm>
          <a:prstGeom prst="rect">
            <a:avLst/>
          </a:prstGeom>
        </p:spPr>
      </p:pic>
      <p:sp>
        <p:nvSpPr>
          <p:cNvPr id="5" name="오른쪽 화살표 4"/>
          <p:cNvSpPr/>
          <p:nvPr/>
        </p:nvSpPr>
        <p:spPr>
          <a:xfrm>
            <a:off x="3851920" y="3140968"/>
            <a:ext cx="1714512" cy="1357322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3000" dirty="0" smtClean="0">
                <a:solidFill>
                  <a:schemeClr val="tx1"/>
                </a:solidFill>
              </a:rPr>
              <a:t>개원</a:t>
            </a:r>
            <a:endParaRPr lang="ko-KR" altLang="en-US" sz="3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8534" y="97582"/>
            <a:ext cx="5760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err="1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다이쇼</a:t>
            </a:r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 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데모크라</a:t>
            </a:r>
            <a:r>
              <a:rPr lang="ko-KR" altLang="en-US" sz="2400" dirty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시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051720" y="2420888"/>
            <a:ext cx="5832648" cy="19697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o-KR" altLang="en-US" sz="5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다이쇼</a:t>
            </a:r>
            <a:endParaRPr lang="en-US" altLang="ko-KR" sz="5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ko-KR" altLang="en-US" sz="5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데모크라</a:t>
            </a:r>
            <a:r>
              <a:rPr lang="ko-KR" altLang="en-US" sz="5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시</a:t>
            </a:r>
            <a:r>
              <a:rPr lang="ko-KR" altLang="en-US" sz="5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란</a:t>
            </a:r>
            <a:r>
              <a:rPr lang="en-US" altLang="ko-KR" sz="7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16216" y="4653136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인문대학</a:t>
            </a:r>
            <a:endParaRPr lang="en-US" altLang="ko-KR" dirty="0" smtClean="0"/>
          </a:p>
          <a:p>
            <a:r>
              <a:rPr lang="ko-KR" altLang="en-US" dirty="0" smtClean="0"/>
              <a:t>일본어일본학과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13</a:t>
            </a:r>
            <a:r>
              <a:rPr lang="ko-KR" altLang="en-US" dirty="0" smtClean="0"/>
              <a:t>학번</a:t>
            </a:r>
            <a:endParaRPr lang="en-US" altLang="ko-KR" dirty="0" smtClean="0"/>
          </a:p>
          <a:p>
            <a:pPr algn="r"/>
            <a:r>
              <a:rPr lang="ko-KR" altLang="en-US" dirty="0" smtClean="0"/>
              <a:t>전경</a:t>
            </a:r>
            <a:r>
              <a:rPr lang="ko-KR" altLang="en-US" dirty="0"/>
              <a:t>훈</a:t>
            </a:r>
          </a:p>
        </p:txBody>
      </p:sp>
    </p:spTree>
    <p:extLst>
      <p:ext uri="{BB962C8B-B14F-4D97-AF65-F5344CB8AC3E}">
        <p14:creationId xmlns="" xmlns:p14="http://schemas.microsoft.com/office/powerpoint/2010/main" val="63833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979712" y="548680"/>
            <a:ext cx="618630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일본에서 정치</a:t>
            </a:r>
            <a:r>
              <a:rPr lang="en-US" altLang="ko-K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ko-KR" altLang="en-US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사회</a:t>
            </a:r>
            <a:r>
              <a:rPr lang="en-US" altLang="ko-K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ko-KR" altLang="en-US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문화 등 각 방면에 </a:t>
            </a:r>
            <a:endParaRPr lang="en-US" altLang="ko-KR" sz="20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ko-KR" altLang="en-US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나타난 민주주의와 자유주의 경향</a:t>
            </a:r>
            <a:r>
              <a:rPr lang="en-US" altLang="ko-K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</a:p>
          <a:p>
            <a:pPr algn="ctr"/>
            <a:r>
              <a:rPr lang="ko-KR" altLang="en-US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러일전쟁 때부터 </a:t>
            </a:r>
            <a:r>
              <a:rPr lang="ko-KR" altLang="en-US" sz="2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다이쇼</a:t>
            </a:r>
            <a:r>
              <a:rPr lang="ko-KR" altLang="en-US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천황 때 까지 </a:t>
            </a:r>
            <a:endParaRPr lang="en-US" altLang="ko-KR" sz="20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ko-KR" altLang="en-US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일본에서 일어났던 민주주의적 개혁을 요구한 운동</a:t>
            </a:r>
            <a:endParaRPr lang="en-US" altLang="ko-KR" sz="2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979712" y="2564904"/>
            <a:ext cx="6624736" cy="1224136"/>
            <a:chOff x="1979712" y="2564904"/>
            <a:chExt cx="6624736" cy="1224136"/>
          </a:xfrm>
        </p:grpSpPr>
        <p:sp>
          <p:nvSpPr>
            <p:cNvPr id="4" name="직사각형 3"/>
            <p:cNvSpPr/>
            <p:nvPr/>
          </p:nvSpPr>
          <p:spPr>
            <a:xfrm>
              <a:off x="1979712" y="2564904"/>
              <a:ext cx="2664296" cy="936104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제</a:t>
              </a:r>
              <a:r>
                <a:rPr lang="en-US" altLang="ko-KR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</a:t>
              </a:r>
              <a:r>
                <a:rPr lang="ko-KR" altLang="en-US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기 </a:t>
              </a:r>
              <a:r>
                <a:rPr lang="en-US" altLang="ko-KR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1905</a:t>
              </a:r>
              <a:r>
                <a:rPr lang="ko-KR" altLang="en-US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년 </a:t>
              </a:r>
              <a:r>
                <a:rPr lang="en-US" altLang="ko-KR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~ 1914</a:t>
              </a:r>
              <a:r>
                <a:rPr lang="ko-KR" altLang="en-US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년</a:t>
              </a:r>
              <a:endParaRPr lang="ko-KR" alt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5292080" y="2852936"/>
              <a:ext cx="3312368" cy="936104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1905</a:t>
              </a:r>
              <a:r>
                <a:rPr lang="ko-KR" altLang="en-US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년 러시아와 강화 조약을 </a:t>
              </a:r>
              <a:endParaRPr lang="en-US" altLang="ko-KR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  <a:p>
              <a:pPr algn="ctr"/>
              <a:r>
                <a:rPr lang="ko-KR" altLang="en-US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체결하는데 반대해서 일어난 운동</a:t>
              </a:r>
              <a:endParaRPr lang="ko-KR" alt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2195736" y="3356992"/>
            <a:ext cx="6624736" cy="1224136"/>
            <a:chOff x="2195736" y="3356992"/>
            <a:chExt cx="6624736" cy="1224136"/>
          </a:xfrm>
        </p:grpSpPr>
        <p:sp>
          <p:nvSpPr>
            <p:cNvPr id="7" name="직사각형 6"/>
            <p:cNvSpPr/>
            <p:nvPr/>
          </p:nvSpPr>
          <p:spPr>
            <a:xfrm>
              <a:off x="2195736" y="3356992"/>
              <a:ext cx="2664296" cy="936104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제</a:t>
              </a:r>
              <a:r>
                <a:rPr lang="en-US" altLang="ko-KR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</a:t>
              </a:r>
              <a:r>
                <a:rPr lang="ko-KR" altLang="en-US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기 </a:t>
              </a:r>
              <a:r>
                <a:rPr lang="en-US" altLang="ko-KR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1914</a:t>
              </a:r>
              <a:r>
                <a:rPr lang="ko-KR" altLang="en-US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년 </a:t>
              </a:r>
              <a:r>
                <a:rPr lang="en-US" altLang="ko-KR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~ 1918</a:t>
              </a:r>
              <a:r>
                <a:rPr lang="ko-KR" altLang="en-US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년</a:t>
              </a:r>
              <a:endParaRPr lang="ko-KR" alt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5508104" y="3645024"/>
              <a:ext cx="3312368" cy="936104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한국과 중국의 민족주의를 존중하자고 주장했으나 무력에 기반한 팽창정책을 배척</a:t>
              </a:r>
              <a:endParaRPr lang="ko-KR" alt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2411760" y="4149080"/>
            <a:ext cx="6624736" cy="1224136"/>
            <a:chOff x="2411760" y="4149080"/>
            <a:chExt cx="6624736" cy="1224136"/>
          </a:xfrm>
        </p:grpSpPr>
        <p:sp>
          <p:nvSpPr>
            <p:cNvPr id="10" name="직사각형 9"/>
            <p:cNvSpPr/>
            <p:nvPr/>
          </p:nvSpPr>
          <p:spPr>
            <a:xfrm>
              <a:off x="2411760" y="4149080"/>
              <a:ext cx="2664296" cy="936104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제</a:t>
              </a:r>
              <a:r>
                <a:rPr lang="en-US" altLang="ko-KR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</a:t>
              </a:r>
              <a:r>
                <a:rPr lang="ko-KR" altLang="en-US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기 </a:t>
              </a:r>
              <a:r>
                <a:rPr lang="en-US" altLang="ko-KR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1918</a:t>
              </a:r>
              <a:r>
                <a:rPr lang="ko-KR" altLang="en-US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년 </a:t>
              </a:r>
              <a:r>
                <a:rPr lang="en-US" altLang="ko-KR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~ 1925</a:t>
              </a:r>
              <a:r>
                <a:rPr lang="ko-KR" altLang="en-US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년</a:t>
              </a:r>
              <a:endParaRPr lang="ko-KR" alt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5724128" y="4437112"/>
              <a:ext cx="3312368" cy="936104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쌀 파동과 러시아 혁명</a:t>
              </a:r>
              <a:r>
                <a:rPr lang="en-US" altLang="ko-KR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, </a:t>
              </a:r>
              <a:r>
                <a:rPr lang="ko-KR" altLang="en-US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국제 노동기구 설립 등의 영향으로 민중의 자각이 높아진 시기</a:t>
              </a:r>
              <a:endParaRPr lang="ko-KR" alt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7584" y="0"/>
            <a:ext cx="57606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err="1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다이쇼</a:t>
            </a:r>
            <a:r>
              <a:rPr lang="ko-KR" altLang="en-US" sz="20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 </a:t>
            </a:r>
            <a:endParaRPr lang="en-US" altLang="ko-KR" sz="20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endParaRPr lang="en-US" altLang="ko-KR" sz="20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r>
              <a:rPr lang="ko-KR" altLang="en-US" sz="20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데모크라시</a:t>
            </a:r>
            <a:endParaRPr lang="en-US" altLang="ko-KR" sz="20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r>
              <a:rPr lang="ko-KR" altLang="en-US" sz="20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란</a:t>
            </a:r>
            <a:endParaRPr lang="en-US" altLang="ko-KR" sz="20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r>
              <a:rPr lang="en-US" altLang="ko-KR" sz="20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1"/>
            <a:ext cx="5760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err="1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다이쇼</a:t>
            </a:r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 시대 주요사상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411760" y="1700808"/>
            <a:ext cx="5112568" cy="9361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민본주의</a:t>
            </a:r>
            <a:endParaRPr lang="en-US" altLang="ko-KR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411760" y="3068960"/>
            <a:ext cx="5112568" cy="9361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천황 </a:t>
            </a:r>
            <a:r>
              <a:rPr lang="ko-KR" alt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기관설</a:t>
            </a:r>
            <a:endParaRPr lang="en-US" altLang="ko-KR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411760" y="4437112"/>
            <a:ext cx="5112568" cy="9361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우익사상</a:t>
            </a:r>
            <a:endParaRPr lang="en-US" altLang="ko-KR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915816" y="764704"/>
            <a:ext cx="4680520" cy="12961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메이지 헌법 체제 하에서 </a:t>
            </a:r>
            <a:r>
              <a:rPr lang="ko-KR" altLang="en-US" dirty="0" smtClean="0"/>
              <a:t>‘</a:t>
            </a:r>
            <a:r>
              <a:rPr lang="ko-KR" altLang="en-US" dirty="0"/>
              <a:t>민주주의’라는 용어를 쓸 수 없었던 </a:t>
            </a:r>
            <a:r>
              <a:rPr lang="ko-KR" altLang="en-US" dirty="0" err="1"/>
              <a:t>요시노</a:t>
            </a:r>
            <a:r>
              <a:rPr lang="ko-KR" altLang="en-US" dirty="0"/>
              <a:t> </a:t>
            </a:r>
            <a:r>
              <a:rPr lang="ko-KR" altLang="en-US" dirty="0" err="1"/>
              <a:t>사쿠조는</a:t>
            </a:r>
            <a:r>
              <a:rPr lang="ko-KR" altLang="en-US" dirty="0"/>
              <a:t> ‘데모크라시</a:t>
            </a:r>
            <a:r>
              <a:rPr lang="ko-KR" altLang="en-US" dirty="0" smtClean="0"/>
              <a:t>’ </a:t>
            </a:r>
            <a:r>
              <a:rPr lang="ko-KR" altLang="en-US" dirty="0" err="1" smtClean="0"/>
              <a:t>를</a:t>
            </a:r>
            <a:r>
              <a:rPr lang="ko-KR" altLang="en-US" dirty="0" smtClean="0"/>
              <a:t> </a:t>
            </a:r>
            <a:r>
              <a:rPr lang="ko-KR" altLang="en-US" dirty="0"/>
              <a:t>‘</a:t>
            </a:r>
            <a:r>
              <a:rPr lang="ko-KR" altLang="en-US" dirty="0" smtClean="0"/>
              <a:t>민본주의</a:t>
            </a:r>
            <a:r>
              <a:rPr lang="en-US" altLang="ko-KR" dirty="0" smtClean="0"/>
              <a:t>’</a:t>
            </a:r>
            <a:r>
              <a:rPr lang="ko-KR" altLang="en-US" dirty="0"/>
              <a:t>로 </a:t>
            </a:r>
            <a:r>
              <a:rPr lang="ko-KR" altLang="en-US" dirty="0" smtClean="0"/>
              <a:t>번역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907704" y="2780928"/>
            <a:ext cx="2880320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민본주의 발전단계</a:t>
            </a:r>
            <a:endParaRPr lang="en-US" altLang="ko-KR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1763688" y="3573016"/>
            <a:ext cx="547260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다수당이 내각을 조직하는 의원내각제 </a:t>
            </a:r>
            <a:r>
              <a:rPr lang="ko-KR" altLang="en-US" dirty="0" smtClean="0"/>
              <a:t>확립</a:t>
            </a:r>
            <a:endParaRPr lang="ko-KR" alt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2195736" y="4437112"/>
            <a:ext cx="5472608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/>
              <a:t>		</a:t>
            </a:r>
            <a:r>
              <a:rPr lang="ko-KR" altLang="en-US" dirty="0" smtClean="0"/>
              <a:t>보통선거제 </a:t>
            </a:r>
            <a:r>
              <a:rPr lang="ko-KR" altLang="en-US" dirty="0"/>
              <a:t>도입</a:t>
            </a:r>
          </a:p>
        </p:txBody>
      </p:sp>
      <p:sp>
        <p:nvSpPr>
          <p:cNvPr id="6" name="모서리가 둥근 직사각형 5"/>
          <p:cNvSpPr/>
          <p:nvPr/>
        </p:nvSpPr>
        <p:spPr>
          <a:xfrm>
            <a:off x="2699792" y="5301208"/>
            <a:ext cx="5472608" cy="57606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보통 </a:t>
            </a:r>
            <a:r>
              <a:rPr lang="ko-KR" altLang="en-US" dirty="0"/>
              <a:t>선거제라는 정치적 평등 아래에서 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사회정책 </a:t>
            </a:r>
            <a:r>
              <a:rPr lang="ko-KR" altLang="en-US" dirty="0"/>
              <a:t>등에 의한 경제적 평등의 </a:t>
            </a:r>
            <a:r>
              <a:rPr lang="ko-KR" altLang="en-US" dirty="0" smtClean="0"/>
              <a:t>실현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1"/>
            <a:ext cx="5760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민본주의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763688" y="1556792"/>
            <a:ext cx="2664296" cy="4320480"/>
            <a:chOff x="1259632" y="1556792"/>
            <a:chExt cx="2664296" cy="4320480"/>
          </a:xfrm>
        </p:grpSpPr>
        <p:pic>
          <p:nvPicPr>
            <p:cNvPr id="3" name="그림 2" descr="150px-T_Minob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5656" y="2348880"/>
              <a:ext cx="2304256" cy="3087703"/>
            </a:xfrm>
            <a:prstGeom prst="rect">
              <a:avLst/>
            </a:prstGeom>
          </p:spPr>
        </p:pic>
        <p:sp>
          <p:nvSpPr>
            <p:cNvPr id="4" name="모서리가 둥근 직사각형 3"/>
            <p:cNvSpPr/>
            <p:nvPr/>
          </p:nvSpPr>
          <p:spPr>
            <a:xfrm>
              <a:off x="1259632" y="5445224"/>
              <a:ext cx="2664296" cy="43204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ko-KR" sz="1200" dirty="0" smtClean="0">
                  <a:solidFill>
                    <a:schemeClr val="tx1"/>
                  </a:solidFill>
                </a:rPr>
                <a:t>1873년 5월 7일</a:t>
              </a:r>
              <a:r>
                <a:rPr lang="en-US" altLang="ko-KR" sz="1200" dirty="0" smtClean="0">
                  <a:solidFill>
                    <a:schemeClr val="tx1"/>
                  </a:solidFill>
                </a:rPr>
                <a:t> </a:t>
              </a:r>
              <a:r>
                <a:rPr lang="ko-KR" altLang="ko-KR" sz="1200" dirty="0" smtClean="0">
                  <a:solidFill>
                    <a:schemeClr val="tx1"/>
                  </a:solidFill>
                </a:rPr>
                <a:t>~</a:t>
              </a:r>
              <a:r>
                <a:rPr lang="en-US" altLang="ko-KR" sz="1200" dirty="0" smtClean="0">
                  <a:solidFill>
                    <a:schemeClr val="tx1"/>
                  </a:solidFill>
                </a:rPr>
                <a:t> </a:t>
              </a:r>
              <a:r>
                <a:rPr lang="ko-KR" altLang="ko-KR" sz="1200" dirty="0" smtClean="0">
                  <a:solidFill>
                    <a:schemeClr val="tx1"/>
                  </a:solidFill>
                </a:rPr>
                <a:t>1948년 5월 23일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" name="순서도: 처리 4"/>
            <p:cNvSpPr/>
            <p:nvPr/>
          </p:nvSpPr>
          <p:spPr>
            <a:xfrm>
              <a:off x="1547664" y="1556792"/>
              <a:ext cx="2088232" cy="792088"/>
            </a:xfrm>
            <a:prstGeom prst="flowChartProcess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/>
                <a:t>천황주권설을 비판하고 </a:t>
              </a:r>
              <a:r>
                <a:rPr lang="ko-KR" altLang="en-US" sz="1400" dirty="0" smtClean="0"/>
                <a:t>천황 </a:t>
              </a:r>
              <a:r>
                <a:rPr lang="ko-KR" altLang="en-US" sz="1400" dirty="0" err="1" smtClean="0"/>
                <a:t>기관설을</a:t>
              </a:r>
              <a:r>
                <a:rPr lang="ko-KR" altLang="en-US" sz="1400" dirty="0" smtClean="0"/>
                <a:t> 주장</a:t>
              </a:r>
              <a:endParaRPr lang="en-US" altLang="ko-KR" sz="1400" dirty="0" smtClean="0"/>
            </a:p>
            <a:p>
              <a:pPr algn="ctr"/>
              <a:r>
                <a:rPr lang="en-US" altLang="ko-KR" sz="1400" dirty="0" smtClean="0"/>
                <a:t>(</a:t>
              </a:r>
              <a:r>
                <a:rPr lang="ko-KR" altLang="en-US" sz="1400" dirty="0" err="1" smtClean="0"/>
                <a:t>미노베</a:t>
              </a:r>
              <a:r>
                <a:rPr lang="ko-KR" altLang="en-US" sz="1400" dirty="0" smtClean="0"/>
                <a:t> </a:t>
              </a:r>
              <a:r>
                <a:rPr lang="ko-KR" altLang="en-US" sz="1400" dirty="0" err="1" smtClean="0"/>
                <a:t>다쓰키치</a:t>
              </a:r>
              <a:r>
                <a:rPr lang="en-US" altLang="ko-KR" sz="1400" dirty="0" smtClean="0"/>
                <a:t>)</a:t>
              </a:r>
              <a:endParaRPr lang="ko-KR" altLang="en-US" sz="1400" dirty="0"/>
            </a:p>
          </p:txBody>
        </p:sp>
      </p:grpSp>
      <p:sp>
        <p:nvSpPr>
          <p:cNvPr id="6" name="직사각형 5"/>
          <p:cNvSpPr/>
          <p:nvPr/>
        </p:nvSpPr>
        <p:spPr>
          <a:xfrm>
            <a:off x="4211960" y="2204864"/>
            <a:ext cx="4752528" cy="9361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400" dirty="0"/>
              <a:t>천황이 국가통치권의 주체임을 부정하고</a:t>
            </a:r>
            <a:r>
              <a:rPr lang="en-US" altLang="ko-KR" sz="1400" dirty="0"/>
              <a:t>, </a:t>
            </a:r>
            <a:r>
              <a:rPr lang="ko-KR" altLang="en-US" sz="1400" dirty="0"/>
              <a:t>통치권은 법인인 국가에 속하며</a:t>
            </a:r>
            <a:r>
              <a:rPr lang="en-US" altLang="ko-KR" sz="1400" dirty="0"/>
              <a:t>, </a:t>
            </a:r>
            <a:r>
              <a:rPr lang="ko-KR" altLang="en-US" sz="1400" dirty="0"/>
              <a:t>천황은 그 최고기관으로서 통치권을 </a:t>
            </a:r>
            <a:endParaRPr lang="en-US" altLang="ko-KR" sz="1400" dirty="0" smtClean="0"/>
          </a:p>
          <a:p>
            <a:pPr algn="ctr"/>
            <a:r>
              <a:rPr lang="ko-KR" altLang="en-US" sz="1400" dirty="0" smtClean="0"/>
              <a:t>행사 </a:t>
            </a:r>
            <a:r>
              <a:rPr lang="ko-KR" altLang="en-US" sz="1400" dirty="0"/>
              <a:t>할 뿐이라고 </a:t>
            </a:r>
            <a:r>
              <a:rPr lang="ko-KR" altLang="en-US" sz="1400" dirty="0" smtClean="0"/>
              <a:t>주장</a:t>
            </a:r>
            <a:endParaRPr lang="ko-KR" altLang="en-US" sz="1400" dirty="0"/>
          </a:p>
        </p:txBody>
      </p:sp>
      <p:sp>
        <p:nvSpPr>
          <p:cNvPr id="7" name="직사각형 6"/>
          <p:cNvSpPr/>
          <p:nvPr/>
        </p:nvSpPr>
        <p:spPr>
          <a:xfrm>
            <a:off x="4211960" y="3284984"/>
            <a:ext cx="4752528" cy="792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400" dirty="0"/>
              <a:t>통치권은 천황의 전유물이 아니고</a:t>
            </a:r>
            <a:r>
              <a:rPr lang="en-US" altLang="ko-KR" sz="1400" dirty="0"/>
              <a:t>, </a:t>
            </a:r>
            <a:r>
              <a:rPr lang="ko-KR" altLang="en-US" sz="1400" dirty="0"/>
              <a:t>그 행사 역시 무제한적이 아닌 헌법에 의해 제한될 수 있음을 </a:t>
            </a:r>
            <a:r>
              <a:rPr lang="ko-KR" altLang="en-US" sz="1400" dirty="0" smtClean="0"/>
              <a:t>강조</a:t>
            </a:r>
            <a:endParaRPr lang="ko-KR" altLang="en-US" sz="1400" dirty="0"/>
          </a:p>
        </p:txBody>
      </p:sp>
      <p:sp>
        <p:nvSpPr>
          <p:cNvPr id="8" name="직사각형 7"/>
          <p:cNvSpPr/>
          <p:nvPr/>
        </p:nvSpPr>
        <p:spPr>
          <a:xfrm>
            <a:off x="4211960" y="4293096"/>
            <a:ext cx="4752528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400" dirty="0"/>
              <a:t>천황 대권을 명분 삼는 군부와 우익세력을 </a:t>
            </a:r>
            <a:r>
              <a:rPr lang="ko-KR" altLang="en-US" sz="1400" dirty="0" smtClean="0"/>
              <a:t>견제</a:t>
            </a:r>
            <a:endParaRPr lang="ko-KR" altLang="en-US" sz="1400" dirty="0"/>
          </a:p>
        </p:txBody>
      </p:sp>
      <p:sp>
        <p:nvSpPr>
          <p:cNvPr id="9" name="순서도: 처리 8"/>
          <p:cNvSpPr/>
          <p:nvPr/>
        </p:nvSpPr>
        <p:spPr>
          <a:xfrm>
            <a:off x="4211960" y="5085184"/>
            <a:ext cx="4752528" cy="648072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400" dirty="0"/>
              <a:t>의회의 권한강화를 통한 내각제의 이론적 기초를 수립 </a:t>
            </a:r>
            <a:endParaRPr lang="en-US" altLang="ko-KR" sz="1400" dirty="0" smtClean="0"/>
          </a:p>
          <a:p>
            <a:pPr algn="ctr"/>
            <a:r>
              <a:rPr lang="ko-KR" altLang="en-US" sz="1400" dirty="0" smtClean="0"/>
              <a:t>하는 </a:t>
            </a:r>
            <a:r>
              <a:rPr lang="ko-KR" altLang="en-US" sz="1400" dirty="0"/>
              <a:t>것에 결정적인 역할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7584" y="1"/>
            <a:ext cx="5760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천황 </a:t>
            </a:r>
            <a:r>
              <a:rPr lang="ko-KR" altLang="en-US" sz="2400" dirty="0" err="1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기관설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6056" y="332656"/>
            <a:ext cx="5760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err="1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다이쇼</a:t>
            </a:r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 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시대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697059" y="2564904"/>
            <a:ext cx="4227711" cy="19697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o-KR" altLang="en-US" sz="5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다이쇼</a:t>
            </a:r>
            <a:endParaRPr lang="en-US" altLang="ko-KR" sz="5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ko-KR" altLang="en-US" sz="5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시대란</a:t>
            </a:r>
            <a:r>
              <a:rPr lang="en-US" altLang="ko-KR" sz="7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16216" y="4653136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인문대학</a:t>
            </a:r>
            <a:endParaRPr lang="en-US" altLang="ko-KR" dirty="0" smtClean="0"/>
          </a:p>
          <a:p>
            <a:r>
              <a:rPr lang="ko-KR" altLang="en-US" dirty="0" smtClean="0"/>
              <a:t>일본어일본학과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13</a:t>
            </a:r>
            <a:r>
              <a:rPr lang="ko-KR" altLang="en-US" dirty="0" smtClean="0"/>
              <a:t>학번</a:t>
            </a:r>
            <a:endParaRPr lang="en-US" altLang="ko-KR" dirty="0" smtClean="0"/>
          </a:p>
          <a:p>
            <a:pPr algn="r"/>
            <a:r>
              <a:rPr lang="ko-KR" altLang="en-US" dirty="0" smtClean="0"/>
              <a:t>오병찬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01723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607068" y="1700808"/>
            <a:ext cx="5221301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25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천황 지배의 절대성과 </a:t>
            </a:r>
            <a:endParaRPr lang="en-US" altLang="ko-KR" sz="25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ko-KR" altLang="en-US" sz="25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국체 옹호 등의 </a:t>
            </a:r>
            <a:r>
              <a:rPr lang="en-US" altLang="ko-KR" sz="25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‘</a:t>
            </a:r>
            <a:r>
              <a:rPr lang="ko-KR" altLang="en-US" sz="25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국수 보존</a:t>
            </a:r>
            <a:r>
              <a:rPr lang="en-US" altLang="ko-KR" sz="25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’</a:t>
            </a:r>
            <a:r>
              <a:rPr lang="ko-KR" altLang="en-US" sz="25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을 주장</a:t>
            </a:r>
            <a:endParaRPr lang="en-US" altLang="ko-KR" sz="25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 rot="20965493">
            <a:off x="2168060" y="852624"/>
            <a:ext cx="2137125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35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기존 우익</a:t>
            </a:r>
            <a:endParaRPr lang="en-US" altLang="ko-KR" sz="35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직사각형 3"/>
          <p:cNvSpPr/>
          <p:nvPr/>
        </p:nvSpPr>
        <p:spPr>
          <a:xfrm rot="20965493">
            <a:off x="2095279" y="3290531"/>
            <a:ext cx="1688283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35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신 우익</a:t>
            </a:r>
            <a:endParaRPr lang="en-US" altLang="ko-KR" sz="35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411760" y="4293096"/>
            <a:ext cx="65998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반기성정당</a:t>
            </a:r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ko-KR" alt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반자본주의를 핵심 기치현상의 국가주의적 </a:t>
            </a:r>
            <a:endParaRPr lang="en-US" altLang="ko-KR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‘</a:t>
            </a:r>
            <a:r>
              <a:rPr lang="ko-KR" alt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혁신</a:t>
            </a:r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’</a:t>
            </a:r>
            <a:r>
              <a:rPr lang="ko-KR" alt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을 전면에 내세우는 파시즘 운동으로 연결</a:t>
            </a:r>
            <a:endParaRPr lang="en-US" altLang="ko-KR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1"/>
            <a:ext cx="5760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우 익사상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"/>
            <a:ext cx="576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원동력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 rot="20965493">
            <a:off x="2076220" y="976184"/>
            <a:ext cx="3932488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35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교육수단의 고등화</a:t>
            </a:r>
            <a:endParaRPr lang="en-US" altLang="ko-KR" sz="35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직사각형 3"/>
          <p:cNvSpPr/>
          <p:nvPr/>
        </p:nvSpPr>
        <p:spPr>
          <a:xfrm rot="20965493">
            <a:off x="2209945" y="1519435"/>
            <a:ext cx="5144357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35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사회적 정치적 지식 확립</a:t>
            </a:r>
            <a:endParaRPr lang="en-US" altLang="ko-KR" sz="35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직사각형 4"/>
          <p:cNvSpPr/>
          <p:nvPr/>
        </p:nvSpPr>
        <p:spPr>
          <a:xfrm rot="20965493">
            <a:off x="2443884" y="2333970"/>
            <a:ext cx="3034805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35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자본주의 발달</a:t>
            </a:r>
            <a:endParaRPr lang="en-US" altLang="ko-KR" sz="35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갈매기형 수장 5"/>
          <p:cNvSpPr/>
          <p:nvPr/>
        </p:nvSpPr>
        <p:spPr>
          <a:xfrm rot="4060657">
            <a:off x="4099439" y="3343738"/>
            <a:ext cx="1008112" cy="648072"/>
          </a:xfrm>
          <a:prstGeom prst="chevron">
            <a:avLst>
              <a:gd name="adj" fmla="val 44121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652009" y="4509120"/>
            <a:ext cx="4884671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ko-KR" altLang="en-US" sz="25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사회</a:t>
            </a:r>
            <a:r>
              <a:rPr lang="en-US" altLang="ko-KR" sz="25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ko-KR" altLang="en-US" sz="25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경제적 이익의 배분문제를 </a:t>
            </a:r>
            <a:endParaRPr lang="en-US" altLang="ko-KR" sz="25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ko-KR" altLang="en-US" sz="25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다루는 정치를 중요하게 생각 </a:t>
            </a:r>
            <a:endParaRPr lang="en-US" altLang="ko-KR" sz="25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ko-KR" altLang="en-US" sz="25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이렇듯 지속적으로 성장한 </a:t>
            </a:r>
            <a:endParaRPr lang="en-US" altLang="ko-KR" sz="25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ko-KR" altLang="en-US" sz="25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시민의식은 중요한 원동력이 됨</a:t>
            </a:r>
            <a:endParaRPr lang="en-US" altLang="ko-KR" sz="25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"/>
            <a:ext cx="5760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대표 운동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 rot="21180398">
            <a:off x="2321914" y="731380"/>
            <a:ext cx="306693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무산정당운동</a:t>
            </a:r>
            <a:endParaRPr lang="en-US" altLang="ko-KR" sz="32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en-US" altLang="ko-KR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(1918~1919)</a:t>
            </a:r>
            <a:endParaRPr lang="en-US" altLang="ko-KR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83568" y="3717032"/>
            <a:ext cx="8326317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AutoNum type="arabicPeriod"/>
            </a:pPr>
            <a:r>
              <a:rPr lang="ko-KR" altLang="en-US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직업적 정치 세력이 아닌 정치 집단이 추진</a:t>
            </a:r>
            <a:endParaRPr lang="en-US" altLang="ko-KR" sz="2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en-US" altLang="ko-KR" sz="2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altLang="ko-KR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2. </a:t>
            </a:r>
            <a:r>
              <a:rPr lang="ko-KR" altLang="en-US" sz="2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요시노</a:t>
            </a:r>
            <a:r>
              <a:rPr lang="ko-KR" altLang="en-US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ko-KR" altLang="en-US" sz="2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사쿠조</a:t>
            </a:r>
            <a:r>
              <a:rPr lang="en-US" altLang="ko-KR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(</a:t>
            </a:r>
            <a:r>
              <a:rPr lang="ko-KR" altLang="en-US" sz="2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吉野作造</a:t>
            </a:r>
            <a:r>
              <a:rPr lang="en-US" altLang="ko-KR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)</a:t>
            </a:r>
            <a:r>
              <a:rPr lang="ko-KR" altLang="en-US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의 영향아래 결성된 신진카이</a:t>
            </a:r>
            <a:r>
              <a:rPr lang="en-US" altLang="ko-KR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(</a:t>
            </a:r>
            <a:r>
              <a:rPr lang="ko-KR" altLang="en-US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학생운동단체</a:t>
            </a:r>
            <a:r>
              <a:rPr lang="en-US" altLang="ko-KR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)</a:t>
            </a:r>
          </a:p>
          <a:p>
            <a:pPr algn="ctr"/>
            <a:endParaRPr lang="en-US" altLang="ko-KR" sz="2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altLang="ko-KR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3. </a:t>
            </a:r>
            <a:r>
              <a:rPr lang="ko-KR" altLang="en-US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학생을 주체로 한 사회운동단체</a:t>
            </a:r>
            <a:r>
              <a:rPr lang="en-US" altLang="ko-KR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</a:t>
            </a:r>
            <a:r>
              <a:rPr lang="ko-KR" altLang="en-US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노동조합</a:t>
            </a:r>
            <a:r>
              <a:rPr lang="en-US" altLang="ko-KR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r>
              <a:rPr lang="ko-KR" altLang="en-US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농민조합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"/>
            <a:ext cx="5760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대표 운동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r>
              <a:rPr lang="en-US" altLang="ko-KR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2</a:t>
            </a:r>
          </a:p>
        </p:txBody>
      </p:sp>
      <p:sp>
        <p:nvSpPr>
          <p:cNvPr id="3" name="직사각형 2"/>
          <p:cNvSpPr/>
          <p:nvPr/>
        </p:nvSpPr>
        <p:spPr>
          <a:xfrm rot="21180398">
            <a:off x="2321914" y="977601"/>
            <a:ext cx="30669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개조 동맹</a:t>
            </a:r>
            <a:endParaRPr lang="en-US" altLang="ko-KR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347864" y="1844824"/>
            <a:ext cx="48269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파리 강화회의에 참가한 소장 정치가 및 </a:t>
            </a:r>
            <a:endParaRPr lang="en-US" altLang="ko-KR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ko-KR" alt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저널리스트를 중심으로 결성된 조직</a:t>
            </a:r>
            <a:endParaRPr lang="en-US" altLang="ko-KR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864454" y="3717032"/>
            <a:ext cx="396454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/>
            <a:r>
              <a:rPr lang="en-US" altLang="ko-KR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1. </a:t>
            </a:r>
            <a:r>
              <a:rPr lang="ko-KR" altLang="en-US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민본적 정치 조직의 수립</a:t>
            </a:r>
            <a:endParaRPr lang="en-US" altLang="ko-KR" sz="2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altLang="ko-KR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2. </a:t>
            </a:r>
            <a:r>
              <a:rPr lang="ko-KR" altLang="en-US" sz="2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화족</a:t>
            </a:r>
            <a:r>
              <a:rPr lang="en-US" altLang="ko-KR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ko-KR" altLang="en-US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사족과 평민간 차별 철폐</a:t>
            </a:r>
            <a:endParaRPr lang="en-US" altLang="ko-KR" sz="2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altLang="ko-KR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3. </a:t>
            </a:r>
            <a:r>
              <a:rPr lang="ko-KR" altLang="en-US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관료외교 타파</a:t>
            </a:r>
            <a:endParaRPr lang="en-US" altLang="ko-KR" sz="2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altLang="ko-KR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4. </a:t>
            </a:r>
            <a:r>
              <a:rPr lang="ko-KR" altLang="en-US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세제 개혁</a:t>
            </a:r>
            <a:endParaRPr lang="en-US" altLang="ko-KR" sz="2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altLang="ko-KR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5. </a:t>
            </a:r>
            <a:r>
              <a:rPr lang="ko-KR" altLang="en-US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기성정당의 개조</a:t>
            </a:r>
            <a:endParaRPr lang="en-US" altLang="ko-KR" sz="2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altLang="ko-KR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6. </a:t>
            </a:r>
            <a:r>
              <a:rPr lang="ko-KR" altLang="en-US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식민지 통치의 쇄신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6056" y="332656"/>
            <a:ext cx="57606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데모크라시 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r>
              <a:rPr lang="en-US" altLang="ko-KR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 1</a:t>
            </a:r>
          </a:p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차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701044" y="2276872"/>
            <a:ext cx="28027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en-US" altLang="ko-KR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0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Part. 1</a:t>
            </a:r>
            <a:endParaRPr lang="en-US" altLang="ko-KR" sz="4000" b="1" spc="200" dirty="0" smtClean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rgbClr val="FF0000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656656" y="3212976"/>
            <a:ext cx="4227711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o-KR" altLang="en-US" sz="3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데모 </a:t>
            </a:r>
            <a:r>
              <a:rPr lang="ko-KR" altLang="en-US" sz="35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크라시</a:t>
            </a:r>
            <a:r>
              <a:rPr lang="ko-KR" altLang="en-US" sz="3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altLang="ko-KR" sz="3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r>
              <a:rPr lang="ko-KR" altLang="en-US" sz="3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차</a:t>
            </a:r>
            <a:endParaRPr lang="en-US" altLang="ko-KR" sz="35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16216" y="4653136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인문대학</a:t>
            </a:r>
            <a:endParaRPr lang="en-US" altLang="ko-KR" dirty="0" smtClean="0"/>
          </a:p>
          <a:p>
            <a:r>
              <a:rPr lang="ko-KR" altLang="en-US" dirty="0" smtClean="0"/>
              <a:t>일본어일본학과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13</a:t>
            </a:r>
            <a:r>
              <a:rPr lang="ko-KR" altLang="en-US" dirty="0" smtClean="0"/>
              <a:t>학번</a:t>
            </a:r>
            <a:endParaRPr lang="en-US" altLang="ko-KR" dirty="0" smtClean="0"/>
          </a:p>
          <a:p>
            <a:pPr algn="r"/>
            <a:r>
              <a:rPr lang="ko-KR" altLang="en-US" dirty="0" err="1" smtClean="0"/>
              <a:t>최소슬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82294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865" t="2063" r="5118" b="12167"/>
          <a:stretch/>
        </p:blipFill>
        <p:spPr>
          <a:xfrm>
            <a:off x="2987824" y="1412776"/>
            <a:ext cx="2911151" cy="3769567"/>
          </a:xfrm>
          <a:prstGeom prst="rect">
            <a:avLst/>
          </a:prstGeom>
        </p:spPr>
      </p:pic>
      <p:sp>
        <p:nvSpPr>
          <p:cNvPr id="5" name="사각형 설명선 4"/>
          <p:cNvSpPr/>
          <p:nvPr/>
        </p:nvSpPr>
        <p:spPr>
          <a:xfrm>
            <a:off x="5436096" y="548680"/>
            <a:ext cx="3528392" cy="1224136"/>
          </a:xfrm>
          <a:prstGeom prst="wedgeRectCallout">
            <a:avLst>
              <a:gd name="adj1" fmla="val -62357"/>
              <a:gd name="adj2" fmla="val 48855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7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29</a:t>
            </a:r>
            <a:r>
              <a:rPr lang="ko-KR" altLang="en-US" dirty="0" smtClean="0"/>
              <a:t>일 오후 </a:t>
            </a:r>
            <a:r>
              <a:rPr lang="en-US" altLang="ko-KR" dirty="0" smtClean="0"/>
              <a:t>10</a:t>
            </a:r>
            <a:r>
              <a:rPr lang="ko-KR" altLang="en-US" dirty="0" smtClean="0"/>
              <a:t>시 </a:t>
            </a:r>
            <a:r>
              <a:rPr lang="en-US" altLang="ko-KR" dirty="0" smtClean="0"/>
              <a:t>40</a:t>
            </a:r>
            <a:r>
              <a:rPr lang="ko-KR" altLang="en-US" dirty="0" smtClean="0"/>
              <a:t>분경 서거</a:t>
            </a:r>
            <a:endParaRPr lang="ko-KR" altLang="en-US" dirty="0"/>
          </a:p>
        </p:txBody>
      </p:sp>
      <p:sp>
        <p:nvSpPr>
          <p:cNvPr id="6" name="사각형 설명선 5"/>
          <p:cNvSpPr/>
          <p:nvPr/>
        </p:nvSpPr>
        <p:spPr>
          <a:xfrm>
            <a:off x="467544" y="5373216"/>
            <a:ext cx="4138162" cy="1025015"/>
          </a:xfrm>
          <a:prstGeom prst="wedgeRectCallout">
            <a:avLst>
              <a:gd name="adj1" fmla="val 28112"/>
              <a:gd name="adj2" fmla="val -93278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7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30</a:t>
            </a:r>
            <a:r>
              <a:rPr lang="ko-KR" altLang="en-US" dirty="0" smtClean="0"/>
              <a:t>일 신문에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천황붕어(天皇崩御</a:t>
            </a:r>
            <a:r>
              <a:rPr lang="en-US" altLang="ko-KR" dirty="0" smtClean="0"/>
              <a:t>)’</a:t>
            </a:r>
            <a:r>
              <a:rPr lang="ko-KR" altLang="en-US" dirty="0" smtClean="0"/>
              <a:t>라는 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‘</a:t>
            </a:r>
            <a:r>
              <a:rPr lang="ko-KR" altLang="en-US" dirty="0" smtClean="0"/>
              <a:t>애사</a:t>
            </a:r>
            <a:r>
              <a:rPr lang="en-US" altLang="ko-KR" dirty="0" smtClean="0"/>
              <a:t>’</a:t>
            </a:r>
            <a:r>
              <a:rPr lang="ko-KR" altLang="en-US" dirty="0" smtClean="0"/>
              <a:t>가 게재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46056" y="332656"/>
            <a:ext cx="5760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err="1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메이지의</a:t>
            </a:r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 종언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76123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28800"/>
            <a:ext cx="2716861" cy="3528392"/>
          </a:xfrm>
          <a:prstGeom prst="rect">
            <a:avLst/>
          </a:prstGeom>
        </p:spPr>
      </p:pic>
      <p:sp>
        <p:nvSpPr>
          <p:cNvPr id="5" name="사각형 설명선 4"/>
          <p:cNvSpPr/>
          <p:nvPr/>
        </p:nvSpPr>
        <p:spPr>
          <a:xfrm>
            <a:off x="4216421" y="1484784"/>
            <a:ext cx="4927579" cy="648072"/>
          </a:xfrm>
          <a:prstGeom prst="wedgeRectCallout">
            <a:avLst>
              <a:gd name="adj1" fmla="val -61850"/>
              <a:gd name="adj2" fmla="val 56092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천황의 장례식 당일인 </a:t>
            </a:r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</a:t>
            </a:r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월 </a:t>
            </a:r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일 </a:t>
            </a:r>
            <a:endParaRPr lang="en-US" altLang="ko-KR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부인과 함께 순사(殉死)</a:t>
            </a:r>
            <a:endParaRPr lang="ko-KR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사각형 설명선 5"/>
          <p:cNvSpPr/>
          <p:nvPr/>
        </p:nvSpPr>
        <p:spPr>
          <a:xfrm>
            <a:off x="4216421" y="2996952"/>
            <a:ext cx="4927579" cy="648072"/>
          </a:xfrm>
          <a:prstGeom prst="wedgeRectCallout">
            <a:avLst>
              <a:gd name="adj1" fmla="val -59308"/>
              <a:gd name="adj2" fmla="val -23223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젊은 세대를 중심으로 냉정한 심정 을 내세움</a:t>
            </a:r>
            <a:endParaRPr lang="en-US" altLang="ko-KR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Ex)“</a:t>
            </a:r>
            <a:r>
              <a:rPr lang="ko-KR" alt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바보같은</a:t>
            </a:r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놈이다</a:t>
            </a:r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”</a:t>
            </a:r>
            <a:endParaRPr lang="ko-KR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아래쪽 화살표 6"/>
          <p:cNvSpPr/>
          <p:nvPr/>
        </p:nvSpPr>
        <p:spPr>
          <a:xfrm rot="19962386">
            <a:off x="3688497" y="4667278"/>
            <a:ext cx="873242" cy="755501"/>
          </a:xfrm>
          <a:prstGeom prst="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주장</a:t>
            </a:r>
            <a:endParaRPr lang="ko-KR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123728" y="5589240"/>
            <a:ext cx="6426393" cy="51920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‘</a:t>
            </a:r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옛 사상</a:t>
            </a:r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’</a:t>
            </a:r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에 대한 신사상과 </a:t>
            </a:r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‘</a:t>
            </a:r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세계의 여론</a:t>
            </a:r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’</a:t>
            </a:r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을 </a:t>
            </a:r>
            <a:endParaRPr lang="en-US" altLang="ko-KR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참조하는 새로운 감각과 의식이  주장</a:t>
            </a:r>
            <a:endParaRPr lang="ko-KR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6056" y="492929"/>
            <a:ext cx="57606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노기의 순사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03537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1979712" y="1700808"/>
            <a:ext cx="2592288" cy="136815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가쓰라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타로 내각</a:t>
            </a:r>
            <a:endParaRPr lang="ko-KR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1979712" y="4005064"/>
            <a:ext cx="2592288" cy="136815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사이온지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ko-KR" alt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킨모치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내각</a:t>
            </a:r>
            <a:endParaRPr lang="ko-KR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843808" y="2924944"/>
            <a:ext cx="936104" cy="1060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＋</a:t>
            </a:r>
            <a:endParaRPr lang="ko-KR" altLang="en-US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004048" y="2996952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＝</a:t>
            </a:r>
          </a:p>
          <a:p>
            <a:pPr algn="ctr"/>
            <a:endParaRPr lang="ko-KR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6444208" y="2780928"/>
            <a:ext cx="2160240" cy="115212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게이엔 내각 </a:t>
            </a:r>
            <a:endParaRPr lang="ko-KR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오른쪽 화살표 9"/>
          <p:cNvSpPr/>
          <p:nvPr/>
        </p:nvSpPr>
        <p:spPr>
          <a:xfrm>
            <a:off x="323528" y="5733256"/>
            <a:ext cx="648072" cy="57606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043608" y="5805264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ko-K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1912</a:t>
            </a:r>
            <a:r>
              <a:rPr lang="ko-KR" alt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년 </a:t>
            </a:r>
            <a:r>
              <a:rPr lang="en-US" altLang="ko-K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12</a:t>
            </a:r>
            <a:r>
              <a:rPr lang="ko-KR" alt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월 </a:t>
            </a:r>
            <a:r>
              <a:rPr lang="en-US" altLang="ko-K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5</a:t>
            </a:r>
            <a:r>
              <a:rPr lang="ko-KR" alt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일 제 </a:t>
            </a:r>
            <a:r>
              <a:rPr lang="en-US" altLang="ko-K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</a:t>
            </a:r>
            <a:r>
              <a:rPr lang="ko-KR" alt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차 </a:t>
            </a:r>
            <a:r>
              <a:rPr lang="ko-KR" altLang="en-US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사이온지</a:t>
            </a:r>
            <a:r>
              <a:rPr lang="ko-KR" alt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내각이 </a:t>
            </a:r>
            <a:r>
              <a:rPr lang="en-US" altLang="ko-K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</a:t>
            </a:r>
            <a:r>
              <a:rPr lang="ko-KR" alt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개 사단 증설로 무너짐</a:t>
            </a:r>
            <a:endParaRPr lang="ko-KR" alt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584" y="332656"/>
            <a:ext cx="57606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2</a:t>
            </a:r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개 사단 증설 문제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47365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다이어그램 10"/>
          <p:cNvGraphicFramePr/>
          <p:nvPr/>
        </p:nvGraphicFramePr>
        <p:xfrm>
          <a:off x="1979712" y="1700808"/>
          <a:ext cx="6096000" cy="420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27584" y="332656"/>
            <a:ext cx="57606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1</a:t>
            </a:r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차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호헌운동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41561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356586"/>
            <a:ext cx="1941832" cy="2501414"/>
          </a:xfrm>
          <a:prstGeom prst="rect">
            <a:avLst/>
          </a:prstGeom>
        </p:spPr>
      </p:pic>
      <p:sp>
        <p:nvSpPr>
          <p:cNvPr id="8" name="모서리가 둥근 직사각형 7"/>
          <p:cNvSpPr/>
          <p:nvPr/>
        </p:nvSpPr>
        <p:spPr>
          <a:xfrm>
            <a:off x="2267744" y="3284984"/>
            <a:ext cx="4464496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altLang="ko-KR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1913</a:t>
            </a:r>
            <a:r>
              <a:rPr lang="ko-KR" alt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년 </a:t>
            </a:r>
            <a:r>
              <a:rPr lang="en-US" altLang="ko-KR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</a:t>
            </a:r>
            <a:r>
              <a:rPr lang="ko-KR" alt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월 </a:t>
            </a:r>
            <a:r>
              <a:rPr lang="en-US" altLang="ko-KR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11</a:t>
            </a:r>
            <a:r>
              <a:rPr lang="ko-KR" alt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일 </a:t>
            </a:r>
            <a:r>
              <a:rPr lang="ko-KR" altLang="en-US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가쓰라</a:t>
            </a:r>
            <a:r>
              <a:rPr lang="ko-KR" alt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내각은 총 사직</a:t>
            </a:r>
            <a:endParaRPr lang="ko-KR" alt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5076056" y="1700808"/>
            <a:ext cx="3744416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ko-KR" altLang="en-US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다이쇼</a:t>
            </a:r>
            <a:r>
              <a:rPr lang="ko-KR" alt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정변</a:t>
            </a:r>
            <a:endParaRPr lang="ko-KR" alt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모서리가 둥근 사각형 설명선 5"/>
          <p:cNvSpPr/>
          <p:nvPr/>
        </p:nvSpPr>
        <p:spPr>
          <a:xfrm>
            <a:off x="2699792" y="5301208"/>
            <a:ext cx="4752528" cy="826773"/>
          </a:xfrm>
          <a:prstGeom prst="wedgeRoundRectCallout">
            <a:avLst>
              <a:gd name="adj1" fmla="val -69179"/>
              <a:gd name="adj2" fmla="val -5020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altLang="ko-KR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“</a:t>
            </a:r>
            <a:r>
              <a:rPr lang="ko-KR" alt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만일 지금 사직하지 않는다면 거의 혁명적 소동이 일어날지도 모른다</a:t>
            </a:r>
            <a:r>
              <a:rPr lang="en-US" altLang="ko-KR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”</a:t>
            </a:r>
            <a:endParaRPr lang="ko-KR" alt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오른쪽 화살표 8"/>
          <p:cNvSpPr/>
          <p:nvPr/>
        </p:nvSpPr>
        <p:spPr>
          <a:xfrm rot="19312374">
            <a:off x="4332975" y="2333322"/>
            <a:ext cx="982818" cy="96490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ko-KR" altLang="en-US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오른쪽 화살표 6"/>
          <p:cNvSpPr/>
          <p:nvPr/>
        </p:nvSpPr>
        <p:spPr>
          <a:xfrm rot="19201081">
            <a:off x="1742794" y="3992019"/>
            <a:ext cx="982818" cy="96490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ko-KR" altLang="en-US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7584" y="332656"/>
            <a:ext cx="5760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err="1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다이쇼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정변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51427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95736" y="908720"/>
            <a:ext cx="57606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 smtClean="0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50" endPos="85000" dist="29997" dir="5400000" sy="-100000" algn="bl" rotWithShape="0"/>
                </a:effectLst>
              </a:rPr>
              <a:t>1912</a:t>
            </a:r>
            <a:r>
              <a:rPr lang="ko-KR" altLang="en-US" sz="2500" dirty="0" smtClean="0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50" endPos="85000" dist="29997" dir="5400000" sy="-100000" algn="bl" rotWithShape="0"/>
                </a:effectLst>
              </a:rPr>
              <a:t>년 </a:t>
            </a:r>
            <a:r>
              <a:rPr lang="en-US" altLang="ko-KR" sz="2500" dirty="0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50" endPos="85000" dist="29997" dir="5400000" sy="-100000" algn="bl" rotWithShape="0"/>
                </a:effectLst>
              </a:rPr>
              <a:t>7</a:t>
            </a:r>
            <a:r>
              <a:rPr lang="ko-KR" altLang="en-US" sz="2500" dirty="0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50" endPos="85000" dist="29997" dir="5400000" sy="-100000" algn="bl" rotWithShape="0"/>
                </a:effectLst>
              </a:rPr>
              <a:t>월 </a:t>
            </a:r>
            <a:r>
              <a:rPr lang="en-US" altLang="ko-KR" sz="2500" dirty="0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50" endPos="85000" dist="29997" dir="5400000" sy="-100000" algn="bl" rotWithShape="0"/>
                </a:effectLst>
              </a:rPr>
              <a:t>30</a:t>
            </a:r>
            <a:r>
              <a:rPr lang="ko-KR" altLang="en-US" sz="2500" dirty="0" smtClean="0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50" endPos="85000" dist="29997" dir="5400000" sy="-100000" algn="bl" rotWithShape="0"/>
                </a:effectLst>
              </a:rPr>
              <a:t>일 </a:t>
            </a:r>
            <a:r>
              <a:rPr lang="en-US" altLang="ko-KR" sz="2500" dirty="0" smtClean="0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50" endPos="85000" dist="29997" dir="5400000" sy="-100000" algn="bl" rotWithShape="0"/>
                </a:effectLst>
              </a:rPr>
              <a:t>~</a:t>
            </a:r>
            <a:r>
              <a:rPr lang="ko-KR" altLang="en-US" sz="2500" dirty="0" smtClean="0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50" endPos="85000" dist="29997" dir="5400000" sy="-100000" algn="bl" rotWithShape="0"/>
                </a:effectLst>
              </a:rPr>
              <a:t> </a:t>
            </a:r>
            <a:r>
              <a:rPr lang="en-US" altLang="ko-KR" sz="2500" dirty="0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50" endPos="85000" dist="29997" dir="5400000" sy="-100000" algn="bl" rotWithShape="0"/>
                </a:effectLst>
              </a:rPr>
              <a:t>1926</a:t>
            </a:r>
            <a:r>
              <a:rPr lang="ko-KR" altLang="en-US" sz="2500" dirty="0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50" endPos="85000" dist="29997" dir="5400000" sy="-100000" algn="bl" rotWithShape="0"/>
                </a:effectLst>
              </a:rPr>
              <a:t>년 </a:t>
            </a:r>
            <a:r>
              <a:rPr lang="en-US" altLang="ko-KR" sz="2500" dirty="0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50" endPos="85000" dist="29997" dir="5400000" sy="-100000" algn="bl" rotWithShape="0"/>
                </a:effectLst>
              </a:rPr>
              <a:t>12</a:t>
            </a:r>
            <a:r>
              <a:rPr lang="ko-KR" altLang="en-US" sz="2500" dirty="0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50" endPos="85000" dist="29997" dir="5400000" sy="-100000" algn="bl" rotWithShape="0"/>
                </a:effectLst>
              </a:rPr>
              <a:t>월 </a:t>
            </a:r>
            <a:r>
              <a:rPr lang="en-US" altLang="ko-KR" sz="2500" dirty="0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50" endPos="85000" dist="29997" dir="5400000" sy="-100000" algn="bl" rotWithShape="0"/>
                </a:effectLst>
              </a:rPr>
              <a:t>25</a:t>
            </a:r>
            <a:r>
              <a:rPr lang="ko-KR" altLang="en-US" sz="2500" dirty="0" smtClean="0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50" endPos="85000" dist="29997" dir="5400000" sy="-100000" algn="bl" rotWithShape="0"/>
                </a:effectLst>
              </a:rPr>
              <a:t>일</a:t>
            </a:r>
            <a:endParaRPr lang="ko-KR" altLang="en-US" sz="2500" dirty="0">
              <a:ln w="18415" cmpd="sng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50" endPos="85000" dist="29997" dir="5400000" sy="-100000" algn="bl" rotWithShape="0"/>
              </a:effectLst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44824"/>
            <a:ext cx="2954747" cy="1995711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293096"/>
            <a:ext cx="3019947" cy="2254226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149080"/>
            <a:ext cx="3024336" cy="1874559"/>
          </a:xfrm>
          <a:prstGeom prst="rect">
            <a:avLst/>
          </a:prstGeom>
        </p:spPr>
      </p:pic>
      <p:pic>
        <p:nvPicPr>
          <p:cNvPr id="8" name="그림 7" descr="a6cd1f6ca73e910f31e0e41dfc7b64f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1916832"/>
            <a:ext cx="3265866" cy="18539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46056" y="332656"/>
            <a:ext cx="5760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err="1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다이쇼</a:t>
            </a:r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 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시대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650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6056" y="332656"/>
            <a:ext cx="57606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데모크라시 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r>
              <a:rPr lang="en-US" altLang="ko-KR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 2</a:t>
            </a:r>
          </a:p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차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701044" y="2276872"/>
            <a:ext cx="28027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en-US" altLang="ko-KR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0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Part. 2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2627784" y="2996952"/>
            <a:ext cx="52084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데모 </a:t>
            </a:r>
            <a:r>
              <a:rPr lang="ko-KR" alt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크라시</a:t>
            </a:r>
            <a:r>
              <a:rPr lang="ko-KR" alt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altLang="ko-K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r>
              <a:rPr lang="ko-KR" alt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차</a:t>
            </a:r>
            <a:endParaRPr lang="en-US" altLang="ko-KR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6216" y="4653136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인문대학</a:t>
            </a:r>
            <a:endParaRPr lang="en-US" altLang="ko-KR" dirty="0" smtClean="0"/>
          </a:p>
          <a:p>
            <a:r>
              <a:rPr lang="ko-KR" altLang="en-US" dirty="0" smtClean="0"/>
              <a:t>일본어일본학과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11</a:t>
            </a:r>
            <a:r>
              <a:rPr lang="ko-KR" altLang="en-US" dirty="0" smtClean="0"/>
              <a:t>학번</a:t>
            </a:r>
            <a:endParaRPr lang="en-US" altLang="ko-KR" dirty="0" smtClean="0"/>
          </a:p>
          <a:p>
            <a:pPr algn="r"/>
            <a:r>
              <a:rPr lang="ko-KR" altLang="en-US" dirty="0" smtClean="0"/>
              <a:t>박상준</a:t>
            </a:r>
            <a:endParaRPr lang="ko-KR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6056" y="332656"/>
            <a:ext cx="57606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데모크라시 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r>
              <a:rPr lang="en-US" altLang="ko-KR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 2</a:t>
            </a:r>
          </a:p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차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endParaRPr lang="ko-KR" altLang="en-US" dirty="0"/>
          </a:p>
        </p:txBody>
      </p:sp>
      <p:graphicFrame>
        <p:nvGraphicFramePr>
          <p:cNvPr id="6" name="다이어그램 5"/>
          <p:cNvGraphicFramePr/>
          <p:nvPr>
            <p:extLst>
              <p:ext uri="{D42A27DB-BD31-4B8C-83A1-F6EECF244321}">
                <p14:modId xmlns="" xmlns:p14="http://schemas.microsoft.com/office/powerpoint/2010/main" val="1623666974"/>
              </p:ext>
            </p:extLst>
          </p:nvPr>
        </p:nvGraphicFramePr>
        <p:xfrm>
          <a:off x="2051720" y="1988840"/>
          <a:ext cx="604867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직사각형 7"/>
          <p:cNvSpPr/>
          <p:nvPr/>
        </p:nvSpPr>
        <p:spPr>
          <a:xfrm>
            <a:off x="6084168" y="476672"/>
            <a:ext cx="18738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ko-KR" alt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50" endPos="85000" dir="5400000" sy="-100000" algn="bl" rotWithShape="0"/>
                </a:effectLst>
              </a:rPr>
              <a:t>목차</a:t>
            </a:r>
            <a:endParaRPr lang="en-US" altLang="ko-KR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6056" y="332656"/>
            <a:ext cx="57606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데모크라시 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r>
              <a:rPr lang="en-US" altLang="ko-KR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 2</a:t>
            </a:r>
          </a:p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차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459793" y="2276872"/>
            <a:ext cx="32852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en-US" altLang="ko-KR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0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Part. 2</a:t>
            </a:r>
            <a:r>
              <a:rPr lang="en-US" altLang="ko-KR" sz="40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0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.1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3656656" y="3212976"/>
            <a:ext cx="4227711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o-KR" altLang="en-US" sz="3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데모 </a:t>
            </a:r>
            <a:r>
              <a:rPr lang="ko-KR" altLang="en-US" sz="35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크라시</a:t>
            </a:r>
            <a:r>
              <a:rPr lang="ko-KR" altLang="en-US" sz="3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altLang="ko-KR" sz="3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r>
              <a:rPr lang="ko-KR" altLang="en-US" sz="3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차</a:t>
            </a:r>
            <a:endParaRPr lang="en-US" altLang="ko-KR" sz="35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r"/>
            <a:r>
              <a:rPr lang="ko-KR" altLang="en-US" sz="3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시대 배경 요약</a:t>
            </a:r>
            <a:endParaRPr lang="en-US" altLang="ko-KR" sz="35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오각형 6"/>
          <p:cNvSpPr/>
          <p:nvPr/>
        </p:nvSpPr>
        <p:spPr>
          <a:xfrm rot="5400000">
            <a:off x="-1372724" y="1750504"/>
            <a:ext cx="4941168" cy="1440160"/>
          </a:xfrm>
          <a:prstGeom prst="homePlate">
            <a:avLst>
              <a:gd name="adj" fmla="val 6166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46056" y="332656"/>
            <a:ext cx="5760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데모크라시 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r>
              <a:rPr lang="en-US" altLang="ko-KR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 2</a:t>
            </a:r>
          </a:p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차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시대배경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오각형 5"/>
          <p:cNvSpPr/>
          <p:nvPr/>
        </p:nvSpPr>
        <p:spPr>
          <a:xfrm rot="5400000">
            <a:off x="-1372724" y="1750504"/>
            <a:ext cx="4941168" cy="1440160"/>
          </a:xfrm>
          <a:prstGeom prst="homePlate">
            <a:avLst>
              <a:gd name="adj" fmla="val 6166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6056" y="332656"/>
            <a:ext cx="5760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1</a:t>
            </a:r>
            <a:r>
              <a:rPr lang="ko-KR" altLang="en-US" sz="2400" dirty="0" err="1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차세계대전의</a:t>
            </a:r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 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영향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459793" y="2276872"/>
            <a:ext cx="32852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en-US" altLang="ko-KR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0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Part. 2</a:t>
            </a:r>
            <a:r>
              <a:rPr lang="en-US" altLang="ko-KR" sz="40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0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.2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3656656" y="3212976"/>
            <a:ext cx="4227711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ko-KR" sz="3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r>
              <a:rPr lang="ko-KR" altLang="en-US" sz="35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차세계</a:t>
            </a:r>
            <a:r>
              <a:rPr lang="ko-KR" altLang="en-US" sz="3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대전이</a:t>
            </a:r>
            <a:endParaRPr lang="en-US" altLang="ko-KR" sz="35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r"/>
            <a:r>
              <a:rPr lang="ko-KR" altLang="en-US" sz="3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미친 영향</a:t>
            </a:r>
            <a:endParaRPr lang="en-US" altLang="ko-KR" sz="35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1979712" y="1628800"/>
          <a:ext cx="6764288" cy="4005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오각형 5"/>
          <p:cNvSpPr/>
          <p:nvPr/>
        </p:nvSpPr>
        <p:spPr>
          <a:xfrm rot="5400000">
            <a:off x="-1372724" y="1750504"/>
            <a:ext cx="4941168" cy="1440160"/>
          </a:xfrm>
          <a:prstGeom prst="homePlate">
            <a:avLst>
              <a:gd name="adj" fmla="val 6166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46056" y="332656"/>
            <a:ext cx="5760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1</a:t>
            </a:r>
            <a:r>
              <a:rPr lang="ko-KR" altLang="en-US" sz="2400" dirty="0" err="1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차세계대전의</a:t>
            </a:r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 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영향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330329"/>
            <a:ext cx="57606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err="1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요시노</a:t>
            </a:r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 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r>
              <a:rPr lang="ko-KR" altLang="en-US" sz="2400" dirty="0" err="1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사쿠조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459793" y="2276872"/>
            <a:ext cx="32852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en-US" altLang="ko-KR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0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Part. 2</a:t>
            </a:r>
            <a:r>
              <a:rPr lang="en-US" altLang="ko-KR" sz="40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0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.3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3306656" y="3103800"/>
            <a:ext cx="4505703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o-KR" altLang="en-US" sz="4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민본 주의의</a:t>
            </a:r>
            <a:endParaRPr lang="en-US" altLang="ko-KR" sz="45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r"/>
            <a:r>
              <a:rPr lang="ko-KR" altLang="en-US" sz="45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요시노</a:t>
            </a:r>
            <a:r>
              <a:rPr lang="ko-KR" altLang="en-US" sz="4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ko-KR" altLang="en-US" sz="45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사쿠조</a:t>
            </a:r>
            <a:endParaRPr lang="en-US" altLang="ko-KR" sz="45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naver_com_20140927_1100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51776" y="1600200"/>
            <a:ext cx="3640448" cy="45259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4008" y="764704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ko-KR" sz="2000" b="1" dirty="0" err="1" smtClean="0">
                <a:latin typeface="+mj-ea"/>
                <a:ea typeface="+mj-ea"/>
              </a:rPr>
              <a:t>요시노</a:t>
            </a:r>
            <a:r>
              <a:rPr lang="ko-KR" altLang="ko-KR" sz="2000" b="1" dirty="0" smtClean="0">
                <a:latin typeface="+mj-ea"/>
                <a:ea typeface="+mj-ea"/>
              </a:rPr>
              <a:t> </a:t>
            </a:r>
            <a:r>
              <a:rPr lang="ko-KR" altLang="ko-KR" sz="2000" b="1" dirty="0" err="1" smtClean="0">
                <a:latin typeface="+mj-ea"/>
                <a:ea typeface="+mj-ea"/>
              </a:rPr>
              <a:t>사쿠조</a:t>
            </a:r>
            <a:endParaRPr lang="en-US" altLang="ko-KR" sz="2000" b="1" dirty="0" smtClean="0">
              <a:latin typeface="+mj-ea"/>
              <a:ea typeface="+mj-ea"/>
            </a:endParaRPr>
          </a:p>
          <a:p>
            <a:r>
              <a:rPr lang="en-US" altLang="ko-KR" sz="2000" dirty="0" smtClean="0">
                <a:latin typeface="+mj-ea"/>
                <a:ea typeface="+mj-ea"/>
              </a:rPr>
              <a:t>  </a:t>
            </a:r>
            <a:r>
              <a:rPr lang="ko-KR" altLang="ko-KR" sz="2000" dirty="0" smtClean="0">
                <a:latin typeface="+mj-ea"/>
                <a:ea typeface="+mj-ea"/>
              </a:rPr>
              <a:t>(</a:t>
            </a:r>
            <a:r>
              <a:rPr lang="en-US" altLang="ko-KR" sz="2000" dirty="0" smtClean="0">
                <a:latin typeface="+mj-ea"/>
                <a:ea typeface="+mj-ea"/>
              </a:rPr>
              <a:t>1878</a:t>
            </a:r>
            <a:r>
              <a:rPr lang="ko-KR" altLang="en-US" sz="2000" dirty="0" smtClean="0">
                <a:latin typeface="+mj-ea"/>
                <a:ea typeface="+mj-ea"/>
              </a:rPr>
              <a:t>년 </a:t>
            </a:r>
            <a:r>
              <a:rPr lang="en-US" altLang="ko-KR" sz="2000" dirty="0" smtClean="0">
                <a:latin typeface="+mj-ea"/>
                <a:ea typeface="+mj-ea"/>
              </a:rPr>
              <a:t>1</a:t>
            </a:r>
            <a:r>
              <a:rPr lang="ko-KR" altLang="en-US" sz="2000" dirty="0" smtClean="0">
                <a:latin typeface="+mj-ea"/>
                <a:ea typeface="+mj-ea"/>
              </a:rPr>
              <a:t>월 </a:t>
            </a:r>
            <a:r>
              <a:rPr lang="en-US" altLang="ko-KR" sz="2000" dirty="0" smtClean="0">
                <a:latin typeface="+mj-ea"/>
                <a:ea typeface="+mj-ea"/>
              </a:rPr>
              <a:t>~ 1933</a:t>
            </a:r>
            <a:r>
              <a:rPr lang="ko-KR" altLang="en-US" sz="2000" dirty="0" smtClean="0">
                <a:latin typeface="+mj-ea"/>
                <a:ea typeface="+mj-ea"/>
              </a:rPr>
              <a:t>년 </a:t>
            </a:r>
            <a:r>
              <a:rPr lang="en-US" altLang="ko-KR" sz="2000" dirty="0" smtClean="0">
                <a:latin typeface="+mj-ea"/>
                <a:ea typeface="+mj-ea"/>
              </a:rPr>
              <a:t>3</a:t>
            </a:r>
            <a:r>
              <a:rPr lang="ko-KR" altLang="en-US" sz="2000" dirty="0" smtClean="0">
                <a:latin typeface="+mj-ea"/>
                <a:ea typeface="+mj-ea"/>
              </a:rPr>
              <a:t>월 </a:t>
            </a:r>
            <a:r>
              <a:rPr lang="en-US" altLang="ko-KR" sz="2000" dirty="0" smtClean="0">
                <a:latin typeface="+mj-ea"/>
                <a:ea typeface="+mj-ea"/>
              </a:rPr>
              <a:t>18</a:t>
            </a:r>
            <a:r>
              <a:rPr lang="ko-KR" altLang="en-US" sz="2000" dirty="0" smtClean="0">
                <a:latin typeface="+mj-ea"/>
                <a:ea typeface="+mj-ea"/>
              </a:rPr>
              <a:t>일</a:t>
            </a:r>
            <a:r>
              <a:rPr lang="en-US" altLang="ko-KR" sz="2000" dirty="0" smtClean="0">
                <a:latin typeface="+mj-ea"/>
                <a:ea typeface="+mj-ea"/>
              </a:rPr>
              <a:t>)</a:t>
            </a:r>
            <a:endParaRPr lang="ko-KR" altLang="en-US" sz="2000" dirty="0">
              <a:latin typeface="+mj-ea"/>
              <a:ea typeface="+mj-ea"/>
            </a:endParaRPr>
          </a:p>
        </p:txBody>
      </p:sp>
      <p:graphicFrame>
        <p:nvGraphicFramePr>
          <p:cNvPr id="9" name="다이어그램 8"/>
          <p:cNvGraphicFramePr/>
          <p:nvPr/>
        </p:nvGraphicFramePr>
        <p:xfrm>
          <a:off x="1331640" y="2060848"/>
          <a:ext cx="5015880" cy="3847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27584" y="330329"/>
            <a:ext cx="57606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err="1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요시노</a:t>
            </a:r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 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r>
              <a:rPr lang="ko-KR" altLang="en-US" sz="2400" dirty="0" err="1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사쿠조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오각형 7"/>
          <p:cNvSpPr/>
          <p:nvPr/>
        </p:nvSpPr>
        <p:spPr>
          <a:xfrm rot="5400000">
            <a:off x="-1372724" y="1750504"/>
            <a:ext cx="4941168" cy="1440160"/>
          </a:xfrm>
          <a:prstGeom prst="homePlate">
            <a:avLst>
              <a:gd name="adj" fmla="val 6166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7584" y="-24487"/>
            <a:ext cx="5760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err="1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천왕기관설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r>
              <a:rPr lang="ko-KR" altLang="en-US" sz="2400" dirty="0" err="1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미노베다쓰키치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459793" y="2276872"/>
            <a:ext cx="32852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en-US" altLang="ko-KR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0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Part. 2</a:t>
            </a:r>
            <a:r>
              <a:rPr lang="en-US" altLang="ko-KR" sz="40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0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.4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2699792" y="3103800"/>
            <a:ext cx="5112567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o-KR" altLang="en-US" sz="45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천황기관설의</a:t>
            </a:r>
            <a:endParaRPr lang="en-US" altLang="ko-KR" sz="45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r"/>
            <a:r>
              <a:rPr lang="ko-KR" altLang="en-US" sz="45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미노베</a:t>
            </a:r>
            <a:r>
              <a:rPr lang="ko-KR" altLang="en-US" sz="4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ko-KR" altLang="en-US" sz="45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다쓰키치</a:t>
            </a:r>
            <a:endParaRPr lang="en-US" altLang="ko-KR" sz="45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3728" y="1052736"/>
            <a:ext cx="4644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err="1" smtClean="0">
                <a:latin typeface="+mj-ea"/>
                <a:ea typeface="+mj-ea"/>
              </a:rPr>
              <a:t>미노베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ko-KR" altLang="en-US" sz="2000" dirty="0" err="1" smtClean="0">
                <a:latin typeface="+mj-ea"/>
                <a:ea typeface="+mj-ea"/>
              </a:rPr>
              <a:t>다쓰키치</a:t>
            </a:r>
            <a:endParaRPr lang="en-US" altLang="ko-KR" sz="2000" dirty="0" smtClean="0">
              <a:latin typeface="+mj-ea"/>
              <a:ea typeface="+mj-ea"/>
            </a:endParaRPr>
          </a:p>
          <a:p>
            <a:pPr algn="ctr"/>
            <a:r>
              <a:rPr lang="en-US" altLang="ko-KR" sz="2000" dirty="0" smtClean="0">
                <a:latin typeface="+mj-ea"/>
                <a:ea typeface="+mj-ea"/>
              </a:rPr>
              <a:t>(1873</a:t>
            </a:r>
            <a:r>
              <a:rPr lang="ko-KR" altLang="en-US" sz="2000" dirty="0" smtClean="0">
                <a:latin typeface="+mj-ea"/>
                <a:ea typeface="+mj-ea"/>
              </a:rPr>
              <a:t>년 </a:t>
            </a:r>
            <a:r>
              <a:rPr lang="en-US" altLang="ko-KR" sz="2000" dirty="0" smtClean="0">
                <a:latin typeface="+mj-ea"/>
                <a:ea typeface="+mj-ea"/>
              </a:rPr>
              <a:t>5</a:t>
            </a:r>
            <a:r>
              <a:rPr lang="ko-KR" altLang="en-US" sz="2000" dirty="0" smtClean="0">
                <a:latin typeface="+mj-ea"/>
                <a:ea typeface="+mj-ea"/>
              </a:rPr>
              <a:t>월 </a:t>
            </a:r>
            <a:r>
              <a:rPr lang="en-US" altLang="ko-KR" sz="2000" dirty="0" smtClean="0">
                <a:latin typeface="+mj-ea"/>
                <a:ea typeface="+mj-ea"/>
              </a:rPr>
              <a:t>7</a:t>
            </a:r>
            <a:r>
              <a:rPr lang="ko-KR" altLang="en-US" sz="2000" dirty="0" smtClean="0">
                <a:latin typeface="+mj-ea"/>
                <a:ea typeface="+mj-ea"/>
              </a:rPr>
              <a:t>일</a:t>
            </a:r>
            <a:r>
              <a:rPr lang="en-US" altLang="ko-KR" sz="2000" dirty="0" smtClean="0">
                <a:latin typeface="+mj-ea"/>
                <a:ea typeface="+mj-ea"/>
              </a:rPr>
              <a:t> ~  1948</a:t>
            </a:r>
            <a:r>
              <a:rPr lang="ko-KR" altLang="en-US" sz="2000" dirty="0" smtClean="0">
                <a:latin typeface="+mj-ea"/>
                <a:ea typeface="+mj-ea"/>
              </a:rPr>
              <a:t>년 </a:t>
            </a:r>
            <a:r>
              <a:rPr lang="en-US" altLang="ko-KR" sz="2000" dirty="0" smtClean="0">
                <a:latin typeface="+mj-ea"/>
                <a:ea typeface="+mj-ea"/>
              </a:rPr>
              <a:t>5</a:t>
            </a:r>
            <a:r>
              <a:rPr lang="ko-KR" altLang="en-US" sz="2000" dirty="0" smtClean="0">
                <a:latin typeface="+mj-ea"/>
                <a:ea typeface="+mj-ea"/>
              </a:rPr>
              <a:t>월 </a:t>
            </a:r>
            <a:r>
              <a:rPr lang="en-US" altLang="ko-KR" sz="2000" dirty="0" smtClean="0">
                <a:latin typeface="+mj-ea"/>
                <a:ea typeface="+mj-ea"/>
              </a:rPr>
              <a:t>23</a:t>
            </a:r>
            <a:r>
              <a:rPr lang="ko-KR" altLang="en-US" sz="2000" dirty="0" smtClean="0">
                <a:latin typeface="+mj-ea"/>
                <a:ea typeface="+mj-ea"/>
              </a:rPr>
              <a:t>일</a:t>
            </a:r>
            <a:r>
              <a:rPr lang="en-US" altLang="ko-KR" sz="2000" dirty="0" smtClean="0">
                <a:latin typeface="+mj-ea"/>
                <a:ea typeface="+mj-ea"/>
              </a:rPr>
              <a:t>)</a:t>
            </a:r>
            <a:endParaRPr lang="ko-KR" altLang="en-US" sz="2000" dirty="0">
              <a:latin typeface="+mj-ea"/>
              <a:ea typeface="+mj-ea"/>
            </a:endParaRPr>
          </a:p>
        </p:txBody>
      </p:sp>
      <p:graphicFrame>
        <p:nvGraphicFramePr>
          <p:cNvPr id="7" name="다이어그램 6"/>
          <p:cNvGraphicFramePr/>
          <p:nvPr/>
        </p:nvGraphicFramePr>
        <p:xfrm>
          <a:off x="4752528" y="1628800"/>
          <a:ext cx="4788024" cy="4136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오각형 5"/>
          <p:cNvSpPr/>
          <p:nvPr/>
        </p:nvSpPr>
        <p:spPr>
          <a:xfrm rot="5400000">
            <a:off x="-1372724" y="1750504"/>
            <a:ext cx="4941168" cy="1440160"/>
          </a:xfrm>
          <a:prstGeom prst="homePlate">
            <a:avLst>
              <a:gd name="adj" fmla="val 6166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7584" y="-24487"/>
            <a:ext cx="5760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err="1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천왕기관설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r>
              <a:rPr lang="ko-KR" altLang="en-US" sz="2400" dirty="0" err="1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미노베다쓰키치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</p:txBody>
      </p:sp>
      <p:pic>
        <p:nvPicPr>
          <p:cNvPr id="4" name="내용 개체 틀 3" descr="150px-T_Minobe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1580456" y="1834500"/>
            <a:ext cx="3063552" cy="3938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700808"/>
            <a:ext cx="2581143" cy="37314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47864" y="1052736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</a:t>
            </a:r>
            <a:r>
              <a:rPr lang="ko-KR" altLang="ko-K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1879</a:t>
            </a:r>
            <a:r>
              <a:rPr lang="en-US" altLang="ko-K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ko-KR" altLang="ko-K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</a:t>
            </a:r>
            <a:r>
              <a:rPr lang="en-US" altLang="ko-K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ko-KR" altLang="ko-K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31</a:t>
            </a:r>
            <a:r>
              <a:rPr lang="en-US" altLang="ko-K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~ 1926. 12.</a:t>
            </a:r>
            <a:r>
              <a:rPr lang="ko-KR" alt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altLang="ko-K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25)</a:t>
            </a:r>
            <a:endParaRPr lang="ko-KR" altLang="en-U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그림 5" descr="300px-Meiji_tenno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700808"/>
            <a:ext cx="2581143" cy="37670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32040" y="5517232"/>
            <a:ext cx="371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/>
              <a:t>明治 天皇</a:t>
            </a:r>
            <a:r>
              <a:rPr lang="en-US" altLang="ko-KR" sz="2000" dirty="0" smtClean="0"/>
              <a:t>(</a:t>
            </a:r>
            <a:r>
              <a:rPr lang="ja-JP" altLang="en-US" sz="2000" dirty="0" smtClean="0"/>
              <a:t>めいじてんのう</a:t>
            </a:r>
            <a:r>
              <a:rPr lang="en-US" altLang="ko-KR" sz="2000" dirty="0" smtClean="0"/>
              <a:t>)</a:t>
            </a:r>
          </a:p>
          <a:p>
            <a:pPr algn="ctr"/>
            <a:r>
              <a:rPr lang="en-US" altLang="ko-KR" sz="2000" dirty="0" smtClean="0"/>
              <a:t>(1852. 11.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3</a:t>
            </a:r>
            <a:r>
              <a:rPr lang="ko-KR" altLang="en-US" sz="2000" dirty="0" smtClean="0"/>
              <a:t> </a:t>
            </a:r>
            <a:r>
              <a:rPr lang="en-US" altLang="ko-KR" sz="2000" dirty="0" smtClean="0"/>
              <a:t>~ 1912.</a:t>
            </a:r>
            <a:r>
              <a:rPr lang="ko-KR" altLang="en-US" sz="2000" dirty="0" smtClean="0"/>
              <a:t> </a:t>
            </a:r>
            <a:r>
              <a:rPr lang="en-US" altLang="ko-KR" sz="2000" dirty="0" smtClean="0"/>
              <a:t>7.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30)</a:t>
            </a:r>
            <a:endParaRPr lang="ko-KR" alt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846056" y="332656"/>
            <a:ext cx="5760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err="1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다이쇼</a:t>
            </a:r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 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시대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94128" y="5532076"/>
            <a:ext cx="3437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/>
              <a:t>大正天皇</a:t>
            </a:r>
            <a:r>
              <a:rPr lang="en-US" altLang="ko-KR" sz="2000" dirty="0" smtClean="0"/>
              <a:t>(</a:t>
            </a:r>
            <a:r>
              <a:rPr lang="ja-JP" altLang="en-US" sz="2000" dirty="0"/>
              <a:t>だいしょうでんの</a:t>
            </a:r>
            <a:r>
              <a:rPr lang="ja-JP" altLang="en-US" sz="2000" dirty="0" smtClean="0"/>
              <a:t>う</a:t>
            </a:r>
            <a:r>
              <a:rPr lang="en-US" altLang="ja-JP" sz="2000" b="1" dirty="0" smtClean="0"/>
              <a:t>)</a:t>
            </a:r>
            <a:endParaRPr lang="ja-JP" altLang="en-US" sz="2000" dirty="0"/>
          </a:p>
          <a:p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89165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6056" y="332656"/>
            <a:ext cx="57606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데모크라시 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r>
              <a:rPr lang="en-US" altLang="ko-KR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 3</a:t>
            </a:r>
          </a:p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차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1835696" y="2276872"/>
            <a:ext cx="25334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en-US" altLang="ko-KR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0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Part.3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2627784" y="2996952"/>
            <a:ext cx="52084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데모 </a:t>
            </a:r>
            <a:r>
              <a:rPr lang="ko-KR" alt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크라시</a:t>
            </a:r>
            <a:r>
              <a:rPr lang="ko-KR" alt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altLang="ko-K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r>
              <a:rPr lang="ko-KR" alt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차</a:t>
            </a:r>
            <a:endParaRPr lang="en-US" altLang="ko-KR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16216" y="4653136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인문대학</a:t>
            </a:r>
            <a:endParaRPr lang="en-US" altLang="ko-KR" dirty="0" smtClean="0"/>
          </a:p>
          <a:p>
            <a:r>
              <a:rPr lang="ko-KR" altLang="en-US" dirty="0" smtClean="0"/>
              <a:t>일본어일본학과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11</a:t>
            </a:r>
            <a:r>
              <a:rPr lang="ko-KR" altLang="en-US" dirty="0" smtClean="0"/>
              <a:t>학번</a:t>
            </a:r>
            <a:endParaRPr lang="en-US" altLang="ko-KR" dirty="0" smtClean="0"/>
          </a:p>
          <a:p>
            <a:pPr algn="r"/>
            <a:r>
              <a:rPr lang="ko-KR" altLang="en-US" dirty="0" smtClean="0"/>
              <a:t>양준석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오각형 3"/>
          <p:cNvSpPr/>
          <p:nvPr/>
        </p:nvSpPr>
        <p:spPr>
          <a:xfrm rot="5400000">
            <a:off x="-814908" y="1210444"/>
            <a:ext cx="3861048" cy="1440160"/>
          </a:xfrm>
          <a:prstGeom prst="homePlate">
            <a:avLst>
              <a:gd name="adj" fmla="val 6166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6056" y="332656"/>
            <a:ext cx="57606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데모크라시 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r>
              <a:rPr lang="en-US" altLang="ko-KR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 3</a:t>
            </a:r>
          </a:p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차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endParaRPr lang="ko-KR" altLang="en-US" dirty="0"/>
          </a:p>
        </p:txBody>
      </p:sp>
      <p:graphicFrame>
        <p:nvGraphicFramePr>
          <p:cNvPr id="6" name="다이어그램 5"/>
          <p:cNvGraphicFramePr/>
          <p:nvPr/>
        </p:nvGraphicFramePr>
        <p:xfrm>
          <a:off x="323528" y="459432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자유형 6"/>
          <p:cNvSpPr/>
          <p:nvPr/>
        </p:nvSpPr>
        <p:spPr>
          <a:xfrm>
            <a:off x="3628108" y="6004372"/>
            <a:ext cx="5508104" cy="836712"/>
          </a:xfrm>
          <a:custGeom>
            <a:avLst/>
            <a:gdLst>
              <a:gd name="connsiteX0" fmla="*/ 3 w 2304256"/>
              <a:gd name="connsiteY0" fmla="*/ 577595 h 1512168"/>
              <a:gd name="connsiteX1" fmla="*/ 1152128 w 2304256"/>
              <a:gd name="connsiteY1" fmla="*/ 0 h 1512168"/>
              <a:gd name="connsiteX2" fmla="*/ 2304253 w 2304256"/>
              <a:gd name="connsiteY2" fmla="*/ 577595 h 1512168"/>
              <a:gd name="connsiteX3" fmla="*/ 1864183 w 2304256"/>
              <a:gd name="connsiteY3" fmla="*/ 1512163 h 1512168"/>
              <a:gd name="connsiteX4" fmla="*/ 440073 w 2304256"/>
              <a:gd name="connsiteY4" fmla="*/ 1512163 h 1512168"/>
              <a:gd name="connsiteX5" fmla="*/ 3 w 2304256"/>
              <a:gd name="connsiteY5" fmla="*/ 577595 h 1512168"/>
              <a:gd name="connsiteX0" fmla="*/ 135991 w 1864180"/>
              <a:gd name="connsiteY0" fmla="*/ 504056 h 1512163"/>
              <a:gd name="connsiteX1" fmla="*/ 712055 w 1864180"/>
              <a:gd name="connsiteY1" fmla="*/ 0 h 1512163"/>
              <a:gd name="connsiteX2" fmla="*/ 1864180 w 1864180"/>
              <a:gd name="connsiteY2" fmla="*/ 577595 h 1512163"/>
              <a:gd name="connsiteX3" fmla="*/ 1424110 w 1864180"/>
              <a:gd name="connsiteY3" fmla="*/ 1512163 h 1512163"/>
              <a:gd name="connsiteX4" fmla="*/ 0 w 1864180"/>
              <a:gd name="connsiteY4" fmla="*/ 1512163 h 1512163"/>
              <a:gd name="connsiteX5" fmla="*/ 135991 w 1864180"/>
              <a:gd name="connsiteY5" fmla="*/ 504056 h 1512163"/>
              <a:gd name="connsiteX0" fmla="*/ 135991 w 1864180"/>
              <a:gd name="connsiteY0" fmla="*/ 360039 h 1368146"/>
              <a:gd name="connsiteX1" fmla="*/ 1648159 w 1864180"/>
              <a:gd name="connsiteY1" fmla="*/ 0 h 1368146"/>
              <a:gd name="connsiteX2" fmla="*/ 1864180 w 1864180"/>
              <a:gd name="connsiteY2" fmla="*/ 433578 h 1368146"/>
              <a:gd name="connsiteX3" fmla="*/ 1424110 w 1864180"/>
              <a:gd name="connsiteY3" fmla="*/ 1368146 h 1368146"/>
              <a:gd name="connsiteX4" fmla="*/ 0 w 1864180"/>
              <a:gd name="connsiteY4" fmla="*/ 1368146 h 1368146"/>
              <a:gd name="connsiteX5" fmla="*/ 135991 w 1864180"/>
              <a:gd name="connsiteY5" fmla="*/ 360039 h 1368146"/>
              <a:gd name="connsiteX0" fmla="*/ 640047 w 1864180"/>
              <a:gd name="connsiteY0" fmla="*/ 576063 h 1368146"/>
              <a:gd name="connsiteX1" fmla="*/ 1648159 w 1864180"/>
              <a:gd name="connsiteY1" fmla="*/ 0 h 1368146"/>
              <a:gd name="connsiteX2" fmla="*/ 1864180 w 1864180"/>
              <a:gd name="connsiteY2" fmla="*/ 433578 h 1368146"/>
              <a:gd name="connsiteX3" fmla="*/ 1424110 w 1864180"/>
              <a:gd name="connsiteY3" fmla="*/ 1368146 h 1368146"/>
              <a:gd name="connsiteX4" fmla="*/ 0 w 1864180"/>
              <a:gd name="connsiteY4" fmla="*/ 1368146 h 1368146"/>
              <a:gd name="connsiteX5" fmla="*/ 640047 w 1864180"/>
              <a:gd name="connsiteY5" fmla="*/ 576063 h 1368146"/>
              <a:gd name="connsiteX0" fmla="*/ 640047 w 2512255"/>
              <a:gd name="connsiteY0" fmla="*/ 576063 h 1368146"/>
              <a:gd name="connsiteX1" fmla="*/ 1648159 w 2512255"/>
              <a:gd name="connsiteY1" fmla="*/ 0 h 1368146"/>
              <a:gd name="connsiteX2" fmla="*/ 2512255 w 2512255"/>
              <a:gd name="connsiteY2" fmla="*/ 1080119 h 1368146"/>
              <a:gd name="connsiteX3" fmla="*/ 1424110 w 2512255"/>
              <a:gd name="connsiteY3" fmla="*/ 1368146 h 1368146"/>
              <a:gd name="connsiteX4" fmla="*/ 0 w 2512255"/>
              <a:gd name="connsiteY4" fmla="*/ 1368146 h 1368146"/>
              <a:gd name="connsiteX5" fmla="*/ 640047 w 2512255"/>
              <a:gd name="connsiteY5" fmla="*/ 576063 h 1368146"/>
              <a:gd name="connsiteX0" fmla="*/ 640047 w 2512255"/>
              <a:gd name="connsiteY0" fmla="*/ 144016 h 936099"/>
              <a:gd name="connsiteX1" fmla="*/ 1792175 w 2512255"/>
              <a:gd name="connsiteY1" fmla="*/ 0 h 936099"/>
              <a:gd name="connsiteX2" fmla="*/ 2512255 w 2512255"/>
              <a:gd name="connsiteY2" fmla="*/ 648072 h 936099"/>
              <a:gd name="connsiteX3" fmla="*/ 1424110 w 2512255"/>
              <a:gd name="connsiteY3" fmla="*/ 936099 h 936099"/>
              <a:gd name="connsiteX4" fmla="*/ 0 w 2512255"/>
              <a:gd name="connsiteY4" fmla="*/ 936099 h 936099"/>
              <a:gd name="connsiteX5" fmla="*/ 640047 w 2512255"/>
              <a:gd name="connsiteY5" fmla="*/ 144016 h 936099"/>
              <a:gd name="connsiteX0" fmla="*/ 640047 w 2664296"/>
              <a:gd name="connsiteY0" fmla="*/ 144016 h 936099"/>
              <a:gd name="connsiteX1" fmla="*/ 1792175 w 2664296"/>
              <a:gd name="connsiteY1" fmla="*/ 0 h 936099"/>
              <a:gd name="connsiteX2" fmla="*/ 2664296 w 2664296"/>
              <a:gd name="connsiteY2" fmla="*/ 864096 h 936099"/>
              <a:gd name="connsiteX3" fmla="*/ 1424110 w 2664296"/>
              <a:gd name="connsiteY3" fmla="*/ 936099 h 936099"/>
              <a:gd name="connsiteX4" fmla="*/ 0 w 2664296"/>
              <a:gd name="connsiteY4" fmla="*/ 936099 h 936099"/>
              <a:gd name="connsiteX5" fmla="*/ 640047 w 2664296"/>
              <a:gd name="connsiteY5" fmla="*/ 144016 h 936099"/>
              <a:gd name="connsiteX0" fmla="*/ 648071 w 2664296"/>
              <a:gd name="connsiteY0" fmla="*/ 288032 h 936099"/>
              <a:gd name="connsiteX1" fmla="*/ 1792175 w 2664296"/>
              <a:gd name="connsiteY1" fmla="*/ 0 h 936099"/>
              <a:gd name="connsiteX2" fmla="*/ 2664296 w 2664296"/>
              <a:gd name="connsiteY2" fmla="*/ 864096 h 936099"/>
              <a:gd name="connsiteX3" fmla="*/ 1424110 w 2664296"/>
              <a:gd name="connsiteY3" fmla="*/ 936099 h 936099"/>
              <a:gd name="connsiteX4" fmla="*/ 0 w 2664296"/>
              <a:gd name="connsiteY4" fmla="*/ 936099 h 936099"/>
              <a:gd name="connsiteX5" fmla="*/ 648071 w 2664296"/>
              <a:gd name="connsiteY5" fmla="*/ 288032 h 936099"/>
              <a:gd name="connsiteX0" fmla="*/ 648071 w 2886036"/>
              <a:gd name="connsiteY0" fmla="*/ 288032 h 936099"/>
              <a:gd name="connsiteX1" fmla="*/ 1792175 w 2886036"/>
              <a:gd name="connsiteY1" fmla="*/ 0 h 936099"/>
              <a:gd name="connsiteX2" fmla="*/ 2886036 w 2886036"/>
              <a:gd name="connsiteY2" fmla="*/ 936099 h 936099"/>
              <a:gd name="connsiteX3" fmla="*/ 1424110 w 2886036"/>
              <a:gd name="connsiteY3" fmla="*/ 936099 h 936099"/>
              <a:gd name="connsiteX4" fmla="*/ 0 w 2886036"/>
              <a:gd name="connsiteY4" fmla="*/ 936099 h 936099"/>
              <a:gd name="connsiteX5" fmla="*/ 648071 w 2886036"/>
              <a:gd name="connsiteY5" fmla="*/ 288032 h 936099"/>
              <a:gd name="connsiteX0" fmla="*/ 648071 w 2886036"/>
              <a:gd name="connsiteY0" fmla="*/ 188645 h 836712"/>
              <a:gd name="connsiteX1" fmla="*/ 2502824 w 2886036"/>
              <a:gd name="connsiteY1" fmla="*/ 0 h 836712"/>
              <a:gd name="connsiteX2" fmla="*/ 2886036 w 2886036"/>
              <a:gd name="connsiteY2" fmla="*/ 836712 h 836712"/>
              <a:gd name="connsiteX3" fmla="*/ 1424110 w 2886036"/>
              <a:gd name="connsiteY3" fmla="*/ 836712 h 836712"/>
              <a:gd name="connsiteX4" fmla="*/ 0 w 2886036"/>
              <a:gd name="connsiteY4" fmla="*/ 836712 h 836712"/>
              <a:gd name="connsiteX5" fmla="*/ 648071 w 2886036"/>
              <a:gd name="connsiteY5" fmla="*/ 188645 h 836712"/>
              <a:gd name="connsiteX0" fmla="*/ 928467 w 2886036"/>
              <a:gd name="connsiteY0" fmla="*/ 504055 h 836712"/>
              <a:gd name="connsiteX1" fmla="*/ 2502824 w 2886036"/>
              <a:gd name="connsiteY1" fmla="*/ 0 h 836712"/>
              <a:gd name="connsiteX2" fmla="*/ 2886036 w 2886036"/>
              <a:gd name="connsiteY2" fmla="*/ 836712 h 836712"/>
              <a:gd name="connsiteX3" fmla="*/ 1424110 w 2886036"/>
              <a:gd name="connsiteY3" fmla="*/ 836712 h 836712"/>
              <a:gd name="connsiteX4" fmla="*/ 0 w 2886036"/>
              <a:gd name="connsiteY4" fmla="*/ 836712 h 836712"/>
              <a:gd name="connsiteX5" fmla="*/ 928467 w 2886036"/>
              <a:gd name="connsiteY5" fmla="*/ 504055 h 836712"/>
              <a:gd name="connsiteX0" fmla="*/ 1130308 w 3087877"/>
              <a:gd name="connsiteY0" fmla="*/ 504055 h 836712"/>
              <a:gd name="connsiteX1" fmla="*/ 2704665 w 3087877"/>
              <a:gd name="connsiteY1" fmla="*/ 0 h 836712"/>
              <a:gd name="connsiteX2" fmla="*/ 3087877 w 3087877"/>
              <a:gd name="connsiteY2" fmla="*/ 836712 h 836712"/>
              <a:gd name="connsiteX3" fmla="*/ 1625951 w 3087877"/>
              <a:gd name="connsiteY3" fmla="*/ 836712 h 836712"/>
              <a:gd name="connsiteX4" fmla="*/ 0 w 3087877"/>
              <a:gd name="connsiteY4" fmla="*/ 836711 h 836712"/>
              <a:gd name="connsiteX5" fmla="*/ 1130308 w 3087877"/>
              <a:gd name="connsiteY5" fmla="*/ 504055 h 836712"/>
              <a:gd name="connsiteX0" fmla="*/ 1130308 w 3087877"/>
              <a:gd name="connsiteY0" fmla="*/ 432047 h 836712"/>
              <a:gd name="connsiteX1" fmla="*/ 2704665 w 3087877"/>
              <a:gd name="connsiteY1" fmla="*/ 0 h 836712"/>
              <a:gd name="connsiteX2" fmla="*/ 3087877 w 3087877"/>
              <a:gd name="connsiteY2" fmla="*/ 836712 h 836712"/>
              <a:gd name="connsiteX3" fmla="*/ 1625951 w 3087877"/>
              <a:gd name="connsiteY3" fmla="*/ 836712 h 836712"/>
              <a:gd name="connsiteX4" fmla="*/ 0 w 3087877"/>
              <a:gd name="connsiteY4" fmla="*/ 836711 h 836712"/>
              <a:gd name="connsiteX5" fmla="*/ 1130308 w 3087877"/>
              <a:gd name="connsiteY5" fmla="*/ 432047 h 83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7877" h="836712">
                <a:moveTo>
                  <a:pt x="1130308" y="432047"/>
                </a:moveTo>
                <a:lnTo>
                  <a:pt x="2704665" y="0"/>
                </a:lnTo>
                <a:lnTo>
                  <a:pt x="3087877" y="836712"/>
                </a:lnTo>
                <a:lnTo>
                  <a:pt x="1625951" y="836712"/>
                </a:lnTo>
                <a:lnTo>
                  <a:pt x="0" y="836711"/>
                </a:lnTo>
                <a:lnTo>
                  <a:pt x="1130308" y="432047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92D050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335688" y="6237312"/>
            <a:ext cx="2808312" cy="707886"/>
          </a:xfrm>
          <a:prstGeom prst="rect">
            <a:avLst/>
          </a:prstGeom>
          <a:noFill/>
          <a:effectLst>
            <a:outerShdw dist="50800" dir="5400000" algn="ctr" rotWithShape="0">
              <a:srgbClr val="000000"/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ill Sans Ultra Bold" pitchFamily="34" charset="0"/>
                <a:ea typeface="휴먼아미체" pitchFamily="18" charset="-127"/>
              </a:rPr>
              <a:t>5</a:t>
            </a:r>
            <a:r>
              <a:rPr lang="ko-KR" altLang="en-US" sz="4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ill Sans Ultra Bold" pitchFamily="34" charset="0"/>
                <a:ea typeface="휴먼아미체" pitchFamily="18" charset="-127"/>
              </a:rPr>
              <a:t>조</a:t>
            </a:r>
            <a:r>
              <a:rPr lang="en-US" altLang="ko-KR" sz="4000" b="1" cap="none" spc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ill Sans Ultra Bold" pitchFamily="34" charset="0"/>
                <a:ea typeface="휴먼아미체" pitchFamily="18" charset="-127"/>
              </a:rPr>
              <a:t> </a:t>
            </a:r>
            <a:r>
              <a:rPr lang="ko-KR" altLang="en-US" sz="4000" b="1" cap="none" spc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ill Sans Ultra Bold" pitchFamily="34" charset="0"/>
                <a:ea typeface="휴먼아미체" pitchFamily="18" charset="-127"/>
              </a:rPr>
              <a:t>다이쇼</a:t>
            </a:r>
            <a:endParaRPr lang="en-US" altLang="ko-KR" sz="4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ill Sans Ultra Bold" pitchFamily="34" charset="0"/>
              <a:ea typeface="휴먼아미체" pitchFamily="18" charset="-127"/>
            </a:endParaRPr>
          </a:p>
        </p:txBody>
      </p:sp>
      <p:sp>
        <p:nvSpPr>
          <p:cNvPr id="9" name="한쪽 모서리가 잘린 사각형 8"/>
          <p:cNvSpPr/>
          <p:nvPr/>
        </p:nvSpPr>
        <p:spPr>
          <a:xfrm>
            <a:off x="88454" y="4950693"/>
            <a:ext cx="936104" cy="432048"/>
          </a:xfrm>
          <a:prstGeom prst="snip1Rect">
            <a:avLst/>
          </a:prstGeom>
          <a:solidFill>
            <a:schemeClr val="tx2">
              <a:lumMod val="40000"/>
              <a:lumOff val="60000"/>
            </a:schemeClr>
          </a:solidFill>
          <a:ln w="31750">
            <a:solidFill>
              <a:schemeClr val="bg1">
                <a:alpha val="7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500" b="1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1918</a:t>
            </a:r>
            <a:r>
              <a:rPr lang="ko-KR" altLang="en-US" sz="1500" b="1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년</a:t>
            </a:r>
            <a:endParaRPr lang="ko-KR" altLang="en-US" sz="1500" b="1" dirty="0">
              <a:solidFill>
                <a:schemeClr val="bg1"/>
              </a:solidFill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10" name="한쪽 모서리가 잘린 사각형 9"/>
          <p:cNvSpPr/>
          <p:nvPr/>
        </p:nvSpPr>
        <p:spPr>
          <a:xfrm>
            <a:off x="3851920" y="2780928"/>
            <a:ext cx="936104" cy="432048"/>
          </a:xfrm>
          <a:prstGeom prst="snip1Rect">
            <a:avLst/>
          </a:prstGeom>
          <a:solidFill>
            <a:schemeClr val="tx2">
              <a:lumMod val="40000"/>
              <a:lumOff val="60000"/>
            </a:schemeClr>
          </a:solidFill>
          <a:ln w="31750">
            <a:solidFill>
              <a:schemeClr val="bg1">
                <a:alpha val="7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500" b="1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1922</a:t>
            </a:r>
            <a:r>
              <a:rPr lang="ko-KR" altLang="en-US" sz="1500" b="1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년</a:t>
            </a:r>
            <a:endParaRPr lang="ko-KR" altLang="en-US" sz="1500" b="1" dirty="0">
              <a:solidFill>
                <a:schemeClr val="bg1"/>
              </a:solidFill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11" name="한쪽 모서리가 잘린 사각형 10"/>
          <p:cNvSpPr/>
          <p:nvPr/>
        </p:nvSpPr>
        <p:spPr>
          <a:xfrm>
            <a:off x="2987824" y="3212976"/>
            <a:ext cx="936104" cy="432048"/>
          </a:xfrm>
          <a:prstGeom prst="snip1Rect">
            <a:avLst/>
          </a:prstGeom>
          <a:solidFill>
            <a:schemeClr val="tx2">
              <a:lumMod val="40000"/>
              <a:lumOff val="60000"/>
            </a:schemeClr>
          </a:solidFill>
          <a:ln w="31750">
            <a:solidFill>
              <a:schemeClr val="bg1">
                <a:alpha val="7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500" b="1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1921</a:t>
            </a:r>
            <a:r>
              <a:rPr lang="ko-KR" altLang="en-US" sz="1500" b="1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년</a:t>
            </a:r>
            <a:endParaRPr lang="ko-KR" altLang="en-US" sz="1500" b="1" dirty="0">
              <a:solidFill>
                <a:schemeClr val="bg1"/>
              </a:solidFill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12" name="한쪽 모서리가 잘린 사각형 11"/>
          <p:cNvSpPr/>
          <p:nvPr/>
        </p:nvSpPr>
        <p:spPr>
          <a:xfrm>
            <a:off x="2051720" y="3789040"/>
            <a:ext cx="936104" cy="432048"/>
          </a:xfrm>
          <a:prstGeom prst="snip1Rect">
            <a:avLst/>
          </a:prstGeom>
          <a:solidFill>
            <a:schemeClr val="tx2">
              <a:lumMod val="40000"/>
              <a:lumOff val="60000"/>
            </a:schemeClr>
          </a:solidFill>
          <a:ln w="31750">
            <a:solidFill>
              <a:schemeClr val="bg1">
                <a:alpha val="7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500" b="1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1920</a:t>
            </a:r>
            <a:r>
              <a:rPr lang="ko-KR" altLang="en-US" sz="1500" b="1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년</a:t>
            </a:r>
            <a:endParaRPr lang="ko-KR" altLang="en-US" sz="1500" b="1" dirty="0">
              <a:solidFill>
                <a:schemeClr val="bg1"/>
              </a:solidFill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13" name="한쪽 모서리가 잘린 사각형 12"/>
          <p:cNvSpPr/>
          <p:nvPr/>
        </p:nvSpPr>
        <p:spPr>
          <a:xfrm>
            <a:off x="1115616" y="4365104"/>
            <a:ext cx="936104" cy="432048"/>
          </a:xfrm>
          <a:prstGeom prst="snip1Rect">
            <a:avLst/>
          </a:prstGeom>
          <a:solidFill>
            <a:schemeClr val="tx2">
              <a:lumMod val="40000"/>
              <a:lumOff val="60000"/>
            </a:schemeClr>
          </a:solidFill>
          <a:ln w="31750">
            <a:solidFill>
              <a:schemeClr val="bg1">
                <a:alpha val="7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500" b="1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1919</a:t>
            </a:r>
            <a:r>
              <a:rPr lang="ko-KR" altLang="en-US" sz="1500" b="1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년</a:t>
            </a:r>
            <a:endParaRPr lang="ko-KR" altLang="en-US" sz="1500" b="1" dirty="0">
              <a:solidFill>
                <a:schemeClr val="bg1"/>
              </a:solidFill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14" name="한쪽 모서리가 잘린 사각형 13"/>
          <p:cNvSpPr/>
          <p:nvPr/>
        </p:nvSpPr>
        <p:spPr>
          <a:xfrm>
            <a:off x="4572000" y="2204864"/>
            <a:ext cx="936104" cy="432048"/>
          </a:xfrm>
          <a:prstGeom prst="snip1Rect">
            <a:avLst/>
          </a:prstGeom>
          <a:solidFill>
            <a:schemeClr val="tx2">
              <a:lumMod val="40000"/>
              <a:lumOff val="60000"/>
            </a:schemeClr>
          </a:solidFill>
          <a:ln w="31750">
            <a:solidFill>
              <a:schemeClr val="bg1">
                <a:alpha val="7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500" b="1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1923</a:t>
            </a:r>
            <a:r>
              <a:rPr lang="ko-KR" altLang="en-US" sz="1500" b="1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년</a:t>
            </a:r>
            <a:endParaRPr lang="ko-KR" altLang="en-US" sz="1500" b="1" dirty="0">
              <a:solidFill>
                <a:schemeClr val="bg1"/>
              </a:solidFill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15" name="한쪽 모서리가 잘린 사각형 14"/>
          <p:cNvSpPr/>
          <p:nvPr/>
        </p:nvSpPr>
        <p:spPr>
          <a:xfrm>
            <a:off x="5580112" y="1628800"/>
            <a:ext cx="936104" cy="432048"/>
          </a:xfrm>
          <a:prstGeom prst="snip1Rect">
            <a:avLst/>
          </a:prstGeom>
          <a:solidFill>
            <a:schemeClr val="tx2">
              <a:lumMod val="40000"/>
              <a:lumOff val="60000"/>
            </a:schemeClr>
          </a:solidFill>
          <a:ln w="31750">
            <a:solidFill>
              <a:schemeClr val="bg1">
                <a:alpha val="7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500" b="1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1925</a:t>
            </a:r>
            <a:r>
              <a:rPr lang="ko-KR" altLang="en-US" sz="1500" b="1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년</a:t>
            </a:r>
            <a:endParaRPr lang="ko-KR" altLang="en-US" sz="1500" b="1" dirty="0">
              <a:solidFill>
                <a:schemeClr val="bg1"/>
              </a:solidFill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16" name="한쪽 모서리가 잘린 사각형 15"/>
          <p:cNvSpPr/>
          <p:nvPr/>
        </p:nvSpPr>
        <p:spPr>
          <a:xfrm>
            <a:off x="7164288" y="980728"/>
            <a:ext cx="936104" cy="432048"/>
          </a:xfrm>
          <a:prstGeom prst="snip1Rect">
            <a:avLst/>
          </a:prstGeom>
          <a:solidFill>
            <a:schemeClr val="tx2">
              <a:lumMod val="40000"/>
              <a:lumOff val="60000"/>
            </a:schemeClr>
          </a:solidFill>
          <a:ln w="31750">
            <a:solidFill>
              <a:schemeClr val="bg1">
                <a:alpha val="7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500" b="1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1926</a:t>
            </a:r>
            <a:r>
              <a:rPr lang="ko-KR" altLang="en-US" sz="1500" b="1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년</a:t>
            </a:r>
            <a:endParaRPr lang="ko-KR" altLang="en-US" sz="1500" b="1" dirty="0">
              <a:solidFill>
                <a:schemeClr val="bg1"/>
              </a:solidFill>
              <a:latin typeface="HY울릉도B" pitchFamily="18" charset="-127"/>
              <a:ea typeface="HY울릉도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525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6056" y="332656"/>
            <a:ext cx="57606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데모크라시 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r>
              <a:rPr lang="en-US" altLang="ko-KR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 3</a:t>
            </a:r>
          </a:p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차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767553" y="2132856"/>
            <a:ext cx="31810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en-US" altLang="ko-KR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0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Part. </a:t>
            </a:r>
            <a:r>
              <a:rPr lang="en-US" altLang="ko-KR" sz="40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0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3.1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3332431" y="2982431"/>
            <a:ext cx="4911977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en-US" altLang="ko-KR" sz="4500" b="1" u="sng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HY울릉도B" pitchFamily="18" charset="-127"/>
                <a:ea typeface="HY울릉도B" pitchFamily="18" charset="-127"/>
              </a:rPr>
              <a:t>1918</a:t>
            </a:r>
            <a:r>
              <a:rPr lang="ko-KR" altLang="en-US" sz="4500" b="1" u="sng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HY울릉도B" pitchFamily="18" charset="-127"/>
                <a:ea typeface="HY울릉도B" pitchFamily="18" charset="-127"/>
              </a:rPr>
              <a:t>년</a:t>
            </a:r>
            <a:endParaRPr lang="en-US" altLang="ko-KR" sz="4500" b="1" u="sng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HY울릉도B" pitchFamily="18" charset="-127"/>
              <a:ea typeface="HY울릉도B" pitchFamily="18" charset="-127"/>
            </a:endParaRPr>
          </a:p>
          <a:p>
            <a:pPr lvl="0" algn="ctr"/>
            <a:endParaRPr lang="en-US" altLang="ko-KR" sz="35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휴먼둥근헤드라인" pitchFamily="18" charset="-127"/>
              <a:ea typeface="휴먼둥근헤드라인" pitchFamily="18" charset="-127"/>
            </a:endParaRPr>
          </a:p>
          <a:p>
            <a:pPr lvl="0" algn="ctr"/>
            <a:r>
              <a:rPr lang="ko-KR" altLang="en-US" sz="35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휴먼둥근헤드라인" pitchFamily="18" charset="-127"/>
                <a:ea typeface="휴먼둥근헤드라인" pitchFamily="18" charset="-127"/>
              </a:rPr>
              <a:t>시베리아 출병</a:t>
            </a:r>
            <a:endParaRPr lang="en-US" altLang="ko-KR" sz="35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휴먼둥근헤드라인" pitchFamily="18" charset="-127"/>
              <a:ea typeface="휴먼둥근헤드라인" pitchFamily="18" charset="-127"/>
            </a:endParaRPr>
          </a:p>
          <a:p>
            <a:pPr lvl="0" algn="r"/>
            <a:r>
              <a:rPr lang="ko-KR" altLang="en-US" sz="35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휴먼둥근헤드라인" pitchFamily="18" charset="-127"/>
                <a:ea typeface="휴먼둥근헤드라인" pitchFamily="18" charset="-127"/>
              </a:rPr>
              <a:t>쌀 소동</a:t>
            </a:r>
            <a:endParaRPr lang="ko-KR" altLang="en-US" sz="35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7584" y="-437952"/>
            <a:ext cx="5760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시베리아 출병</a:t>
            </a:r>
            <a:endParaRPr lang="en-US" altLang="ko-KR" sz="2400" dirty="0" smtClean="0">
              <a:solidFill>
                <a:schemeClr val="bg1"/>
              </a:solidFill>
              <a:latin typeface="HY동녘B" pitchFamily="18" charset="-127"/>
              <a:ea typeface="HY동녘B" pitchFamily="18" charset="-127"/>
            </a:endParaRPr>
          </a:p>
          <a:p>
            <a:pPr algn="ctr"/>
            <a:r>
              <a:rPr lang="en-US" altLang="ko-KR" sz="2400" dirty="0" smtClean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,</a:t>
            </a:r>
            <a:r>
              <a:rPr lang="ko-KR" altLang="en-US" sz="2400" dirty="0" smtClean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 쌀 소동</a:t>
            </a:r>
            <a:endParaRPr lang="en-US" altLang="ko-KR" sz="2400" dirty="0" smtClean="0">
              <a:solidFill>
                <a:schemeClr val="bg1"/>
              </a:solidFill>
              <a:latin typeface="HY동녘B" pitchFamily="18" charset="-127"/>
              <a:ea typeface="HY동녘B" pitchFamily="18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1547664" y="1340768"/>
            <a:ext cx="7215437" cy="2934330"/>
            <a:chOff x="1475656" y="1922056"/>
            <a:chExt cx="7215437" cy="2934330"/>
          </a:xfrm>
        </p:grpSpPr>
        <p:sp>
          <p:nvSpPr>
            <p:cNvPr id="10" name="직사각형 9"/>
            <p:cNvSpPr/>
            <p:nvPr/>
          </p:nvSpPr>
          <p:spPr>
            <a:xfrm>
              <a:off x="2186975" y="1922056"/>
              <a:ext cx="5697393" cy="193899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514350" indent="-514350" algn="ctr">
                <a:buAutoNum type="arabicPeriod"/>
              </a:pPr>
              <a:r>
                <a:rPr lang="ko-KR" altLang="en-US" sz="3000" b="1" cap="none" spc="200" dirty="0" smtClean="0">
                  <a:ln w="29210">
                    <a:solidFill>
                      <a:schemeClr val="accent3">
                        <a:tint val="10000"/>
                      </a:schemeClr>
                    </a:solidFill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innerShdw blurRad="50800" dist="50800" dir="8100000">
                      <a:srgbClr val="7D7D7D">
                        <a:alpha val="73000"/>
                      </a:srgbClr>
                    </a:innerShdw>
                  </a:effectLst>
                </a:rPr>
                <a:t>세계 제 </a:t>
              </a:r>
              <a:r>
                <a:rPr lang="en-US" altLang="ko-KR" sz="3000" b="1" cap="none" spc="200" dirty="0" smtClean="0">
                  <a:ln w="29210">
                    <a:solidFill>
                      <a:schemeClr val="accent3">
                        <a:tint val="10000"/>
                      </a:schemeClr>
                    </a:solidFill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innerShdw blurRad="50800" dist="50800" dir="8100000">
                      <a:srgbClr val="7D7D7D">
                        <a:alpha val="73000"/>
                      </a:srgbClr>
                    </a:innerShdw>
                  </a:effectLst>
                </a:rPr>
                <a:t>1</a:t>
              </a:r>
              <a:r>
                <a:rPr lang="ko-KR" altLang="en-US" sz="3000" b="1" cap="none" spc="200" dirty="0" smtClean="0">
                  <a:ln w="29210">
                    <a:solidFill>
                      <a:schemeClr val="accent3">
                        <a:tint val="10000"/>
                      </a:schemeClr>
                    </a:solidFill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innerShdw blurRad="50800" dist="50800" dir="8100000">
                      <a:srgbClr val="7D7D7D">
                        <a:alpha val="73000"/>
                      </a:srgbClr>
                    </a:innerShdw>
                  </a:effectLst>
                </a:rPr>
                <a:t>차 </a:t>
              </a:r>
              <a:r>
                <a:rPr lang="ko-KR" altLang="en-US" sz="3000" b="1" cap="none" spc="200" dirty="0" err="1" smtClean="0">
                  <a:ln w="29210">
                    <a:solidFill>
                      <a:schemeClr val="accent3">
                        <a:tint val="10000"/>
                      </a:schemeClr>
                    </a:solidFill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innerShdw blurRad="50800" dist="50800" dir="8100000">
                      <a:srgbClr val="7D7D7D">
                        <a:alpha val="73000"/>
                      </a:srgbClr>
                    </a:innerShdw>
                  </a:effectLst>
                </a:rPr>
                <a:t>대전후일본의</a:t>
              </a:r>
              <a:r>
                <a:rPr lang="ko-KR" altLang="en-US" sz="3000" b="1" cap="none" spc="200" dirty="0" smtClean="0">
                  <a:ln w="29210">
                    <a:solidFill>
                      <a:schemeClr val="accent3">
                        <a:tint val="10000"/>
                      </a:schemeClr>
                    </a:solidFill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innerShdw blurRad="50800" dist="50800" dir="8100000">
                      <a:srgbClr val="7D7D7D">
                        <a:alpha val="73000"/>
                      </a:srgbClr>
                    </a:innerShdw>
                  </a:effectLst>
                </a:rPr>
                <a:t> </a:t>
              </a:r>
              <a:endParaRPr lang="en-US" altLang="ko-KR" sz="30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endParaRPr>
            </a:p>
            <a:p>
              <a:pPr marL="514350" indent="-514350" algn="ctr"/>
              <a:r>
                <a:rPr lang="ko-KR" altLang="en-US" sz="3000" b="1" cap="none" spc="200" dirty="0" smtClean="0">
                  <a:ln w="29210">
                    <a:solidFill>
                      <a:schemeClr val="accent3">
                        <a:tint val="10000"/>
                      </a:schemeClr>
                    </a:solidFill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innerShdw blurRad="50800" dist="50800" dir="8100000">
                      <a:srgbClr val="7D7D7D">
                        <a:alpha val="73000"/>
                      </a:srgbClr>
                    </a:innerShdw>
                  </a:effectLst>
                </a:rPr>
                <a:t>비약적 경제 성장</a:t>
              </a:r>
              <a:r>
                <a:rPr lang="en-US" altLang="ko-KR" sz="3000" b="1" spc="200" dirty="0" smtClean="0">
                  <a:ln w="29210">
                    <a:solidFill>
                      <a:schemeClr val="accent3">
                        <a:tint val="10000"/>
                      </a:schemeClr>
                    </a:solidFill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innerShdw blurRad="50800" dist="50800" dir="8100000">
                      <a:srgbClr val="7D7D7D">
                        <a:alpha val="73000"/>
                      </a:srgbClr>
                    </a:innerShdw>
                  </a:effectLst>
                </a:rPr>
                <a:t>(</a:t>
              </a:r>
              <a:r>
                <a:rPr lang="ko-KR" altLang="en-US" sz="3000" b="1" spc="200" dirty="0" smtClean="0">
                  <a:ln w="29210">
                    <a:solidFill>
                      <a:schemeClr val="accent3">
                        <a:tint val="10000"/>
                      </a:schemeClr>
                    </a:solidFill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innerShdw blurRad="50800" dist="50800" dir="8100000">
                      <a:srgbClr val="7D7D7D">
                        <a:alpha val="73000"/>
                      </a:srgbClr>
                    </a:innerShdw>
                  </a:effectLst>
                </a:rPr>
                <a:t>공업</a:t>
              </a:r>
              <a:r>
                <a:rPr lang="en-US" altLang="ko-KR" sz="3000" b="1" spc="200" dirty="0" smtClean="0">
                  <a:ln w="29210">
                    <a:solidFill>
                      <a:schemeClr val="accent3">
                        <a:tint val="10000"/>
                      </a:schemeClr>
                    </a:solidFill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innerShdw blurRad="50800" dist="50800" dir="8100000">
                      <a:srgbClr val="7D7D7D">
                        <a:alpha val="73000"/>
                      </a:srgbClr>
                    </a:innerShdw>
                  </a:effectLst>
                </a:rPr>
                <a:t>)</a:t>
              </a:r>
            </a:p>
            <a:p>
              <a:pPr algn="ctr"/>
              <a:endParaRPr lang="en-US" altLang="ko-KR" sz="30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endParaRPr>
            </a:p>
            <a:p>
              <a:pPr algn="ctr"/>
              <a:endParaRPr lang="en-US" altLang="ko-KR" sz="30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1979712" y="3068960"/>
              <a:ext cx="590465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ko-KR" sz="3000" b="1" cap="none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83000"/>
                          <a:shade val="100000"/>
                          <a:satMod val="200000"/>
                        </a:schemeClr>
                      </a:gs>
                      <a:gs pos="75000">
                        <a:schemeClr val="accent1">
                          <a:tint val="100000"/>
                          <a:shade val="50000"/>
                          <a:satMod val="150000"/>
                        </a:schemeClr>
                      </a:gs>
                    </a:gsLst>
                    <a:lin ang="5400000"/>
                  </a:gra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</a:rPr>
                <a:t>2.</a:t>
              </a:r>
              <a:r>
                <a:rPr lang="ko-KR" altLang="en-US" sz="3000" b="1" cap="none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83000"/>
                          <a:shade val="100000"/>
                          <a:satMod val="200000"/>
                        </a:schemeClr>
                      </a:gs>
                      <a:gs pos="75000">
                        <a:schemeClr val="accent1">
                          <a:tint val="100000"/>
                          <a:shade val="50000"/>
                          <a:satMod val="150000"/>
                        </a:schemeClr>
                      </a:gs>
                    </a:gsLst>
                    <a:lin ang="5400000"/>
                  </a:gra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</a:rPr>
                <a:t> 급격한 호황으로 인한 </a:t>
              </a:r>
              <a:endParaRPr lang="en-US" altLang="ko-KR" sz="3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endParaRPr>
            </a:p>
            <a:p>
              <a:pPr algn="ctr"/>
              <a:r>
                <a:rPr lang="ko-KR" altLang="en-US" sz="3000" b="1" cap="none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83000"/>
                          <a:shade val="100000"/>
                          <a:satMod val="200000"/>
                        </a:schemeClr>
                      </a:gs>
                      <a:gs pos="75000">
                        <a:schemeClr val="accent1">
                          <a:tint val="100000"/>
                          <a:shade val="50000"/>
                          <a:satMod val="150000"/>
                        </a:schemeClr>
                      </a:gs>
                    </a:gsLst>
                    <a:lin ang="5400000"/>
                  </a:gra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</a:rPr>
                <a:t>인플레이션으로 곡물가격</a:t>
              </a:r>
              <a:endParaRPr lang="ko-KR" altLang="en-US" sz="30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1475656" y="3933056"/>
              <a:ext cx="721543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en-US" altLang="ko-KR" sz="3000" spc="200" dirty="0" smtClean="0">
                  <a:ln w="29210">
                    <a:solidFill>
                      <a:schemeClr val="accent3">
                        <a:tint val="10000"/>
                      </a:schemeClr>
                    </a:solidFill>
                  </a:ln>
                  <a:effectLst>
                    <a:innerShdw blurRad="50800" dist="50800" dir="8100000">
                      <a:srgbClr val="7D7D7D">
                        <a:alpha val="73000"/>
                      </a:srgbClr>
                    </a:innerShdw>
                  </a:effectLst>
                </a:rPr>
                <a:t>3.</a:t>
              </a:r>
              <a:r>
                <a:rPr lang="ko-KR" altLang="en-US" sz="3000" spc="200" dirty="0" smtClean="0">
                  <a:ln w="29210">
                    <a:solidFill>
                      <a:schemeClr val="accent3">
                        <a:tint val="10000"/>
                      </a:schemeClr>
                    </a:solidFill>
                  </a:ln>
                  <a:effectLst>
                    <a:innerShdw blurRad="50800" dist="50800" dir="8100000">
                      <a:srgbClr val="7D7D7D">
                        <a:alpha val="73000"/>
                      </a:srgbClr>
                    </a:innerShdw>
                  </a:effectLst>
                </a:rPr>
                <a:t>기타 생필품의 물가 </a:t>
              </a:r>
              <a:r>
                <a:rPr lang="ko-KR" altLang="en-US" sz="3000" spc="200" dirty="0" err="1" smtClean="0">
                  <a:ln w="29210">
                    <a:solidFill>
                      <a:schemeClr val="accent3">
                        <a:tint val="10000"/>
                      </a:schemeClr>
                    </a:solidFill>
                  </a:ln>
                  <a:effectLst>
                    <a:innerShdw blurRad="50800" dist="50800" dir="8100000">
                      <a:srgbClr val="7D7D7D">
                        <a:alpha val="73000"/>
                      </a:srgbClr>
                    </a:innerShdw>
                  </a:effectLst>
                </a:rPr>
                <a:t>큰폭으로</a:t>
              </a:r>
              <a:r>
                <a:rPr lang="ko-KR" altLang="en-US" sz="3000" spc="200" dirty="0" smtClean="0">
                  <a:ln w="29210">
                    <a:solidFill>
                      <a:schemeClr val="accent3">
                        <a:tint val="10000"/>
                      </a:schemeClr>
                    </a:solidFill>
                  </a:ln>
                  <a:effectLst>
                    <a:innerShdw blurRad="50800" dist="50800" dir="8100000">
                      <a:srgbClr val="7D7D7D">
                        <a:alpha val="73000"/>
                      </a:srgbClr>
                    </a:innerShdw>
                  </a:effectLst>
                </a:rPr>
                <a:t> 증가</a:t>
              </a:r>
              <a:r>
                <a:rPr lang="ko-KR" altLang="en-US" sz="5400" spc="200" dirty="0" smtClean="0">
                  <a:ln w="29210">
                    <a:solidFill>
                      <a:schemeClr val="accent3">
                        <a:tint val="10000"/>
                      </a:schemeClr>
                    </a:solidFill>
                  </a:ln>
                  <a:effectLst>
                    <a:innerShdw blurRad="50800" dist="50800" dir="8100000">
                      <a:srgbClr val="7D7D7D">
                        <a:alpha val="73000"/>
                      </a:srgbClr>
                    </a:innerShdw>
                  </a:effectLst>
                </a:rPr>
                <a:t> </a:t>
              </a:r>
              <a:endParaRPr lang="en-US" altLang="ko-KR" sz="5400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endParaRPr>
            </a:p>
          </p:txBody>
        </p:sp>
      </p:grpSp>
      <p:sp>
        <p:nvSpPr>
          <p:cNvPr id="14" name="아래쪽 화살표 13"/>
          <p:cNvSpPr/>
          <p:nvPr/>
        </p:nvSpPr>
        <p:spPr>
          <a:xfrm rot="1586721">
            <a:off x="2783483" y="4324580"/>
            <a:ext cx="1008112" cy="936104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1608490" y="5313982"/>
            <a:ext cx="2531462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쌀 소동</a:t>
            </a:r>
            <a:endParaRPr lang="en-US" altLang="ko-K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아래쪽 화살표 15"/>
          <p:cNvSpPr/>
          <p:nvPr/>
        </p:nvSpPr>
        <p:spPr>
          <a:xfrm rot="15721950">
            <a:off x="4169299" y="5181200"/>
            <a:ext cx="1008112" cy="936104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5292080" y="5229200"/>
            <a:ext cx="314701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3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히라</a:t>
            </a:r>
            <a:r>
              <a:rPr lang="ko-KR" altLang="en-US" sz="3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ko-KR" altLang="en-US" sz="3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다카시</a:t>
            </a:r>
            <a:r>
              <a:rPr lang="ko-KR" altLang="en-US" sz="3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등장</a:t>
            </a:r>
            <a:endParaRPr lang="en-US" altLang="ko-KR" sz="3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오각형 7"/>
          <p:cNvSpPr/>
          <p:nvPr/>
        </p:nvSpPr>
        <p:spPr>
          <a:xfrm rot="5400000">
            <a:off x="-1372724" y="1750504"/>
            <a:ext cx="4941168" cy="1440160"/>
          </a:xfrm>
          <a:prstGeom prst="homePlate">
            <a:avLst>
              <a:gd name="adj" fmla="val 6166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0"/>
            <a:ext cx="5760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파리 강화회의</a:t>
            </a:r>
            <a:endParaRPr lang="en-US" altLang="ko-KR" sz="2400" dirty="0" smtClean="0">
              <a:solidFill>
                <a:schemeClr val="bg1"/>
              </a:solidFill>
              <a:latin typeface="HY동녘B" pitchFamily="18" charset="-127"/>
              <a:ea typeface="HY동녘B" pitchFamily="18" charset="-127"/>
            </a:endParaRPr>
          </a:p>
          <a:p>
            <a:pPr algn="ctr"/>
            <a:r>
              <a:rPr lang="en-US" altLang="ko-KR" sz="2400" dirty="0" smtClean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,</a:t>
            </a:r>
          </a:p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선거법 개정</a:t>
            </a:r>
            <a:endParaRPr lang="en-US" altLang="ko-KR" sz="2400" dirty="0" smtClean="0">
              <a:solidFill>
                <a:schemeClr val="bg1"/>
              </a:solidFill>
              <a:latin typeface="HY동녘B" pitchFamily="18" charset="-127"/>
              <a:ea typeface="HY동녘B" pitchFamily="18" charset="-127"/>
            </a:endParaRPr>
          </a:p>
          <a:p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3419872" y="2996952"/>
            <a:ext cx="4377997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ko-KR" sz="4500" b="1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1919</a:t>
            </a:r>
            <a:r>
              <a:rPr lang="ko-KR" altLang="en-US" sz="4500" b="1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년</a:t>
            </a:r>
            <a:endParaRPr lang="en-US" altLang="ko-KR" sz="4500" b="1" u="sng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en-US" altLang="ko-KR" sz="3500" b="1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ko-KR" altLang="en-US" sz="35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파리 강화 회의</a:t>
            </a:r>
            <a:endParaRPr lang="en-US" altLang="ko-KR" sz="3500" b="1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r"/>
            <a:r>
              <a:rPr lang="ko-KR" altLang="en-US" sz="35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선거법 개정</a:t>
            </a:r>
            <a:endParaRPr lang="en-US" altLang="ko-KR" sz="3500" b="1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767553" y="2132856"/>
            <a:ext cx="31810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en-US" altLang="ko-KR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0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Part. </a:t>
            </a:r>
            <a:r>
              <a:rPr lang="en-US" altLang="ko-KR" sz="40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0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3.2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오각형 5"/>
          <p:cNvSpPr/>
          <p:nvPr/>
        </p:nvSpPr>
        <p:spPr>
          <a:xfrm rot="5400000">
            <a:off x="-1372724" y="1750504"/>
            <a:ext cx="4941168" cy="1440160"/>
          </a:xfrm>
          <a:prstGeom prst="homePlate">
            <a:avLst>
              <a:gd name="adj" fmla="val 6166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0"/>
            <a:ext cx="5760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파리 강화회의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r>
              <a:rPr lang="en-US" altLang="ko-KR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,</a:t>
            </a:r>
          </a:p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선거법 개정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2843808" y="2060848"/>
            <a:ext cx="5710218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altLang="ko-KR" sz="3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ko-KR" altLang="en-US" sz="3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전쟁에 대한 책임과</a:t>
            </a:r>
            <a:endParaRPr lang="en-US" altLang="ko-KR" sz="3000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r>
              <a:rPr lang="ko-KR" altLang="en-US" sz="3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유럽 각국의 영토 조정</a:t>
            </a:r>
            <a:r>
              <a:rPr lang="en-US" altLang="ko-KR" sz="3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</a:t>
            </a:r>
            <a:r>
              <a:rPr lang="ko-KR" altLang="en-US" sz="3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전후의 </a:t>
            </a:r>
            <a:endParaRPr lang="en-US" altLang="ko-KR" sz="3000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r>
              <a:rPr lang="ko-KR" altLang="en-US" sz="3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평화를 유지하기 위한 조치</a:t>
            </a:r>
            <a:endParaRPr lang="en-US" altLang="ko-KR" sz="3000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9" name="직사각형 8"/>
          <p:cNvSpPr/>
          <p:nvPr/>
        </p:nvSpPr>
        <p:spPr>
          <a:xfrm rot="21180398">
            <a:off x="1979712" y="764704"/>
            <a:ext cx="55002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파리강화 </a:t>
            </a:r>
            <a:r>
              <a:rPr lang="ko-KR" alt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회의란</a:t>
            </a:r>
            <a:r>
              <a:rPr lang="en-US" altLang="ko-KR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!</a:t>
            </a:r>
            <a:endParaRPr lang="en-US" altLang="ko-KR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051720" y="4509120"/>
            <a:ext cx="67409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1. </a:t>
            </a:r>
            <a:r>
              <a:rPr lang="ko-KR" altLang="en-US" sz="2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이시바시</a:t>
            </a:r>
            <a:r>
              <a:rPr lang="ko-KR" altLang="en-US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ko-KR" altLang="en-US" sz="2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탄잔</a:t>
            </a:r>
            <a:r>
              <a:rPr lang="en-US" altLang="ko-KR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(</a:t>
            </a:r>
            <a:r>
              <a:rPr lang="ko-KR" altLang="en-US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石橋 </a:t>
            </a:r>
            <a:r>
              <a:rPr lang="ko-KR" altLang="en-US" sz="2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湛山</a:t>
            </a:r>
            <a:r>
              <a:rPr lang="en-US" altLang="ko-KR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) – </a:t>
            </a:r>
            <a:r>
              <a:rPr lang="ko-KR" altLang="en-US" sz="2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신민지해방</a:t>
            </a:r>
            <a:r>
              <a:rPr lang="en-US" altLang="ko-KR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ko-KR" altLang="en-US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자유무역 확대</a:t>
            </a:r>
          </a:p>
          <a:p>
            <a:pPr algn="ctr"/>
            <a:endParaRPr lang="ko-KR" altLang="en-US" sz="2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altLang="ko-KR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2. </a:t>
            </a:r>
            <a:r>
              <a:rPr lang="ko-KR" altLang="en-US" sz="2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요시노</a:t>
            </a:r>
            <a:r>
              <a:rPr lang="ko-KR" altLang="en-US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ko-KR" altLang="en-US" sz="2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사쿠조</a:t>
            </a:r>
            <a:r>
              <a:rPr lang="en-US" altLang="ko-KR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(</a:t>
            </a:r>
            <a:r>
              <a:rPr lang="ko-KR" altLang="en-US" sz="2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吉野作造</a:t>
            </a:r>
            <a:r>
              <a:rPr lang="en-US" altLang="ko-KR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)-  </a:t>
            </a:r>
            <a:r>
              <a:rPr lang="ko-KR" altLang="en-US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조선 및 중국과의 화해 촉구</a:t>
            </a:r>
          </a:p>
        </p:txBody>
      </p:sp>
      <p:sp>
        <p:nvSpPr>
          <p:cNvPr id="11" name="아래쪽 화살표 10"/>
          <p:cNvSpPr/>
          <p:nvPr/>
        </p:nvSpPr>
        <p:spPr>
          <a:xfrm>
            <a:off x="4932040" y="3645024"/>
            <a:ext cx="936104" cy="720080"/>
          </a:xfrm>
          <a:prstGeom prst="down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영향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0"/>
            <a:ext cx="5760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워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r>
              <a:rPr lang="ko-KR" altLang="en-US" sz="2400" dirty="0" err="1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싱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턴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회의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767552" y="2132856"/>
            <a:ext cx="31810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en-US" altLang="ko-KR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0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Part. </a:t>
            </a:r>
            <a:r>
              <a:rPr lang="en-US" altLang="ko-KR" sz="40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0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3.3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3419872" y="2982431"/>
            <a:ext cx="491197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en-US" altLang="ko-KR" sz="4500" b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HY울릉도B" pitchFamily="18" charset="-127"/>
                <a:ea typeface="HY울릉도B" pitchFamily="18" charset="-127"/>
              </a:rPr>
              <a:t>1922</a:t>
            </a:r>
            <a:r>
              <a:rPr lang="ko-KR" altLang="en-US" sz="4500" b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HY울릉도B" pitchFamily="18" charset="-127"/>
                <a:ea typeface="HY울릉도B" pitchFamily="18" charset="-127"/>
              </a:rPr>
              <a:t>년</a:t>
            </a:r>
            <a:endParaRPr lang="en-US" altLang="ko-KR" sz="4500" b="1" u="sng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HY울릉도B" pitchFamily="18" charset="-127"/>
              <a:ea typeface="HY울릉도B" pitchFamily="18" charset="-127"/>
            </a:endParaRPr>
          </a:p>
          <a:p>
            <a:pPr lvl="0" algn="ctr"/>
            <a:endParaRPr lang="en-US" altLang="ko-KR" sz="35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휴먼둥근헤드라인" pitchFamily="18" charset="-127"/>
              <a:ea typeface="휴먼둥근헤드라인" pitchFamily="18" charset="-127"/>
            </a:endParaRPr>
          </a:p>
          <a:p>
            <a:pPr lvl="0" algn="ctr"/>
            <a:r>
              <a:rPr lang="ko-KR" altLang="en-US" sz="3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워싱턴 회의</a:t>
            </a:r>
            <a:endParaRPr lang="ko-KR" altLang="en-US" sz="35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0"/>
            <a:ext cx="5760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워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r>
              <a:rPr lang="ko-KR" altLang="en-US" sz="2400" dirty="0" err="1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싱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턴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회의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555776" y="1700808"/>
            <a:ext cx="5139869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ko-KR" sz="3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1921</a:t>
            </a:r>
            <a:r>
              <a:rPr lang="ko-KR" altLang="en-US" sz="3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년 </a:t>
            </a:r>
            <a:r>
              <a:rPr lang="ko-KR" altLang="en-US" sz="30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부터</a:t>
            </a:r>
            <a:r>
              <a:rPr lang="ko-KR" altLang="en-US" sz="3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altLang="ko-KR" sz="3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1922</a:t>
            </a:r>
            <a:r>
              <a:rPr lang="ko-KR" altLang="en-US" sz="3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년까지</a:t>
            </a:r>
            <a:endParaRPr lang="en-US" altLang="ko-KR" sz="3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ko-KR" altLang="en-US" sz="3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ko-KR" altLang="en-US" sz="3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위싱턴에서</a:t>
            </a:r>
            <a:r>
              <a:rPr lang="ko-KR" altLang="en-US" sz="3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열린</a:t>
            </a:r>
            <a:endParaRPr lang="en-US" altLang="ko-KR" sz="3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r"/>
            <a:r>
              <a:rPr lang="ko-KR" alt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국제 군비 축소 회의 </a:t>
            </a:r>
            <a:endParaRPr lang="en-US" altLang="ko-KR" sz="4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8" name="갈매기형 수장 7"/>
          <p:cNvSpPr/>
          <p:nvPr/>
        </p:nvSpPr>
        <p:spPr>
          <a:xfrm rot="3563306">
            <a:off x="4158670" y="3604302"/>
            <a:ext cx="1008112" cy="648072"/>
          </a:xfrm>
          <a:prstGeom prst="chevron">
            <a:avLst>
              <a:gd name="adj" fmla="val 44121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619672" y="4509120"/>
            <a:ext cx="6949338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ko-KR" altLang="en-US" sz="25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많은 정치인과 민중에게 영향</a:t>
            </a:r>
            <a:endParaRPr lang="en-US" altLang="ko-KR" sz="25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ko-KR" altLang="en-US" sz="2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을 주어 데모크라시에 많은 사상적 동향을 낳음</a:t>
            </a:r>
            <a:endParaRPr lang="en-US" altLang="ko-KR" sz="25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67552" y="2132856"/>
            <a:ext cx="31810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en-US" altLang="ko-KR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0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Part. </a:t>
            </a:r>
            <a:r>
              <a:rPr lang="en-US" altLang="ko-KR" sz="40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0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3.4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260648"/>
            <a:ext cx="5760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관동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대지진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419872" y="2982431"/>
            <a:ext cx="491197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en-US" altLang="ko-KR" sz="45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HY울릉도B" pitchFamily="18" charset="-127"/>
                <a:ea typeface="HY울릉도B" pitchFamily="18" charset="-127"/>
              </a:rPr>
              <a:t>1923</a:t>
            </a:r>
            <a:r>
              <a:rPr lang="ko-KR" altLang="en-US" sz="45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HY울릉도B" pitchFamily="18" charset="-127"/>
                <a:ea typeface="HY울릉도B" pitchFamily="18" charset="-127"/>
              </a:rPr>
              <a:t>년</a:t>
            </a:r>
            <a:endParaRPr lang="en-US" altLang="ko-KR" sz="4500" b="1" u="sng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HY울릉도B" pitchFamily="18" charset="-127"/>
              <a:ea typeface="HY울릉도B" pitchFamily="18" charset="-127"/>
            </a:endParaRPr>
          </a:p>
          <a:p>
            <a:pPr lvl="0" algn="ctr"/>
            <a:endParaRPr lang="en-US" altLang="ko-KR" sz="35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휴먼둥근헤드라인" pitchFamily="18" charset="-127"/>
              <a:ea typeface="휴먼둥근헤드라인" pitchFamily="18" charset="-127"/>
            </a:endParaRPr>
          </a:p>
          <a:p>
            <a:pPr lvl="0" algn="ctr"/>
            <a:r>
              <a:rPr lang="ko-KR" altLang="en-US" sz="35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관동 대지진</a:t>
            </a:r>
            <a:endParaRPr lang="ko-KR" altLang="en-US" sz="35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260648"/>
            <a:ext cx="5760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관동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대지진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051720" y="938624"/>
            <a:ext cx="6561412" cy="15542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altLang="ko-KR" sz="3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1923</a:t>
            </a:r>
            <a:r>
              <a:rPr lang="ko-KR" altLang="en-US" sz="3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년 </a:t>
            </a:r>
            <a:r>
              <a:rPr lang="en-US" altLang="ko-KR" sz="3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9</a:t>
            </a:r>
            <a:r>
              <a:rPr lang="ko-KR" altLang="en-US" sz="3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월 </a:t>
            </a:r>
            <a:r>
              <a:rPr lang="en-US" altLang="ko-KR" sz="3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  <a:r>
              <a:rPr lang="ko-KR" altLang="en-US" sz="3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일 </a:t>
            </a:r>
            <a:endParaRPr lang="en-US" altLang="ko-KR" sz="3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ko-KR" altLang="en-US" sz="3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일본 </a:t>
            </a:r>
            <a:r>
              <a:rPr lang="ko-KR" altLang="en-US" sz="30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간토</a:t>
            </a:r>
            <a:r>
              <a:rPr lang="en-US" altLang="ko-KR" sz="3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, </a:t>
            </a:r>
            <a:r>
              <a:rPr lang="ko-KR" altLang="en-US" sz="30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시즈오카</a:t>
            </a:r>
            <a:r>
              <a:rPr lang="en-US" altLang="ko-KR" sz="3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, </a:t>
            </a:r>
            <a:r>
              <a:rPr lang="ko-KR" altLang="en-US" sz="3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야마나시지방에</a:t>
            </a:r>
            <a:endParaRPr lang="en-US" altLang="ko-KR" sz="3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ko-KR" altLang="en-US" sz="3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일어난 </a:t>
            </a:r>
            <a:r>
              <a:rPr lang="ko-KR" altLang="en-US" sz="3500" b="1" u="sng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대지진</a:t>
            </a:r>
            <a:endParaRPr lang="en-US" altLang="ko-KR" sz="3500" b="1" u="sng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2377852" y="2761878"/>
            <a:ext cx="4388197" cy="3384376"/>
            <a:chOff x="2339752" y="2848744"/>
            <a:chExt cx="4388197" cy="3384376"/>
          </a:xfrm>
        </p:grpSpPr>
        <p:sp>
          <p:nvSpPr>
            <p:cNvPr id="8" name="TextBox 7"/>
            <p:cNvSpPr txBox="1"/>
            <p:nvPr/>
          </p:nvSpPr>
          <p:spPr>
            <a:xfrm>
              <a:off x="6281673" y="2848744"/>
              <a:ext cx="446276" cy="33843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vert="eaVert" wrap="square" rtlCol="0">
              <a:spAutoFit/>
            </a:bodyPr>
            <a:lstStyle/>
            <a:p>
              <a:r>
                <a:rPr lang="ko-KR" altLang="en-US" sz="1700" dirty="0" smtClean="0"/>
                <a:t>한국인을 학살하고 있는 자경단</a:t>
              </a:r>
              <a:endParaRPr lang="ko-KR" altLang="en-US" sz="1700" dirty="0"/>
            </a:p>
          </p:txBody>
        </p:sp>
        <p:pic>
          <p:nvPicPr>
            <p:cNvPr id="3074" name="Picture 2" descr="학살한 한국인을 내려다 보는 자경단.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39752" y="2852936"/>
              <a:ext cx="3995936" cy="337349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ko-KR" alt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다이쇼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정변 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제 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차 호헌운동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1913)</a:t>
            </a:r>
            <a:endParaRPr lang="ko-KR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그림 2" descr="270px-Kinmochi_Saionji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5912" y="1283618"/>
            <a:ext cx="3149948" cy="4071600"/>
          </a:xfrm>
          <a:prstGeom prst="rect">
            <a:avLst/>
          </a:prstGeom>
        </p:spPr>
      </p:pic>
      <p:pic>
        <p:nvPicPr>
          <p:cNvPr id="4" name="그림 3" descr="e0016890_4bf51058641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1268760"/>
            <a:ext cx="2880000" cy="407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5661248"/>
            <a:ext cx="4857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/>
              <a:t> </a:t>
            </a:r>
            <a:r>
              <a:rPr lang="ko-KR" altLang="en-US" sz="2000" dirty="0" err="1" smtClean="0"/>
              <a:t>西園寺公望</a:t>
            </a:r>
            <a:r>
              <a:rPr lang="en-US" altLang="ko-KR" sz="2000" dirty="0" smtClean="0"/>
              <a:t>(</a:t>
            </a:r>
            <a:r>
              <a:rPr lang="ja-JP" altLang="en-US" sz="2000" dirty="0" smtClean="0"/>
              <a:t>さいおんじきんもち</a:t>
            </a:r>
            <a:r>
              <a:rPr lang="en-US" altLang="ja-JP" sz="2000" b="1" dirty="0" smtClean="0"/>
              <a:t>)</a:t>
            </a:r>
            <a:endParaRPr lang="ja-JP" altLang="en-US" sz="2000" dirty="0" smtClean="0"/>
          </a:p>
          <a:p>
            <a:pPr algn="ctr"/>
            <a:r>
              <a:rPr lang="ko-KR" altLang="en-US" sz="2000" dirty="0" smtClean="0"/>
              <a:t> </a:t>
            </a:r>
            <a:r>
              <a:rPr lang="en-US" altLang="ko-KR" sz="2000" dirty="0" smtClean="0"/>
              <a:t>(1849.</a:t>
            </a:r>
            <a:r>
              <a:rPr lang="ko-KR" altLang="en-US" sz="2000" dirty="0" smtClean="0"/>
              <a:t> </a:t>
            </a:r>
            <a:r>
              <a:rPr lang="en-US" altLang="ko-KR" sz="2000" dirty="0" smtClean="0"/>
              <a:t>12. 7</a:t>
            </a:r>
            <a:r>
              <a:rPr lang="ko-KR" altLang="en-US" sz="2000" dirty="0" smtClean="0"/>
              <a:t> </a:t>
            </a:r>
            <a:r>
              <a:rPr lang="en-US" altLang="ko-KR" sz="2000" dirty="0" smtClean="0"/>
              <a:t>~ 1940. 11 24)</a:t>
            </a:r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220072" y="5661248"/>
            <a:ext cx="30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err="1" smtClean="0"/>
              <a:t>桂太郎</a:t>
            </a:r>
            <a:r>
              <a:rPr lang="en-US" altLang="ko-KR" sz="2000" dirty="0" smtClean="0"/>
              <a:t>(</a:t>
            </a:r>
            <a:r>
              <a:rPr lang="en-US" altLang="ja-JP" sz="2000" dirty="0" smtClean="0"/>
              <a:t> </a:t>
            </a:r>
            <a:r>
              <a:rPr lang="ja-JP" altLang="en-US" sz="2000" dirty="0" smtClean="0"/>
              <a:t>かつらたろう</a:t>
            </a:r>
            <a:r>
              <a:rPr lang="en-US" altLang="ja-JP" sz="2000" dirty="0" smtClean="0"/>
              <a:t>)</a:t>
            </a:r>
            <a:endParaRPr lang="en-US" altLang="ko-KR" sz="2000" dirty="0" smtClean="0"/>
          </a:p>
          <a:p>
            <a:pPr algn="ctr"/>
            <a:r>
              <a:rPr lang="en-US" altLang="ja-JP" sz="2000" dirty="0" smtClean="0"/>
              <a:t>(1848.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1.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4~ 1913. 10.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10)</a:t>
            </a:r>
            <a:endParaRPr lang="ko-KR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오각형 3"/>
          <p:cNvSpPr/>
          <p:nvPr/>
        </p:nvSpPr>
        <p:spPr>
          <a:xfrm rot="5400000">
            <a:off x="-1372724" y="1750504"/>
            <a:ext cx="4941168" cy="1440160"/>
          </a:xfrm>
          <a:prstGeom prst="homePlate">
            <a:avLst>
              <a:gd name="adj" fmla="val 6166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0"/>
            <a:ext cx="5760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err="1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치안유지법</a:t>
            </a:r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 제정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r>
              <a:rPr lang="en-US" altLang="ko-KR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,</a:t>
            </a:r>
          </a:p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보통선거법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767552" y="2132856"/>
            <a:ext cx="31810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en-US" altLang="ko-KR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0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Part. </a:t>
            </a:r>
            <a:r>
              <a:rPr lang="en-US" altLang="ko-KR" sz="40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0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3.5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3419872" y="2982431"/>
            <a:ext cx="4911977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en-US" altLang="ko-KR" sz="45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HY울릉도B" pitchFamily="18" charset="-127"/>
                <a:ea typeface="HY울릉도B" pitchFamily="18" charset="-127"/>
              </a:rPr>
              <a:t>1925</a:t>
            </a:r>
            <a:r>
              <a:rPr lang="ko-KR" altLang="en-US" sz="45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HY울릉도B" pitchFamily="18" charset="-127"/>
                <a:ea typeface="HY울릉도B" pitchFamily="18" charset="-127"/>
              </a:rPr>
              <a:t>년</a:t>
            </a:r>
            <a:endParaRPr lang="en-US" altLang="ko-KR" sz="4500" b="1" u="sng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HY울릉도B" pitchFamily="18" charset="-127"/>
              <a:ea typeface="HY울릉도B" pitchFamily="18" charset="-127"/>
            </a:endParaRPr>
          </a:p>
          <a:p>
            <a:pPr lvl="0" algn="ctr"/>
            <a:endParaRPr lang="en-US" altLang="ko-KR" sz="35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휴먼둥근헤드라인" pitchFamily="18" charset="-127"/>
              <a:ea typeface="휴먼둥근헤드라인" pitchFamily="18" charset="-127"/>
            </a:endParaRPr>
          </a:p>
          <a:p>
            <a:pPr lvl="0" algn="ctr"/>
            <a:r>
              <a:rPr lang="ko-KR" altLang="en-US" sz="35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휴먼둥근헤드라인" pitchFamily="18" charset="-127"/>
                <a:ea typeface="휴먼둥근헤드라인" pitchFamily="18" charset="-127"/>
              </a:rPr>
              <a:t>치안유지법</a:t>
            </a:r>
            <a:r>
              <a:rPr lang="ko-KR" altLang="en-US" sz="35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휴먼둥근헤드라인" pitchFamily="18" charset="-127"/>
                <a:ea typeface="휴먼둥근헤드라인" pitchFamily="18" charset="-127"/>
              </a:rPr>
              <a:t> 제정</a:t>
            </a:r>
            <a:endParaRPr lang="en-US" altLang="ko-KR" sz="35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휴먼둥근헤드라인" pitchFamily="18" charset="-127"/>
              <a:ea typeface="휴먼둥근헤드라인" pitchFamily="18" charset="-127"/>
            </a:endParaRPr>
          </a:p>
          <a:p>
            <a:pPr lvl="0" algn="r"/>
            <a:r>
              <a:rPr lang="ko-KR" altLang="en-US" sz="35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휴먼둥근헤드라인" pitchFamily="18" charset="-127"/>
                <a:ea typeface="휴먼둥근헤드라인" pitchFamily="18" charset="-127"/>
              </a:rPr>
              <a:t>보통선거법 제정</a:t>
            </a:r>
            <a:endParaRPr lang="ko-KR" altLang="en-US" sz="35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오각형 6"/>
          <p:cNvSpPr/>
          <p:nvPr/>
        </p:nvSpPr>
        <p:spPr>
          <a:xfrm rot="5400000">
            <a:off x="-1372724" y="1750504"/>
            <a:ext cx="4941168" cy="1440160"/>
          </a:xfrm>
          <a:prstGeom prst="homePlate">
            <a:avLst>
              <a:gd name="adj" fmla="val 6166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0"/>
            <a:ext cx="5760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err="1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치안유지법</a:t>
            </a:r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 제정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r>
              <a:rPr lang="en-US" altLang="ko-KR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,</a:t>
            </a:r>
          </a:p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보통선거법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555776" y="1700808"/>
            <a:ext cx="5323893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5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1925</a:t>
            </a:r>
            <a:r>
              <a:rPr lang="ko-KR" altLang="en-US" sz="25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년 일제가 반정부</a:t>
            </a:r>
            <a:r>
              <a:rPr lang="en-US" altLang="ko-KR" sz="25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ko-KR" altLang="en-US" sz="25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반체제운동</a:t>
            </a:r>
            <a:endParaRPr lang="en-US" altLang="ko-KR" sz="25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ko-KR" altLang="en-US" sz="25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을 누르기 위해 제정한 법률</a:t>
            </a:r>
            <a:endParaRPr lang="en-US" altLang="ko-KR" sz="25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0" name="직사각형 9"/>
          <p:cNvSpPr/>
          <p:nvPr/>
        </p:nvSpPr>
        <p:spPr>
          <a:xfrm rot="20965493">
            <a:off x="1943640" y="852624"/>
            <a:ext cx="2585964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35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치안 </a:t>
            </a:r>
            <a:r>
              <a:rPr lang="ko-KR" altLang="en-US" sz="35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유지법</a:t>
            </a:r>
            <a:endParaRPr lang="en-US" altLang="ko-KR" sz="35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직사각형 10"/>
          <p:cNvSpPr/>
          <p:nvPr/>
        </p:nvSpPr>
        <p:spPr>
          <a:xfrm rot="20965493">
            <a:off x="1719993" y="3167245"/>
            <a:ext cx="3483647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3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보통선거법 제정</a:t>
            </a:r>
            <a:endParaRPr lang="en-US" altLang="ko-KR" sz="35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2771800" y="4149080"/>
            <a:ext cx="50610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제정은 되어 선거는 </a:t>
            </a:r>
            <a:r>
              <a:rPr lang="ko-KR" alt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할수있었지만</a:t>
            </a:r>
            <a:r>
              <a:rPr lang="ko-KR" alt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altLang="ko-KR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ko-KR" alt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정치를 제약하는 기관을 폐지</a:t>
            </a:r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ko-KR" alt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축소는 불가</a:t>
            </a:r>
            <a:endParaRPr lang="en-US" altLang="ko-KR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6056" y="332656"/>
            <a:ext cx="57606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prstClr val="white"/>
                </a:solidFill>
                <a:latin typeface="Broadway" pitchFamily="82" charset="0"/>
                <a:ea typeface="HY동녘B" pitchFamily="18" charset="-127"/>
              </a:rPr>
              <a:t>데모크라시 </a:t>
            </a:r>
            <a:endParaRPr lang="en-US" altLang="ko-KR" sz="2400" dirty="0" smtClean="0">
              <a:solidFill>
                <a:prstClr val="white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endParaRPr lang="en-US" altLang="ko-KR" sz="2400" dirty="0" smtClean="0">
              <a:solidFill>
                <a:prstClr val="white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r>
              <a:rPr lang="en-US" altLang="ko-KR" sz="2400" dirty="0" smtClean="0">
                <a:solidFill>
                  <a:prstClr val="white"/>
                </a:solidFill>
                <a:latin typeface="Broadway" pitchFamily="82" charset="0"/>
                <a:ea typeface="HY동녘B" pitchFamily="18" charset="-127"/>
              </a:rPr>
              <a:t> 1</a:t>
            </a:r>
          </a:p>
          <a:p>
            <a:pPr algn="ctr"/>
            <a:r>
              <a:rPr lang="ko-KR" altLang="en-US" sz="2400" dirty="0" smtClean="0">
                <a:solidFill>
                  <a:prstClr val="white"/>
                </a:solidFill>
                <a:latin typeface="Broadway" pitchFamily="82" charset="0"/>
                <a:ea typeface="HY동녘B" pitchFamily="18" charset="-127"/>
              </a:rPr>
              <a:t>차</a:t>
            </a:r>
            <a:endParaRPr lang="en-US" altLang="ko-KR" sz="2400" dirty="0" smtClean="0">
              <a:solidFill>
                <a:prstClr val="white"/>
              </a:solidFill>
              <a:latin typeface="Broadway" pitchFamily="82" charset="0"/>
              <a:ea typeface="HY동녘B" pitchFamily="18" charset="-127"/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16216" y="4653136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prstClr val="black"/>
                </a:solidFill>
              </a:rPr>
              <a:t>인문대학</a:t>
            </a:r>
            <a:endParaRPr lang="en-US" altLang="ko-KR" dirty="0" smtClean="0">
              <a:solidFill>
                <a:prstClr val="black"/>
              </a:solidFill>
            </a:endParaRPr>
          </a:p>
          <a:p>
            <a:r>
              <a:rPr lang="ko-KR" altLang="en-US" dirty="0" smtClean="0">
                <a:solidFill>
                  <a:prstClr val="black"/>
                </a:solidFill>
              </a:rPr>
              <a:t>일본어일본학과</a:t>
            </a:r>
            <a:endParaRPr lang="en-US" altLang="ko-KR" dirty="0" smtClean="0">
              <a:solidFill>
                <a:prstClr val="black"/>
              </a:solidFill>
            </a:endParaRPr>
          </a:p>
          <a:p>
            <a:pPr algn="ctr"/>
            <a:r>
              <a:rPr lang="en-US" altLang="ko-KR" dirty="0" smtClean="0">
                <a:solidFill>
                  <a:prstClr val="black"/>
                </a:solidFill>
              </a:rPr>
              <a:t>13</a:t>
            </a:r>
            <a:r>
              <a:rPr lang="ko-KR" altLang="en-US" dirty="0" smtClean="0">
                <a:solidFill>
                  <a:prstClr val="black"/>
                </a:solidFill>
              </a:rPr>
              <a:t>학번</a:t>
            </a:r>
            <a:endParaRPr lang="en-US" altLang="ko-KR" dirty="0" smtClean="0">
              <a:solidFill>
                <a:prstClr val="black"/>
              </a:solidFill>
            </a:endParaRPr>
          </a:p>
          <a:p>
            <a:pPr algn="r"/>
            <a:r>
              <a:rPr lang="ko-KR" altLang="en-US" dirty="0" smtClean="0">
                <a:solidFill>
                  <a:prstClr val="black"/>
                </a:solidFill>
              </a:rPr>
              <a:t>박현</a:t>
            </a:r>
            <a:r>
              <a:rPr lang="ko-KR" altLang="en-US" dirty="0">
                <a:solidFill>
                  <a:prstClr val="black"/>
                </a:solidFill>
              </a:rPr>
              <a:t>진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2987824" y="2225128"/>
            <a:ext cx="4227711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o-KR" altLang="en-US" sz="7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실패와</a:t>
            </a:r>
            <a:endParaRPr lang="en-US" altLang="ko-KR" sz="7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altLang="ko-KR" sz="7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altLang="ko-KR" sz="7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</a:t>
            </a:r>
            <a:r>
              <a:rPr lang="ko-KR" altLang="en-US" sz="7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한계</a:t>
            </a:r>
            <a:endParaRPr lang="en-US" altLang="ko-KR" sz="7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오각형 7"/>
          <p:cNvSpPr/>
          <p:nvPr/>
        </p:nvSpPr>
        <p:spPr>
          <a:xfrm rot="5400000">
            <a:off x="-1354968" y="1750503"/>
            <a:ext cx="4941168" cy="1440160"/>
          </a:xfrm>
          <a:prstGeom prst="homePlate">
            <a:avLst>
              <a:gd name="adj" fmla="val 6166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27584" y="3577"/>
            <a:ext cx="5760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데모크라시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의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실패와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한</a:t>
            </a:r>
            <a:r>
              <a:rPr lang="ko-KR" altLang="en-US" sz="2400" dirty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계</a:t>
            </a:r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 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36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오각형 10"/>
          <p:cNvSpPr/>
          <p:nvPr/>
        </p:nvSpPr>
        <p:spPr>
          <a:xfrm rot="5400000">
            <a:off x="-1354968" y="1750503"/>
            <a:ext cx="4941168" cy="1440160"/>
          </a:xfrm>
          <a:prstGeom prst="homePlate">
            <a:avLst>
              <a:gd name="adj" fmla="val 6166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27584" y="3577"/>
            <a:ext cx="5760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데모크라시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의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실패와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한</a:t>
            </a:r>
            <a:r>
              <a:rPr lang="ko-KR" altLang="en-US" sz="2400" dirty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계</a:t>
            </a:r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 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 rot="21315449">
            <a:off x="2369062" y="664382"/>
            <a:ext cx="2792752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3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각종 </a:t>
            </a:r>
            <a:r>
              <a:rPr lang="ko-KR" altLang="en-US" sz="38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탄압법</a:t>
            </a:r>
            <a:endParaRPr lang="ko-KR" altLang="en-US" sz="3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직사각형 11"/>
          <p:cNvSpPr/>
          <p:nvPr/>
        </p:nvSpPr>
        <p:spPr>
          <a:xfrm rot="21315449">
            <a:off x="5798119" y="2003887"/>
            <a:ext cx="2133918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3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정당정치</a:t>
            </a:r>
            <a:endParaRPr lang="ko-KR" altLang="en-US" sz="3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직사각형 12"/>
          <p:cNvSpPr/>
          <p:nvPr/>
        </p:nvSpPr>
        <p:spPr>
          <a:xfrm rot="21315449">
            <a:off x="2698478" y="3384918"/>
            <a:ext cx="2133918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3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교육제</a:t>
            </a:r>
            <a:r>
              <a:rPr lang="ko-KR" altLang="en-US" sz="3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도</a:t>
            </a:r>
            <a:endParaRPr lang="ko-KR" altLang="en-US" sz="3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직사각형 14"/>
          <p:cNvSpPr/>
          <p:nvPr/>
        </p:nvSpPr>
        <p:spPr>
          <a:xfrm rot="21315449">
            <a:off x="5428445" y="4719768"/>
            <a:ext cx="2792752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3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메이지 헌법</a:t>
            </a:r>
            <a:endParaRPr lang="ko-KR" altLang="en-US" sz="3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5293384" y="764704"/>
            <a:ext cx="38519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집회에 대한 사전 허가권 및 </a:t>
            </a:r>
            <a:r>
              <a:rPr lang="ko-KR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해산권</a:t>
            </a:r>
            <a:r>
              <a:rPr lang="en-US" altLang="ko-K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  <a:r>
              <a:rPr lang="ko-KR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치안경찰법</a:t>
            </a:r>
            <a:r>
              <a:rPr lang="en-US" altLang="ko-K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ko-KR" alt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치안유지법</a:t>
            </a:r>
            <a:r>
              <a:rPr lang="ko-KR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등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2592288" y="2265735"/>
            <a:ext cx="38519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민중지지 획득의 실패</a:t>
            </a:r>
            <a:endParaRPr lang="ko-KR" altLang="en-US" dirty="0"/>
          </a:p>
          <a:p>
            <a:pPr algn="ctr"/>
            <a:endParaRPr lang="ko-KR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4809726" y="3430741"/>
            <a:ext cx="278661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천황에 대한 숭배 교육</a:t>
            </a:r>
            <a:r>
              <a:rPr lang="en-US" altLang="ko-K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ko-KR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군사주의 적 교육문화</a:t>
            </a:r>
            <a:endParaRPr lang="ko-KR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731543" y="4942909"/>
            <a:ext cx="308362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천황 중심적인 헌법</a:t>
            </a:r>
            <a:endParaRPr lang="ko-KR" altLang="en-US" dirty="0"/>
          </a:p>
          <a:p>
            <a:pPr algn="ctr"/>
            <a:endParaRPr lang="ko-KR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152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5" grpId="0"/>
      <p:bldP spid="16" grpId="0"/>
      <p:bldP spid="19" grpId="0"/>
      <p:bldP spid="20" grpId="0"/>
      <p:bldP spid="2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-1"/>
            <a:ext cx="576064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5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감사합니다</a:t>
            </a:r>
            <a:r>
              <a:rPr lang="ko-KR" altLang="en-US" sz="2400" dirty="0" smtClean="0">
                <a:solidFill>
                  <a:schemeClr val="bg1"/>
                </a:solidFill>
                <a:latin typeface="Broadway" pitchFamily="82" charset="0"/>
                <a:ea typeface="HY동녘B" pitchFamily="18" charset="-127"/>
              </a:rPr>
              <a:t> </a:t>
            </a:r>
            <a:endParaRPr lang="en-US" altLang="ko-KR" sz="2400" dirty="0" smtClean="0">
              <a:solidFill>
                <a:schemeClr val="bg1"/>
              </a:solidFill>
              <a:latin typeface="Broadway" pitchFamily="82" charset="0"/>
              <a:ea typeface="HY동녘B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111090" y="2505670"/>
            <a:ext cx="3201517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10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Q&amp;A</a:t>
            </a:r>
            <a:endParaRPr lang="en-US" altLang="ko-KR" sz="10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751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5762" y="274638"/>
            <a:ext cx="8401080" cy="1143000"/>
          </a:xfrm>
        </p:spPr>
        <p:txBody>
          <a:bodyPr>
            <a:norm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ko-KR" altLang="en-US" b="1" dirty="0" smtClean="0">
                <a:ln/>
                <a:solidFill>
                  <a:srgbClr val="0070C0"/>
                </a:solidFill>
              </a:rPr>
              <a:t>지멘스 사건</a:t>
            </a:r>
            <a:r>
              <a:rPr lang="en-US" altLang="ko-KR" b="1" dirty="0" smtClean="0">
                <a:ln/>
                <a:solidFill>
                  <a:srgbClr val="0070C0"/>
                </a:solidFill>
              </a:rPr>
              <a:t> (1914)</a:t>
            </a:r>
            <a:endParaRPr lang="ko-KR" altLang="en-US" b="1" dirty="0">
              <a:ln/>
              <a:solidFill>
                <a:srgbClr val="0070C0"/>
              </a:solidFill>
            </a:endParaRPr>
          </a:p>
        </p:txBody>
      </p:sp>
      <p:pic>
        <p:nvPicPr>
          <p:cNvPr id="3" name="그림 2" descr="270px-Yamamoto_Gonnohyoe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714488"/>
            <a:ext cx="2809249" cy="360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786454"/>
            <a:ext cx="4357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 smtClean="0"/>
              <a:t>山本権兵衛</a:t>
            </a:r>
            <a:r>
              <a:rPr lang="en-US" altLang="ja-JP" sz="2000" dirty="0" smtClean="0"/>
              <a:t>(</a:t>
            </a:r>
            <a:r>
              <a:rPr lang="ja-JP" altLang="en-US" sz="2000" dirty="0" smtClean="0"/>
              <a:t>やまもと ごんのひょうえ</a:t>
            </a:r>
            <a:r>
              <a:rPr lang="en-US" altLang="ja-JP" sz="2000" dirty="0" smtClean="0"/>
              <a:t>)</a:t>
            </a:r>
          </a:p>
          <a:p>
            <a:pPr algn="ctr"/>
            <a:r>
              <a:rPr lang="en-US" altLang="ja-JP" sz="2000" dirty="0" smtClean="0"/>
              <a:t>(1852. 11.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26</a:t>
            </a:r>
            <a:r>
              <a:rPr lang="ja-JP" altLang="en-US" sz="2000" dirty="0" smtClean="0"/>
              <a:t> </a:t>
            </a:r>
            <a:r>
              <a:rPr lang="en-US" altLang="ja-JP" sz="2000" dirty="0" smtClean="0"/>
              <a:t>~ 1933.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12.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8)</a:t>
            </a:r>
            <a:endParaRPr lang="ko-KR" altLang="en-US" sz="2000" dirty="0"/>
          </a:p>
        </p:txBody>
      </p:sp>
      <p:pic>
        <p:nvPicPr>
          <p:cNvPr id="5" name="그림 4" descr="c0026408_4ceddf2ca45c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2636912"/>
            <a:ext cx="5415908" cy="1458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제 </a:t>
            </a:r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r>
              <a:rPr lang="ko-KR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차 세계대전 </a:t>
            </a:r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(1914)</a:t>
            </a:r>
            <a:endParaRPr lang="ko-KR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그림 2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204864"/>
            <a:ext cx="3612169" cy="3367276"/>
          </a:xfrm>
          <a:prstGeom prst="rect">
            <a:avLst/>
          </a:prstGeom>
        </p:spPr>
      </p:pic>
      <p:pic>
        <p:nvPicPr>
          <p:cNvPr id="4" name="그림 3" descr="Ōkuma_Shigenob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39366" y="2209284"/>
            <a:ext cx="2715013" cy="33937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48064" y="5733256"/>
            <a:ext cx="3786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 smtClean="0"/>
              <a:t> 大隈重信</a:t>
            </a:r>
            <a:r>
              <a:rPr lang="en-US" altLang="ja-JP" sz="2000" dirty="0" smtClean="0"/>
              <a:t>(</a:t>
            </a:r>
            <a:r>
              <a:rPr lang="ja-JP" altLang="en-US" sz="2000" dirty="0" smtClean="0"/>
              <a:t>おおくま しげのぶ</a:t>
            </a:r>
            <a:r>
              <a:rPr lang="en-US" altLang="ja-JP" sz="2000" dirty="0" smtClean="0"/>
              <a:t>)</a:t>
            </a:r>
          </a:p>
          <a:p>
            <a:pPr algn="ctr"/>
            <a:r>
              <a:rPr lang="en-US" altLang="ja-JP" sz="2000" dirty="0" smtClean="0"/>
              <a:t>(1838. 3.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11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~ 1922.</a:t>
            </a:r>
            <a:r>
              <a:rPr lang="ja-JP" altLang="en-US" sz="2000" dirty="0" smtClean="0"/>
              <a:t> </a:t>
            </a:r>
            <a:r>
              <a:rPr lang="en-US" altLang="ja-JP" sz="2000" dirty="0" smtClean="0"/>
              <a:t>1.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10)</a:t>
            </a:r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5877272"/>
            <a:ext cx="4214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/>
              <a:t>제 </a:t>
            </a:r>
            <a:r>
              <a:rPr lang="en-US" altLang="ko-KR" sz="2000" dirty="0" smtClean="0"/>
              <a:t>1</a:t>
            </a:r>
            <a:r>
              <a:rPr lang="ko-KR" altLang="en-US" sz="2000" dirty="0" smtClean="0"/>
              <a:t>차 세계대전 발발</a:t>
            </a:r>
            <a:endParaRPr lang="ko-KR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357158" y="285728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b="1" dirty="0" smtClean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시베리아 출병</a:t>
            </a:r>
            <a:r>
              <a:rPr lang="en-US" altLang="ko-KR" b="1" dirty="0" smtClean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</a:t>
            </a:r>
            <a:r>
              <a:rPr lang="ko-KR" altLang="en-US" b="1" dirty="0" smtClean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쌀 소동 </a:t>
            </a:r>
            <a:r>
              <a:rPr lang="en-US" altLang="ko-KR" b="1" dirty="0" smtClean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(1918)</a:t>
            </a:r>
            <a:endParaRPr lang="ko-KR" altLang="en-US" b="1" dirty="0">
              <a:ln w="18000">
                <a:solidFill>
                  <a:srgbClr val="92D05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그림 2" descr="270px-Portrait_of_Masatake_Terauch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928802"/>
            <a:ext cx="2571750" cy="365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282" y="5857892"/>
            <a:ext cx="3500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/>
              <a:t>寺内 正毅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てらうち まさたけ</a:t>
            </a:r>
            <a:r>
              <a:rPr lang="en-US" altLang="ko-KR" sz="2000" dirty="0" smtClean="0"/>
              <a:t>) (1852.</a:t>
            </a:r>
            <a:r>
              <a:rPr lang="ko-KR" altLang="en-US" sz="2000" dirty="0" smtClean="0"/>
              <a:t> </a:t>
            </a:r>
            <a:r>
              <a:rPr lang="en-US" altLang="ko-KR" sz="2000" dirty="0" smtClean="0"/>
              <a:t>2. 24</a:t>
            </a:r>
            <a:r>
              <a:rPr lang="ko-KR" altLang="en-US" sz="2000" dirty="0" smtClean="0"/>
              <a:t> </a:t>
            </a:r>
            <a:r>
              <a:rPr lang="en-US" altLang="ko-KR" sz="2000" dirty="0" smtClean="0"/>
              <a:t>~ 1919.</a:t>
            </a:r>
            <a:r>
              <a:rPr lang="ko-KR" altLang="en-US" sz="2000" dirty="0" smtClean="0"/>
              <a:t> </a:t>
            </a:r>
            <a:r>
              <a:rPr lang="en-US" altLang="ko-KR" sz="2000" dirty="0" smtClean="0"/>
              <a:t>11.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3)</a:t>
            </a:r>
            <a:endParaRPr lang="ko-KR" alt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786182" y="1928803"/>
            <a:ext cx="5143536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500" dirty="0" smtClean="0"/>
              <a:t>러시아 혁명 발발</a:t>
            </a:r>
            <a:r>
              <a:rPr lang="en-US" altLang="ko-KR" sz="2500" dirty="0" smtClean="0"/>
              <a:t>(1917)</a:t>
            </a:r>
            <a:r>
              <a:rPr lang="ko-KR" altLang="en-US" sz="2500" dirty="0" smtClean="0"/>
              <a:t> → 시베리아 출병 선언 → 미곡상들이 쌀 사재기 → 쌀 가격 폭등 → 쌀 도매상과 주민간의 쌀 소동 발발 → </a:t>
            </a:r>
            <a:r>
              <a:rPr lang="ko-KR" altLang="en-US" sz="2500" dirty="0" err="1" smtClean="0"/>
              <a:t>데라우치</a:t>
            </a:r>
            <a:r>
              <a:rPr lang="ko-KR" altLang="en-US" sz="2500" dirty="0" smtClean="0"/>
              <a:t> 내각 사퇴 → 하라 </a:t>
            </a:r>
            <a:r>
              <a:rPr lang="ko-KR" altLang="en-US" sz="2500" dirty="0" err="1" smtClean="0"/>
              <a:t>타카시</a:t>
            </a:r>
            <a:r>
              <a:rPr lang="ko-KR" altLang="en-US" sz="2500" dirty="0" smtClean="0"/>
              <a:t> 수상 임명 → 하라 내각 출범</a:t>
            </a:r>
          </a:p>
          <a:p>
            <a:endParaRPr lang="ko-KR" altLang="en-US" dirty="0" smtClean="0"/>
          </a:p>
          <a:p>
            <a:endParaRPr lang="ko-KR" altLang="en-US" dirty="0" smtClean="0"/>
          </a:p>
          <a:p>
            <a:endParaRPr lang="ko-KR" altLang="en-US" dirty="0" smtClean="0"/>
          </a:p>
          <a:p>
            <a:endParaRPr lang="ko-KR" altLang="en-US" dirty="0" smtClean="0"/>
          </a:p>
          <a:p>
            <a:endParaRPr lang="ko-KR" altLang="en-US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142976" y="428604"/>
            <a:ext cx="71705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파리 강화 회의 </a:t>
            </a:r>
            <a:r>
              <a:rPr lang="en-US" altLang="ko-K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(1919)</a:t>
            </a:r>
            <a:endParaRPr lang="en-US" altLang="ko-KR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그림 3" descr="15111_12719_2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643050"/>
            <a:ext cx="6643733" cy="3571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28860" y="5500702"/>
            <a:ext cx="4214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/>
              <a:t>1919.01.18 ~ 1920 .01.21</a:t>
            </a:r>
            <a:endParaRPr lang="ko-KR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599</TotalTime>
  <Words>1494</Words>
  <Application>Microsoft Office PowerPoint</Application>
  <PresentationFormat>화면 슬라이드 쇼(4:3)</PresentationFormat>
  <Paragraphs>415</Paragraphs>
  <Slides>54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54</vt:i4>
      </vt:variant>
    </vt:vector>
  </HeadingPairs>
  <TitlesOfParts>
    <vt:vector size="55" baseType="lpstr">
      <vt:lpstr>Office 테마</vt:lpstr>
      <vt:lpstr>슬라이드 1</vt:lpstr>
      <vt:lpstr>슬라이드 2</vt:lpstr>
      <vt:lpstr>슬라이드 3</vt:lpstr>
      <vt:lpstr>슬라이드 4</vt:lpstr>
      <vt:lpstr>다이쇼 정변 (제 1차 호헌운동, 1913)</vt:lpstr>
      <vt:lpstr>지멘스 사건 (1914)</vt:lpstr>
      <vt:lpstr>제 1차 세계대전 (1914)</vt:lpstr>
      <vt:lpstr>시베리아 출병, 쌀 소동 (1918)</vt:lpstr>
      <vt:lpstr>슬라이드 9</vt:lpstr>
      <vt:lpstr>워싱턴 회의 (1922)</vt:lpstr>
      <vt:lpstr>관동 대지진 (1923)</vt:lpstr>
      <vt:lpstr>도라노몬 사건 (1923)</vt:lpstr>
      <vt:lpstr>치안 유지법, 보통 선거법 제정 (1925)</vt:lpstr>
      <vt:lpstr>다이쇼 천황의 사망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  <vt:lpstr>슬라이드 42</vt:lpstr>
      <vt:lpstr>슬라이드 43</vt:lpstr>
      <vt:lpstr>슬라이드 44</vt:lpstr>
      <vt:lpstr>슬라이드 45</vt:lpstr>
      <vt:lpstr>슬라이드 46</vt:lpstr>
      <vt:lpstr>슬라이드 47</vt:lpstr>
      <vt:lpstr>슬라이드 48</vt:lpstr>
      <vt:lpstr>슬라이드 49</vt:lpstr>
      <vt:lpstr>슬라이드 50</vt:lpstr>
      <vt:lpstr>슬라이드 51</vt:lpstr>
      <vt:lpstr>슬라이드 52</vt:lpstr>
      <vt:lpstr>슬라이드 53</vt:lpstr>
      <vt:lpstr>슬라이드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DSG</dc:creator>
  <cp:lastModifiedBy>book</cp:lastModifiedBy>
  <cp:revision>75</cp:revision>
  <dcterms:created xsi:type="dcterms:W3CDTF">2014-09-27T12:51:18Z</dcterms:created>
  <dcterms:modified xsi:type="dcterms:W3CDTF">2014-11-01T12:13:25Z</dcterms:modified>
</cp:coreProperties>
</file>