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67" r:id="rId3"/>
    <p:sldId id="271" r:id="rId4"/>
    <p:sldId id="313" r:id="rId5"/>
    <p:sldId id="314" r:id="rId6"/>
    <p:sldId id="319" r:id="rId7"/>
    <p:sldId id="315" r:id="rId8"/>
    <p:sldId id="316" r:id="rId9"/>
    <p:sldId id="317" r:id="rId10"/>
    <p:sldId id="318" r:id="rId11"/>
    <p:sldId id="278" r:id="rId12"/>
    <p:sldId id="275" r:id="rId13"/>
    <p:sldId id="279" r:id="rId14"/>
    <p:sldId id="280" r:id="rId15"/>
    <p:sldId id="281" r:id="rId16"/>
    <p:sldId id="286" r:id="rId17"/>
    <p:sldId id="304" r:id="rId18"/>
    <p:sldId id="300" r:id="rId19"/>
    <p:sldId id="301" r:id="rId20"/>
    <p:sldId id="302" r:id="rId21"/>
    <p:sldId id="305" r:id="rId22"/>
    <p:sldId id="306" r:id="rId23"/>
    <p:sldId id="296" r:id="rId24"/>
    <p:sldId id="295" r:id="rId25"/>
    <p:sldId id="297" r:id="rId26"/>
    <p:sldId id="298" r:id="rId27"/>
    <p:sldId id="299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307" r:id="rId37"/>
    <p:sldId id="308" r:id="rId38"/>
    <p:sldId id="309" r:id="rId39"/>
    <p:sldId id="310" r:id="rId40"/>
    <p:sldId id="311" r:id="rId41"/>
    <p:sldId id="312" r:id="rId42"/>
    <p:sldId id="277" r:id="rId43"/>
  </p:sldIdLst>
  <p:sldSz cx="12192000" cy="6858000"/>
  <p:notesSz cx="6858000" cy="9144000"/>
  <p:embeddedFontLst>
    <p:embeddedFont>
      <p:font typeface="조선일보명조" pitchFamily="18" charset="-127"/>
      <p:regular r:id="rId44"/>
    </p:embeddedFont>
    <p:embeddedFont>
      <p:font typeface="맑은 고딕" pitchFamily="50" charset="-127"/>
      <p:regular r:id="rId45"/>
      <p:bold r:id="rId4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6BB00"/>
    <a:srgbClr val="996600"/>
    <a:srgbClr val="663300"/>
    <a:srgbClr val="FFDF79"/>
    <a:srgbClr val="62C4C6"/>
    <a:srgbClr val="262827"/>
    <a:srgbClr val="EE4847"/>
    <a:srgbClr val="EEB500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59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0E5CB-7FD9-453E-A3C3-A87749665C2C}" type="doc">
      <dgm:prSet loTypeId="urn:microsoft.com/office/officeart/2005/8/layout/hProcess9" loCatId="process" qsTypeId="urn:microsoft.com/office/officeart/2005/8/quickstyle/simple2" qsCatId="simple" csTypeId="urn:microsoft.com/office/officeart/2005/8/colors/accent0_1" csCatId="mainScheme" phldr="1"/>
      <dgm:spPr/>
    </dgm:pt>
    <dgm:pt modelId="{33AAA70E-443A-4B95-B5AE-13C13B5B5165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메이지</a:t>
          </a:r>
          <a:endParaRPr lang="en-US" altLang="ko-KR" sz="2800" dirty="0" smtClean="0"/>
        </a:p>
        <a:p>
          <a:pPr latinLnBrk="1"/>
          <a:r>
            <a:rPr lang="ko-KR" altLang="en-US" sz="2800" dirty="0" smtClean="0"/>
            <a:t>시대</a:t>
          </a:r>
          <a:endParaRPr lang="ko-KR" altLang="en-US" sz="2800" dirty="0"/>
        </a:p>
      </dgm:t>
    </dgm:pt>
    <dgm:pt modelId="{3361C6DA-8D23-4711-9B79-E549DE085483}" type="parTrans" cxnId="{39717B1C-A5E9-48C1-99DB-5F7B82FD2627}">
      <dgm:prSet/>
      <dgm:spPr/>
      <dgm:t>
        <a:bodyPr/>
        <a:lstStyle/>
        <a:p>
          <a:pPr latinLnBrk="1"/>
          <a:endParaRPr lang="ko-KR" altLang="en-US"/>
        </a:p>
      </dgm:t>
    </dgm:pt>
    <dgm:pt modelId="{57C34847-6377-446D-BEC0-B2967BC882FD}" type="sibTrans" cxnId="{39717B1C-A5E9-48C1-99DB-5F7B82FD2627}">
      <dgm:prSet/>
      <dgm:spPr/>
      <dgm:t>
        <a:bodyPr/>
        <a:lstStyle/>
        <a:p>
          <a:pPr latinLnBrk="1"/>
          <a:endParaRPr lang="ko-KR" altLang="en-US"/>
        </a:p>
      </dgm:t>
    </dgm:pt>
    <dgm:pt modelId="{0921F995-3EC1-418E-A817-42F29416730E}">
      <dgm:prSet phldrT="[텍스트]" custT="1"/>
      <dgm:spPr/>
      <dgm:t>
        <a:bodyPr/>
        <a:lstStyle/>
        <a:p>
          <a:pPr latinLnBrk="1"/>
          <a:r>
            <a:rPr lang="ko-KR" altLang="en-US" sz="2800" dirty="0" err="1" smtClean="0"/>
            <a:t>다이쇼</a:t>
          </a:r>
          <a:endParaRPr lang="en-US" altLang="ko-KR" sz="2800" dirty="0" smtClean="0"/>
        </a:p>
        <a:p>
          <a:pPr latinLnBrk="1"/>
          <a:r>
            <a:rPr lang="ko-KR" altLang="en-US" sz="2800" dirty="0" smtClean="0"/>
            <a:t>시대</a:t>
          </a:r>
          <a:endParaRPr lang="ko-KR" altLang="en-US" sz="2800" dirty="0"/>
        </a:p>
      </dgm:t>
    </dgm:pt>
    <dgm:pt modelId="{C1A042F4-2BE0-4D91-B769-7C63360F5DC7}" type="parTrans" cxnId="{717455F9-11C1-474E-8A7D-84E91C7B02F5}">
      <dgm:prSet/>
      <dgm:spPr/>
      <dgm:t>
        <a:bodyPr/>
        <a:lstStyle/>
        <a:p>
          <a:pPr latinLnBrk="1"/>
          <a:endParaRPr lang="ko-KR" altLang="en-US"/>
        </a:p>
      </dgm:t>
    </dgm:pt>
    <dgm:pt modelId="{73392123-30D1-4DB8-9E8E-92FE355DE712}" type="sibTrans" cxnId="{717455F9-11C1-474E-8A7D-84E91C7B02F5}">
      <dgm:prSet/>
      <dgm:spPr/>
      <dgm:t>
        <a:bodyPr/>
        <a:lstStyle/>
        <a:p>
          <a:pPr latinLnBrk="1"/>
          <a:endParaRPr lang="ko-KR" altLang="en-US"/>
        </a:p>
      </dgm:t>
    </dgm:pt>
    <dgm:pt modelId="{43F9DF7D-9440-4AB4-A1FC-6B1B3D1971C0}">
      <dgm:prSet phldrT="[텍스트]" custT="1"/>
      <dgm:spPr/>
      <dgm:t>
        <a:bodyPr/>
        <a:lstStyle/>
        <a:p>
          <a:pPr latinLnBrk="1"/>
          <a:r>
            <a:rPr lang="ko-KR" altLang="en-US" sz="2800" dirty="0" err="1" smtClean="0"/>
            <a:t>쇼와시대</a:t>
          </a:r>
          <a:endParaRPr lang="ko-KR" altLang="en-US" sz="2800" dirty="0"/>
        </a:p>
      </dgm:t>
    </dgm:pt>
    <dgm:pt modelId="{6A1FDCFF-86D6-452E-B0A0-2F2BDAA76A43}" type="parTrans" cxnId="{261A5F6E-117E-4B38-87CD-0FD377A0F075}">
      <dgm:prSet/>
      <dgm:spPr/>
      <dgm:t>
        <a:bodyPr/>
        <a:lstStyle/>
        <a:p>
          <a:pPr latinLnBrk="1"/>
          <a:endParaRPr lang="ko-KR" altLang="en-US"/>
        </a:p>
      </dgm:t>
    </dgm:pt>
    <dgm:pt modelId="{6C509CF0-8305-4301-B368-829D327C2606}" type="sibTrans" cxnId="{261A5F6E-117E-4B38-87CD-0FD377A0F075}">
      <dgm:prSet/>
      <dgm:spPr/>
      <dgm:t>
        <a:bodyPr/>
        <a:lstStyle/>
        <a:p>
          <a:pPr latinLnBrk="1"/>
          <a:endParaRPr lang="ko-KR" altLang="en-US"/>
        </a:p>
      </dgm:t>
    </dgm:pt>
    <dgm:pt modelId="{40AE7A35-E666-49A2-80B8-B93C6F7ABF4F}" type="pres">
      <dgm:prSet presAssocID="{13F0E5CB-7FD9-453E-A3C3-A87749665C2C}" presName="CompostProcess" presStyleCnt="0">
        <dgm:presLayoutVars>
          <dgm:dir/>
          <dgm:resizeHandles val="exact"/>
        </dgm:presLayoutVars>
      </dgm:prSet>
      <dgm:spPr/>
    </dgm:pt>
    <dgm:pt modelId="{680C83E5-9C12-4407-BCEF-D9A0A0DCBE2B}" type="pres">
      <dgm:prSet presAssocID="{13F0E5CB-7FD9-453E-A3C3-A87749665C2C}" presName="arrow" presStyleLbl="bgShp" presStyleIdx="0" presStyleCnt="1" custAng="0" custScaleX="117647" custLinFactNeighborX="-33013" custLinFactNeighborY="9067"/>
      <dgm:spPr/>
    </dgm:pt>
    <dgm:pt modelId="{B99EDFA1-3D45-459B-8DF7-9A32250806AB}" type="pres">
      <dgm:prSet presAssocID="{13F0E5CB-7FD9-453E-A3C3-A87749665C2C}" presName="linearProcess" presStyleCnt="0"/>
      <dgm:spPr/>
    </dgm:pt>
    <dgm:pt modelId="{F9589BD2-70EC-4BEF-B629-E65103DA3231}" type="pres">
      <dgm:prSet presAssocID="{33AAA70E-443A-4B95-B5AE-13C13B5B516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EA6F1B-188E-4526-95CD-BE7FCBE9E0FC}" type="pres">
      <dgm:prSet presAssocID="{57C34847-6377-446D-BEC0-B2967BC882FD}" presName="sibTrans" presStyleCnt="0"/>
      <dgm:spPr/>
    </dgm:pt>
    <dgm:pt modelId="{C76D0828-69B9-483E-8AA8-DBB0137A4DCF}" type="pres">
      <dgm:prSet presAssocID="{0921F995-3EC1-418E-A817-42F29416730E}" presName="textNode" presStyleLbl="node1" presStyleIdx="1" presStyleCnt="3" custLinFactNeighborX="-58269" custLinFactNeighborY="133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B63C25-52B7-4448-897E-B732A7435B29}" type="pres">
      <dgm:prSet presAssocID="{73392123-30D1-4DB8-9E8E-92FE355DE712}" presName="sibTrans" presStyleCnt="0"/>
      <dgm:spPr/>
    </dgm:pt>
    <dgm:pt modelId="{793A65EB-23BE-4238-8A31-771BF069AEC4}" type="pres">
      <dgm:prSet presAssocID="{43F9DF7D-9440-4AB4-A1FC-6B1B3D1971C0}" presName="textNode" presStyleLbl="node1" presStyleIdx="2" presStyleCnt="3" custLinFactX="-1223" custLinFactNeighborX="-100000" custLinFactNeighborY="66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61A5F6E-117E-4B38-87CD-0FD377A0F075}" srcId="{13F0E5CB-7FD9-453E-A3C3-A87749665C2C}" destId="{43F9DF7D-9440-4AB4-A1FC-6B1B3D1971C0}" srcOrd="2" destOrd="0" parTransId="{6A1FDCFF-86D6-452E-B0A0-2F2BDAA76A43}" sibTransId="{6C509CF0-8305-4301-B368-829D327C2606}"/>
    <dgm:cxn modelId="{E331B1C8-C54E-4649-B962-3C088FEDDDF1}" type="presOf" srcId="{13F0E5CB-7FD9-453E-A3C3-A87749665C2C}" destId="{40AE7A35-E666-49A2-80B8-B93C6F7ABF4F}" srcOrd="0" destOrd="0" presId="urn:microsoft.com/office/officeart/2005/8/layout/hProcess9"/>
    <dgm:cxn modelId="{92BD67F1-82BB-4DAF-B5FD-136C62110CBD}" type="presOf" srcId="{43F9DF7D-9440-4AB4-A1FC-6B1B3D1971C0}" destId="{793A65EB-23BE-4238-8A31-771BF069AEC4}" srcOrd="0" destOrd="0" presId="urn:microsoft.com/office/officeart/2005/8/layout/hProcess9"/>
    <dgm:cxn modelId="{B6C2AD99-DC03-4181-AF14-25375FD69AC3}" type="presOf" srcId="{33AAA70E-443A-4B95-B5AE-13C13B5B5165}" destId="{F9589BD2-70EC-4BEF-B629-E65103DA3231}" srcOrd="0" destOrd="0" presId="urn:microsoft.com/office/officeart/2005/8/layout/hProcess9"/>
    <dgm:cxn modelId="{39717B1C-A5E9-48C1-99DB-5F7B82FD2627}" srcId="{13F0E5CB-7FD9-453E-A3C3-A87749665C2C}" destId="{33AAA70E-443A-4B95-B5AE-13C13B5B5165}" srcOrd="0" destOrd="0" parTransId="{3361C6DA-8D23-4711-9B79-E549DE085483}" sibTransId="{57C34847-6377-446D-BEC0-B2967BC882FD}"/>
    <dgm:cxn modelId="{E607EED0-1F66-4231-A0FE-4AA8E7787785}" type="presOf" srcId="{0921F995-3EC1-418E-A817-42F29416730E}" destId="{C76D0828-69B9-483E-8AA8-DBB0137A4DCF}" srcOrd="0" destOrd="0" presId="urn:microsoft.com/office/officeart/2005/8/layout/hProcess9"/>
    <dgm:cxn modelId="{717455F9-11C1-474E-8A7D-84E91C7B02F5}" srcId="{13F0E5CB-7FD9-453E-A3C3-A87749665C2C}" destId="{0921F995-3EC1-418E-A817-42F29416730E}" srcOrd="1" destOrd="0" parTransId="{C1A042F4-2BE0-4D91-B769-7C63360F5DC7}" sibTransId="{73392123-30D1-4DB8-9E8E-92FE355DE712}"/>
    <dgm:cxn modelId="{7AE97146-70B3-47D8-ACC9-01BE00BF6EFB}" type="presParOf" srcId="{40AE7A35-E666-49A2-80B8-B93C6F7ABF4F}" destId="{680C83E5-9C12-4407-BCEF-D9A0A0DCBE2B}" srcOrd="0" destOrd="0" presId="urn:microsoft.com/office/officeart/2005/8/layout/hProcess9"/>
    <dgm:cxn modelId="{3C2D0105-DC44-44C8-A8E0-60CE696E5EE0}" type="presParOf" srcId="{40AE7A35-E666-49A2-80B8-B93C6F7ABF4F}" destId="{B99EDFA1-3D45-459B-8DF7-9A32250806AB}" srcOrd="1" destOrd="0" presId="urn:microsoft.com/office/officeart/2005/8/layout/hProcess9"/>
    <dgm:cxn modelId="{0A7CD881-E6FB-4566-B422-C6D14D318B9F}" type="presParOf" srcId="{B99EDFA1-3D45-459B-8DF7-9A32250806AB}" destId="{F9589BD2-70EC-4BEF-B629-E65103DA3231}" srcOrd="0" destOrd="0" presId="urn:microsoft.com/office/officeart/2005/8/layout/hProcess9"/>
    <dgm:cxn modelId="{1EAF18F8-855E-40CE-A1C8-644F7D7F5D69}" type="presParOf" srcId="{B99EDFA1-3D45-459B-8DF7-9A32250806AB}" destId="{7FEA6F1B-188E-4526-95CD-BE7FCBE9E0FC}" srcOrd="1" destOrd="0" presId="urn:microsoft.com/office/officeart/2005/8/layout/hProcess9"/>
    <dgm:cxn modelId="{67AB9206-003B-455A-B79D-A3D5D0F0136B}" type="presParOf" srcId="{B99EDFA1-3D45-459B-8DF7-9A32250806AB}" destId="{C76D0828-69B9-483E-8AA8-DBB0137A4DCF}" srcOrd="2" destOrd="0" presId="urn:microsoft.com/office/officeart/2005/8/layout/hProcess9"/>
    <dgm:cxn modelId="{E5D8B223-D8A7-4E06-B314-798CFFAB7A80}" type="presParOf" srcId="{B99EDFA1-3D45-459B-8DF7-9A32250806AB}" destId="{0CB63C25-52B7-4448-897E-B732A7435B29}" srcOrd="3" destOrd="0" presId="urn:microsoft.com/office/officeart/2005/8/layout/hProcess9"/>
    <dgm:cxn modelId="{1A1F86C8-D6AE-4215-869C-6F340F60A87E}" type="presParOf" srcId="{B99EDFA1-3D45-459B-8DF7-9A32250806AB}" destId="{793A65EB-23BE-4238-8A31-771BF069AEC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C83E5-9C12-4407-BCEF-D9A0A0DCBE2B}">
      <dsp:nvSpPr>
        <dsp:cNvPr id="0" name=""/>
        <dsp:cNvSpPr/>
      </dsp:nvSpPr>
      <dsp:spPr>
        <a:xfrm>
          <a:off x="0" y="0"/>
          <a:ext cx="6147669" cy="3535051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89BD2-70EC-4BEF-B629-E65103DA3231}">
      <dsp:nvSpPr>
        <dsp:cNvPr id="0" name=""/>
        <dsp:cNvSpPr/>
      </dsp:nvSpPr>
      <dsp:spPr>
        <a:xfrm>
          <a:off x="0" y="1060515"/>
          <a:ext cx="1844301" cy="14140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메이지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시대</a:t>
          </a:r>
          <a:endParaRPr lang="ko-KR" altLang="en-US" sz="2800" kern="1200" dirty="0"/>
        </a:p>
      </dsp:txBody>
      <dsp:txXfrm>
        <a:off x="69027" y="1129542"/>
        <a:ext cx="1706247" cy="1275966"/>
      </dsp:txXfrm>
    </dsp:sp>
    <dsp:sp modelId="{C76D0828-69B9-483E-8AA8-DBB0137A4DCF}">
      <dsp:nvSpPr>
        <dsp:cNvPr id="0" name=""/>
        <dsp:cNvSpPr/>
      </dsp:nvSpPr>
      <dsp:spPr>
        <a:xfrm>
          <a:off x="1972576" y="1079364"/>
          <a:ext cx="1844301" cy="14140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err="1" smtClean="0"/>
            <a:t>다이쇼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시대</a:t>
          </a:r>
          <a:endParaRPr lang="ko-KR" altLang="en-US" sz="2800" kern="1200" dirty="0"/>
        </a:p>
      </dsp:txBody>
      <dsp:txXfrm>
        <a:off x="2041603" y="1148391"/>
        <a:ext cx="1706247" cy="1275966"/>
      </dsp:txXfrm>
    </dsp:sp>
    <dsp:sp modelId="{793A65EB-23BE-4238-8A31-771BF069AEC4}">
      <dsp:nvSpPr>
        <dsp:cNvPr id="0" name=""/>
        <dsp:cNvSpPr/>
      </dsp:nvSpPr>
      <dsp:spPr>
        <a:xfrm>
          <a:off x="3973431" y="1069946"/>
          <a:ext cx="1844301" cy="14140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err="1" smtClean="0"/>
            <a:t>쇼와시대</a:t>
          </a:r>
          <a:endParaRPr lang="ko-KR" altLang="en-US" sz="2800" kern="1200" dirty="0"/>
        </a:p>
      </dsp:txBody>
      <dsp:txXfrm>
        <a:off x="4042458" y="1138973"/>
        <a:ext cx="1706247" cy="1275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72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74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74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95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97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84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04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72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5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00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84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EE88-0728-4EC4-9CE2-183A903952A5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38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hyperlink" Target="https://www.youtube.com/watch?v=BdpxP_diRJ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s://youtu.be/szi6-XzIuN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eg"/><Relationship Id="rId4" Type="http://schemas.openxmlformats.org/officeDocument/2006/relationships/hyperlink" Target="https://youtu.be/zi1yedKi3FE?list=PLTQT5bmvtFj84Q-zpufA7gHgrJ-iCeLyQ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336799" y="1866549"/>
            <a:ext cx="7372591" cy="1978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00095" y="4334046"/>
            <a:ext cx="372769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관광경영학과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21416122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우지원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dist"/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관광경영학과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21416164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윤나연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dist"/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일본어일본학과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215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윤정섭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dist"/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일본어일본학과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21302443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이수진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dist"/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일본어일본학과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21501859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이원영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dist"/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일본어일본학과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21501655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이지현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687395" y="4346746"/>
            <a:ext cx="372769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6700095" y="6176241"/>
            <a:ext cx="372769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2791" y="2260719"/>
            <a:ext cx="698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근대국민국가와 </a:t>
            </a:r>
            <a:r>
              <a:rPr lang="ko-KR" altLang="en-US" sz="2800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</a:t>
            </a:r>
            <a:r>
              <a:rPr lang="en-US" altLang="ko-KR" sz="2800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~</a:t>
            </a:r>
            <a:r>
              <a:rPr lang="ko-KR" altLang="en-US" sz="2800" dirty="0" err="1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쇼와시대의</a:t>
            </a:r>
            <a:r>
              <a:rPr lang="ko-KR" altLang="en-US" sz="2800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 대중문화</a:t>
            </a:r>
            <a:endParaRPr lang="ko-KR" altLang="en-US" sz="2800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  <a:p>
            <a:endParaRPr lang="ko-KR" altLang="en-US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72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pic>
        <p:nvPicPr>
          <p:cNvPr id="10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56" y="1893225"/>
            <a:ext cx="7668844" cy="4342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500" y="1221432"/>
            <a:ext cx="359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o-KR" altLang="en-US" sz="2400" b="1" dirty="0" smtClean="0"/>
              <a:t>국민개병제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23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16001" y="3606270"/>
            <a:ext cx="3337712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8265" y="2894542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02</a:t>
            </a:r>
            <a:endParaRPr lang="ko-KR" altLang="en-US" sz="40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6676" y="2894542"/>
            <a:ext cx="2517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메이지시대</a:t>
            </a:r>
            <a:endParaRPr lang="ko-KR" altLang="en-US" sz="4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31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메이지시대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연극문화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653717" y="1503574"/>
            <a:ext cx="5994603" cy="4158669"/>
            <a:chOff x="653717" y="1503574"/>
            <a:chExt cx="5994603" cy="4158669"/>
          </a:xfrm>
        </p:grpSpPr>
        <p:pic>
          <p:nvPicPr>
            <p:cNvPr id="1025" name="_x189221456" descr="EMB0000239836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17" y="1503574"/>
              <a:ext cx="2921203" cy="4158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574920" y="1625600"/>
              <a:ext cx="307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/>
                <a:t>고쿠세이갓센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(</a:t>
              </a:r>
              <a:r>
                <a:rPr lang="ko-KR" altLang="en-US" dirty="0" err="1"/>
                <a:t>国性爺合戦</a:t>
              </a:r>
              <a:r>
                <a:rPr lang="en-US" altLang="ko-KR" dirty="0"/>
                <a:t>)</a:t>
              </a:r>
              <a:endParaRPr lang="ko-KR" altLang="en-US" dirty="0"/>
            </a:p>
            <a:p>
              <a:endParaRPr lang="ko-KR" altLang="en-US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648320" y="1554375"/>
            <a:ext cx="5543680" cy="4158668"/>
            <a:chOff x="6648320" y="1503575"/>
            <a:chExt cx="5543680" cy="415866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320" y="1503575"/>
              <a:ext cx="3418537" cy="415866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66857" y="1503575"/>
              <a:ext cx="2125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가부키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16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361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메이지시대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건축물</a:t>
            </a:r>
            <a:endParaRPr lang="en-US" altLang="ko-KR" sz="3600" b="1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3" y="1952119"/>
            <a:ext cx="3679144" cy="244785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77" y="1960395"/>
            <a:ext cx="4182367" cy="243463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425910" y="5014519"/>
            <a:ext cx="534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www.youtube.com/watch?v=BdpxP_diRJA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44" y="1960396"/>
            <a:ext cx="3667141" cy="24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주제 입력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4" y="1874837"/>
            <a:ext cx="3925784" cy="257298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89220736" descr="EMB0000239836c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88" y="1874837"/>
            <a:ext cx="3341876" cy="25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_x186859096" descr="EMB0000239836d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64" y="1874837"/>
            <a:ext cx="3346688" cy="25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3748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메이지시대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박람회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86858776" descr="EMB0000239836d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9" y="1161070"/>
            <a:ext cx="4113694" cy="2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9" name="_x186859016" descr="EMB0000239836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7981950"/>
            <a:ext cx="29464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8" y="3897312"/>
            <a:ext cx="4158513" cy="25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주제 입력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9" name="_x186859016" descr="EMB0000239836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7981950"/>
            <a:ext cx="29464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05" y="2045446"/>
            <a:ext cx="3840165" cy="290755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70" y="2045446"/>
            <a:ext cx="3058607" cy="290755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5" y="2045446"/>
            <a:ext cx="4372960" cy="29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메이지시대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대중매</a:t>
            </a:r>
            <a:r>
              <a:rPr lang="ko-KR" altLang="en-US" sz="2800" b="1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체</a:t>
            </a:r>
          </a:p>
        </p:txBody>
      </p:sp>
      <p:pic>
        <p:nvPicPr>
          <p:cNvPr id="5" name="Picture 3" descr="C:\Users\Administrator\Desktop\5c1cd8341d87fc205447751a298385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91" y="1891090"/>
            <a:ext cx="3108385" cy="364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4" y="1891090"/>
            <a:ext cx="3012686" cy="364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_x186856696" descr="EMB0000239836d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76" y="1891090"/>
            <a:ext cx="4706178" cy="364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메이지시대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머리스타일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pic>
        <p:nvPicPr>
          <p:cNvPr id="11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007627"/>
            <a:ext cx="3162301" cy="3351774"/>
          </a:xfrm>
          <a:prstGeom prst="rect">
            <a:avLst/>
          </a:prstGeom>
        </p:spPr>
      </p:pic>
      <p:sp>
        <p:nvSpPr>
          <p:cNvPr id="12" name="오른쪽 화살표 11"/>
          <p:cNvSpPr/>
          <p:nvPr/>
        </p:nvSpPr>
        <p:spPr>
          <a:xfrm>
            <a:off x="5461000" y="3213100"/>
            <a:ext cx="1435100" cy="1092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1" y="1965523"/>
            <a:ext cx="3200399" cy="336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6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메이지시대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복장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pic>
        <p:nvPicPr>
          <p:cNvPr id="5" name="_x193480088" descr="EMB00001d247c6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t="1058" r="47637" b="2395"/>
          <a:stretch>
            <a:fillRect/>
          </a:stretch>
        </p:blipFill>
        <p:spPr bwMode="auto">
          <a:xfrm>
            <a:off x="1917700" y="1752601"/>
            <a:ext cx="4316897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_x193480088" descr="EMB00001d247c6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5" t="1777" r="9"/>
          <a:stretch>
            <a:fillRect/>
          </a:stretch>
        </p:blipFill>
        <p:spPr bwMode="auto">
          <a:xfrm>
            <a:off x="6234597" y="1752602"/>
            <a:ext cx="35179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8416" y="2844225"/>
            <a:ext cx="58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01</a:t>
            </a:r>
            <a:endParaRPr lang="ko-KR" altLang="en-US" sz="32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목차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416" y="3429000"/>
            <a:ext cx="2425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근대국민국가</a:t>
            </a:r>
            <a:endParaRPr lang="ko-KR" altLang="en-US" sz="32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3347" y="2844225"/>
            <a:ext cx="58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02</a:t>
            </a:r>
            <a:endParaRPr lang="ko-KR" altLang="en-US" sz="32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3347" y="3429000"/>
            <a:ext cx="2175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메이지시대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en-US" altLang="ko-KR" sz="32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8278" y="2844225"/>
            <a:ext cx="58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03</a:t>
            </a:r>
            <a:endParaRPr lang="ko-KR" altLang="en-US" sz="32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8278" y="3429000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다이쇼시대</a:t>
            </a:r>
            <a:endParaRPr lang="ko-KR" altLang="en-US" sz="32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73209" y="2844225"/>
            <a:ext cx="58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04</a:t>
            </a:r>
            <a:endParaRPr lang="ko-KR" altLang="en-US" sz="32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73209" y="3429000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endParaRPr lang="ko-KR" altLang="en-US" sz="32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3116472" y="3005775"/>
            <a:ext cx="0" cy="150044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H="1">
            <a:off x="6095999" y="2983423"/>
            <a:ext cx="1" cy="152279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9063385" y="2997937"/>
            <a:ext cx="0" cy="150828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4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메이지시대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교통수단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pic>
        <p:nvPicPr>
          <p:cNvPr id="5" name="내용 개체 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" r="1673" b="1230"/>
          <a:stretch>
            <a:fillRect/>
          </a:stretch>
        </p:blipFill>
        <p:spPr>
          <a:xfrm>
            <a:off x="3840693" y="2095965"/>
            <a:ext cx="3312253" cy="300513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6" y="2096197"/>
            <a:ext cx="3407567" cy="301352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46" y="2087569"/>
            <a:ext cx="4572960" cy="30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메이지시대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문학작품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pic>
        <p:nvPicPr>
          <p:cNvPr id="5" name="내용 개체 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493292"/>
            <a:ext cx="2767731" cy="3878809"/>
          </a:xfrm>
          <a:prstGeom prst="rect">
            <a:avLst/>
          </a:prstGeom>
        </p:spPr>
      </p:pic>
      <p:pic>
        <p:nvPicPr>
          <p:cNvPr id="6" name="Picture 2" descr="C:\Users\Administrator\Desktop\400310103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293"/>
            <a:ext cx="2616200" cy="38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404100120x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7384"/>
            <a:ext cx="3048000" cy="388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메이지시대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문학작품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pic>
        <p:nvPicPr>
          <p:cNvPr id="5" name="Picture 2" descr="C:\Users\Administrator\Desktop\k0sbRk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r="16813"/>
          <a:stretch>
            <a:fillRect/>
          </a:stretch>
        </p:blipFill>
        <p:spPr bwMode="auto">
          <a:xfrm>
            <a:off x="7616627" y="1455192"/>
            <a:ext cx="2667000" cy="385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내용 개체 틀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27" y="1449958"/>
            <a:ext cx="2844179" cy="3853408"/>
          </a:xfrm>
          <a:prstGeom prst="rect">
            <a:avLst/>
          </a:prstGeom>
        </p:spPr>
      </p:pic>
      <p:pic>
        <p:nvPicPr>
          <p:cNvPr id="7" name="Picture 3" descr="C:\Users\Administrator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33" y="1449958"/>
            <a:ext cx="2721794" cy="385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16001" y="3606270"/>
            <a:ext cx="3337712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8265" y="2894542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03</a:t>
            </a:r>
            <a:endParaRPr lang="ko-KR" altLang="en-US" sz="40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6676" y="2894542"/>
            <a:ext cx="2517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</a:t>
            </a:r>
            <a:r>
              <a:rPr lang="ko-KR" altLang="en-US" sz="40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</a:t>
            </a:r>
            <a:r>
              <a:rPr lang="ko-KR" altLang="en-US" sz="40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시대</a:t>
            </a:r>
            <a:endParaRPr lang="ko-KR" altLang="en-US" sz="4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31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다이쇼시대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문명개화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0" y="2169941"/>
            <a:ext cx="461617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4701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다이쇼시대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소비문화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44" y="2859963"/>
            <a:ext cx="3333750" cy="201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9576" y="5007189"/>
            <a:ext cx="2642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          당시 백화점의 모습</a:t>
            </a:r>
            <a:endParaRPr lang="ko-KR" altLang="en-US" sz="14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2316827"/>
            <a:ext cx="1871545" cy="26386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75915" y="5063609"/>
            <a:ext cx="2013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       당시 혼례사진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776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560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다이쇼시대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도시문화번영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2723" r="2387"/>
          <a:stretch>
            <a:fillRect/>
          </a:stretch>
        </p:blipFill>
        <p:spPr>
          <a:xfrm>
            <a:off x="2298700" y="2476500"/>
            <a:ext cx="3632200" cy="215593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21" y="2492359"/>
            <a:ext cx="3408744" cy="21558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06749" y="4674912"/>
            <a:ext cx="2566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3</a:t>
            </a:r>
            <a:r>
              <a:rPr lang="ko-KR" altLang="en-US" sz="1600" dirty="0" err="1" smtClean="0"/>
              <a:t>대양식</a:t>
            </a:r>
            <a:r>
              <a:rPr lang="ko-KR" altLang="en-US" sz="1600" dirty="0" smtClean="0"/>
              <a:t> 중 하나인 </a:t>
            </a:r>
            <a:r>
              <a:rPr lang="ko-KR" altLang="en-US" sz="1600" dirty="0" err="1" smtClean="0"/>
              <a:t>돈까스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411538" y="4700312"/>
            <a:ext cx="2103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다이쇼시대</a:t>
            </a:r>
            <a:r>
              <a:rPr lang="ko-KR" altLang="en-US" sz="1600" dirty="0" smtClean="0"/>
              <a:t> 문화주택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776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다이쇼시대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문명개화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내용 개체 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82" y="2441996"/>
            <a:ext cx="3073594" cy="2417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1694" y="4961032"/>
            <a:ext cx="2791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관동대지진 직후의 </a:t>
            </a:r>
            <a:r>
              <a:rPr lang="ko-KR" altLang="en-US" sz="1600" dirty="0" err="1" smtClean="0"/>
              <a:t>아사쿠사</a:t>
            </a:r>
            <a:endParaRPr lang="ko-KR" altLang="en-US" sz="1600" dirty="0"/>
          </a:p>
        </p:txBody>
      </p:sp>
      <p:pic>
        <p:nvPicPr>
          <p:cNvPr id="11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99" y="2425700"/>
            <a:ext cx="2290797" cy="2451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16909" y="4961033"/>
            <a:ext cx="3648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도심지의 모던걸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모던보이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모보모가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776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92201" y="3606270"/>
            <a:ext cx="2973799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44465" y="2894542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04</a:t>
            </a:r>
            <a:endParaRPr lang="ko-KR" altLang="en-US" sz="40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2876" y="2894542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</a:t>
            </a:r>
            <a:r>
              <a:rPr lang="ko-KR" altLang="en-US" sz="40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와</a:t>
            </a:r>
            <a:r>
              <a:rPr lang="ko-KR" altLang="en-US" sz="40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시대</a:t>
            </a:r>
            <a:endParaRPr lang="ko-KR" altLang="en-US" sz="4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54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9" name="_x186859016" descr="EMB0000239836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7981950"/>
            <a:ext cx="29464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 descr="j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6587" y="1973263"/>
            <a:ext cx="2638425" cy="3106738"/>
          </a:xfrm>
          <a:prstGeom prst="rect">
            <a:avLst/>
          </a:prstGeom>
        </p:spPr>
      </p:pic>
      <p:pic>
        <p:nvPicPr>
          <p:cNvPr id="13" name="그림 12" descr="dg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6975" y="1979612"/>
            <a:ext cx="4438650" cy="3076575"/>
          </a:xfrm>
          <a:prstGeom prst="rect">
            <a:avLst/>
          </a:prstGeom>
        </p:spPr>
      </p:pic>
      <p:pic>
        <p:nvPicPr>
          <p:cNvPr id="14" name="그림 13" descr="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9300" y="1955800"/>
            <a:ext cx="1751013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62000" y="3606270"/>
            <a:ext cx="3804185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4265" y="2894542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01</a:t>
            </a:r>
            <a:endParaRPr lang="ko-KR" altLang="en-US" sz="40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2676" y="2894542"/>
            <a:ext cx="2983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근대국민국가</a:t>
            </a:r>
            <a:endParaRPr lang="ko-KR" altLang="en-US" sz="4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54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334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영화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그림 14" descr="라쇼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1" y="2031999"/>
            <a:ext cx="2112962" cy="2933699"/>
          </a:xfrm>
          <a:prstGeom prst="rect">
            <a:avLst/>
          </a:prstGeom>
        </p:spPr>
      </p:pic>
      <p:pic>
        <p:nvPicPr>
          <p:cNvPr id="16" name="그림 15" descr="오하루의 일생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37" y="2017712"/>
            <a:ext cx="1947863" cy="299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334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만화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그림 14" descr="d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63" y="2017713"/>
            <a:ext cx="3899800" cy="2922588"/>
          </a:xfrm>
          <a:prstGeom prst="rect">
            <a:avLst/>
          </a:prstGeom>
        </p:spPr>
      </p:pic>
      <p:pic>
        <p:nvPicPr>
          <p:cNvPr id="16" name="그림 15" descr="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7037" y="1996626"/>
            <a:ext cx="2341563" cy="3070674"/>
          </a:xfrm>
          <a:prstGeom prst="rect">
            <a:avLst/>
          </a:prstGeom>
        </p:spPr>
      </p:pic>
      <p:pic>
        <p:nvPicPr>
          <p:cNvPr id="17" name="그림 16" descr="j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8600" y="1997075"/>
            <a:ext cx="2692400" cy="3057525"/>
          </a:xfrm>
          <a:prstGeom prst="rect">
            <a:avLst/>
          </a:prstGeom>
        </p:spPr>
      </p:pic>
      <p:pic>
        <p:nvPicPr>
          <p:cNvPr id="18" name="그림 17" descr="우메오가즈오.JPG"/>
          <p:cNvPicPr>
            <a:picLocks noChangeAspect="1"/>
          </p:cNvPicPr>
          <p:nvPr/>
        </p:nvPicPr>
        <p:blipFill>
          <a:blip r:embed="rId5" cstate="print"/>
          <a:srcRect r="49089" b="1209"/>
          <a:stretch>
            <a:fillRect/>
          </a:stretch>
        </p:blipFill>
        <p:spPr>
          <a:xfrm>
            <a:off x="9263062" y="1995487"/>
            <a:ext cx="2128838" cy="30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5155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기성세대변화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9" name="_x186859016" descr="EMB0000239836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7981950"/>
            <a:ext cx="29464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>
            <a:off x="1117600" y="3429000"/>
            <a:ext cx="101981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2692400" y="3263900"/>
            <a:ext cx="355600" cy="355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007100" y="3225800"/>
            <a:ext cx="355600" cy="355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9156700" y="3238500"/>
            <a:ext cx="355600" cy="355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346200" y="3810000"/>
            <a:ext cx="303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~1950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 </a:t>
            </a:r>
          </a:p>
          <a:p>
            <a:pPr algn="ctr"/>
            <a:r>
              <a:rPr lang="ko-KR" altLang="en-US" dirty="0" smtClean="0"/>
              <a:t>태양족세대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60900" y="3797300"/>
            <a:ext cx="303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1960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~ 1970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단카이세대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35900" y="3797300"/>
            <a:ext cx="303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1980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신인류세대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379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아이돌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 descr="k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9016" y="1535584"/>
            <a:ext cx="2768647" cy="3738736"/>
          </a:xfrm>
          <a:prstGeom prst="rect">
            <a:avLst/>
          </a:prstGeom>
        </p:spPr>
      </p:pic>
      <p:pic>
        <p:nvPicPr>
          <p:cNvPr id="11" name="그림 10" descr="jlj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4608" y="1620168"/>
            <a:ext cx="2783249" cy="372653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279032" y="5459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https://www.youtube.com/watch?v=1bq0SMA18Ag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379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미디어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 descr="홍백가합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7837" y="2297112"/>
            <a:ext cx="4714875" cy="1016000"/>
          </a:xfrm>
          <a:prstGeom prst="rect">
            <a:avLst/>
          </a:prstGeom>
        </p:spPr>
      </p:pic>
      <p:pic>
        <p:nvPicPr>
          <p:cNvPr id="11" name="그림 10" descr="dfad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3301" y="3313112"/>
            <a:ext cx="4699000" cy="136741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9" y="1606539"/>
            <a:ext cx="4447891" cy="30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334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신문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 descr="요미우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9292" y="1510184"/>
            <a:ext cx="2808312" cy="3834426"/>
          </a:xfrm>
          <a:prstGeom prst="rect">
            <a:avLst/>
          </a:prstGeom>
        </p:spPr>
      </p:pic>
      <p:pic>
        <p:nvPicPr>
          <p:cNvPr id="11" name="그림 10" descr="jjk;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8452" y="2747020"/>
            <a:ext cx="39356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6665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?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대중문화 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?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그림 12" descr="2012-10-06_19;22;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2062" y="1577960"/>
            <a:ext cx="4000500" cy="2505075"/>
          </a:xfrm>
          <a:prstGeom prst="rect">
            <a:avLst/>
          </a:prstGeom>
        </p:spPr>
      </p:pic>
      <p:pic>
        <p:nvPicPr>
          <p:cNvPr id="14" name="그림 13" descr="히로히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557400"/>
            <a:ext cx="2476500" cy="3454718"/>
          </a:xfrm>
          <a:prstGeom prst="rect">
            <a:avLst/>
          </a:prstGeom>
        </p:spPr>
      </p:pic>
      <p:pic>
        <p:nvPicPr>
          <p:cNvPr id="15" name="그림 14" descr="2012-10-06_19;24;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4282" y="1574804"/>
            <a:ext cx="4000500" cy="2657475"/>
          </a:xfrm>
          <a:prstGeom prst="rect">
            <a:avLst/>
          </a:prstGeom>
        </p:spPr>
      </p:pic>
      <p:pic>
        <p:nvPicPr>
          <p:cNvPr id="16" name="그림 15" descr="370dea8d7cd18f3af9a9a7cae16cf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12" y="4214794"/>
            <a:ext cx="1751124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6364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프롤레타리아 문학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그림 11" descr="Pyramid_of_Capitalist_System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882620" y="1795458"/>
            <a:ext cx="2928958" cy="3797882"/>
          </a:xfrm>
          <a:prstGeom prst="rect">
            <a:avLst/>
          </a:prstGeom>
        </p:spPr>
      </p:pic>
      <p:pic>
        <p:nvPicPr>
          <p:cNvPr id="14" name="그림 13" descr="imagesCAMPUN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3175" y="1722437"/>
            <a:ext cx="2320925" cy="3877643"/>
          </a:xfrm>
          <a:prstGeom prst="rect">
            <a:avLst/>
          </a:prstGeom>
        </p:spPr>
      </p:pic>
      <p:pic>
        <p:nvPicPr>
          <p:cNvPr id="15" name="그림 14" descr="나카노 시게하루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8395" y="1727200"/>
            <a:ext cx="2909405" cy="39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680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신감각파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무뢰파문학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그림 10" descr="eb62_99_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888" y="1816104"/>
            <a:ext cx="3170878" cy="3784596"/>
          </a:xfrm>
          <a:prstGeom prst="rect">
            <a:avLst/>
          </a:prstGeom>
        </p:spPr>
      </p:pic>
      <p:pic>
        <p:nvPicPr>
          <p:cNvPr id="13" name="그림 12" descr="설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4560" y="1811342"/>
            <a:ext cx="3803640" cy="38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4701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무뢰파문학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12" y="1141884"/>
            <a:ext cx="6729288" cy="5385916"/>
          </a:xfrm>
          <a:prstGeom prst="rect">
            <a:avLst/>
          </a:prstGeom>
        </p:spPr>
      </p:pic>
      <p:pic>
        <p:nvPicPr>
          <p:cNvPr id="12" name="그림 11" descr="다자이 오사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50" y="1346200"/>
            <a:ext cx="4177594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075447"/>
              </p:ext>
            </p:extLst>
          </p:nvPr>
        </p:nvGraphicFramePr>
        <p:xfrm>
          <a:off x="677334" y="1879600"/>
          <a:ext cx="6147673" cy="3535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타원 7"/>
          <p:cNvSpPr/>
          <p:nvPr/>
        </p:nvSpPr>
        <p:spPr>
          <a:xfrm>
            <a:off x="7070103" y="2306162"/>
            <a:ext cx="3082565" cy="2681926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smtClean="0">
                <a:latin typeface="+mj-ea"/>
                <a:ea typeface="+mj-ea"/>
              </a:rPr>
              <a:t>근대국민국가</a:t>
            </a:r>
            <a:endParaRPr lang="ko-KR" altLang="en-US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851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4398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엔카비교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내용 개체 틀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52" y="1726208"/>
            <a:ext cx="2698948" cy="4014192"/>
          </a:xfrm>
          <a:prstGeom prst="rect">
            <a:avLst/>
          </a:prstGeom>
        </p:spPr>
      </p:pic>
      <p:pic>
        <p:nvPicPr>
          <p:cNvPr id="13" name="그림 1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84" y="1726208"/>
            <a:ext cx="3384376" cy="40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8480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현대에도 </a:t>
            </a:r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사랑받고</a:t>
            </a:r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있는 </a:t>
            </a:r>
            <a:r>
              <a:rPr lang="ko-KR" altLang="en-US" sz="36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엔카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62000" y="3606270"/>
            <a:ext cx="4068000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83782" y="2898384"/>
            <a:ext cx="2624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감사합니다</a:t>
            </a:r>
            <a:r>
              <a:rPr lang="en-US" altLang="ko-KR" sz="4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ko-KR" altLang="en-US" sz="4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61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근대국민국가의 형성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pic>
        <p:nvPicPr>
          <p:cNvPr id="6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26" y="1559560"/>
            <a:ext cx="8564880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712" y="1290393"/>
            <a:ext cx="2769851" cy="3734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86" y="1299283"/>
            <a:ext cx="4859189" cy="3729211"/>
          </a:xfrm>
          <a:prstGeom prst="rect">
            <a:avLst/>
          </a:prstGeom>
        </p:spPr>
      </p:pic>
      <p:pic>
        <p:nvPicPr>
          <p:cNvPr id="19" name="Picture 3" descr="fImage35296527429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3563" y="1295527"/>
            <a:ext cx="2669063" cy="372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</a:t>
            </a:r>
            <a:r>
              <a:rPr lang="ko-KR" altLang="en-US" sz="2800" b="1" dirty="0" err="1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메이지유신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71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  설계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677334" y="1463041"/>
            <a:ext cx="8596668" cy="4578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ko-KR" altLang="en-US" sz="3200" b="1" dirty="0" smtClean="0">
                <a:latin typeface="+mj-ea"/>
                <a:ea typeface="+mj-ea"/>
              </a:rPr>
              <a:t> </a:t>
            </a:r>
            <a:r>
              <a:rPr lang="ko-KR" altLang="en-US" sz="3200" b="1" dirty="0" err="1" smtClean="0">
                <a:latin typeface="+mj-ea"/>
                <a:ea typeface="+mj-ea"/>
              </a:rPr>
              <a:t>판적봉환</a:t>
            </a:r>
            <a:r>
              <a:rPr lang="ko-KR" altLang="en-US" sz="3200" b="1" dirty="0" smtClean="0">
                <a:latin typeface="+mj-ea"/>
                <a:ea typeface="+mj-ea"/>
              </a:rPr>
              <a:t>  </a:t>
            </a:r>
            <a:r>
              <a:rPr lang="en-US" altLang="ko-KR" sz="3200" b="1" dirty="0" smtClean="0">
                <a:latin typeface="+mj-ea"/>
                <a:ea typeface="+mj-ea"/>
              </a:rPr>
              <a:t>(</a:t>
            </a:r>
            <a:r>
              <a:rPr lang="ko-KR" altLang="en-US" sz="3200" b="1" dirty="0" smtClean="0">
                <a:latin typeface="+mj-ea"/>
                <a:ea typeface="+mj-ea"/>
              </a:rPr>
              <a:t>봉건제도 폐지</a:t>
            </a:r>
            <a:r>
              <a:rPr lang="en-US" altLang="ko-KR" sz="3200" b="1" dirty="0" smtClean="0">
                <a:latin typeface="+mj-ea"/>
                <a:ea typeface="+mj-ea"/>
              </a:rPr>
              <a:t>)</a:t>
            </a:r>
          </a:p>
          <a:p>
            <a:endParaRPr lang="en-US" altLang="ko-KR" sz="3200" b="1" dirty="0" smtClean="0">
              <a:latin typeface="+mj-ea"/>
              <a:ea typeface="+mj-ea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altLang="ko-KR" sz="3200" b="1" dirty="0">
                <a:latin typeface="+mj-ea"/>
                <a:ea typeface="+mj-ea"/>
              </a:rPr>
              <a:t> </a:t>
            </a:r>
            <a:r>
              <a:rPr lang="ko-KR" altLang="en-US" sz="3200" b="1" dirty="0" err="1" smtClean="0">
                <a:latin typeface="+mj-ea"/>
                <a:ea typeface="+mj-ea"/>
              </a:rPr>
              <a:t>폐번치헌</a:t>
            </a:r>
            <a:endParaRPr lang="en-US" altLang="ko-KR" sz="3200" b="1" dirty="0" smtClean="0">
              <a:latin typeface="+mj-ea"/>
              <a:ea typeface="+mj-ea"/>
            </a:endParaRPr>
          </a:p>
          <a:p>
            <a:endParaRPr lang="en-US" altLang="ko-KR" sz="3200" b="1" dirty="0" smtClean="0">
              <a:latin typeface="+mj-ea"/>
              <a:ea typeface="+mj-ea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ko-KR" altLang="en-US" sz="3200" b="1" dirty="0" smtClean="0">
                <a:latin typeface="+mj-ea"/>
                <a:ea typeface="+mj-ea"/>
              </a:rPr>
              <a:t> 식산흥업</a:t>
            </a:r>
            <a:endParaRPr lang="en-US" altLang="ko-KR" sz="32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423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61" y="1010760"/>
            <a:ext cx="4993799" cy="413934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 설계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00" y="1244600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o-KR" altLang="en-US" sz="2400" b="1" dirty="0" smtClean="0"/>
              <a:t>사민평등</a:t>
            </a:r>
            <a:endParaRPr lang="ko-KR" altLang="en-US" sz="2400" b="1" dirty="0"/>
          </a:p>
        </p:txBody>
      </p:sp>
      <p:pic>
        <p:nvPicPr>
          <p:cNvPr id="9" name="내용 개체 틀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78823"/>
            <a:ext cx="4952206" cy="3336593"/>
          </a:xfrm>
          <a:prstGeom prst="rect">
            <a:avLst/>
          </a:prstGeom>
        </p:spPr>
      </p:pic>
      <p:pic>
        <p:nvPicPr>
          <p:cNvPr id="10" name="내용 개체 틀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78" y="2372519"/>
            <a:ext cx="5997249" cy="400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pic>
        <p:nvPicPr>
          <p:cNvPr id="6" name="내용 개체 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4" y="1767688"/>
            <a:ext cx="7552136" cy="4595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721" y="1130299"/>
            <a:ext cx="303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o-KR" altLang="en-US" sz="2400" b="1" dirty="0" smtClean="0"/>
              <a:t>학제의 제정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23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210</Words>
  <Application>Microsoft Office PowerPoint</Application>
  <PresentationFormat>사용자 지정</PresentationFormat>
  <Paragraphs>90</Paragraphs>
  <Slides>42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8" baseType="lpstr">
      <vt:lpstr>굴림</vt:lpstr>
      <vt:lpstr>Arial</vt:lpstr>
      <vt:lpstr>Wingdings</vt:lpstr>
      <vt:lpstr>조선일보명조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구다현</dc:creator>
  <cp:lastModifiedBy>윤나연</cp:lastModifiedBy>
  <cp:revision>138</cp:revision>
  <dcterms:created xsi:type="dcterms:W3CDTF">2016-02-12T13:56:08Z</dcterms:created>
  <dcterms:modified xsi:type="dcterms:W3CDTF">2016-03-31T04:30:53Z</dcterms:modified>
</cp:coreProperties>
</file>