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56" r:id="rId4"/>
    <p:sldId id="268" r:id="rId5"/>
    <p:sldId id="264" r:id="rId6"/>
    <p:sldId id="265" r:id="rId7"/>
    <p:sldId id="263" r:id="rId8"/>
    <p:sldId id="267" r:id="rId9"/>
  </p:sldIdLst>
  <p:sldSz cx="12192000" cy="6858000"/>
  <p:notesSz cx="6858000" cy="9144000"/>
  <p:embeddedFontLst>
    <p:embeddedFont>
      <p:font typeface="야놀자 야체 B" panose="02020603020101020101" pitchFamily="18" charset="-127"/>
      <p:bold r:id="rId11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5D0"/>
    <a:srgbClr val="F468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5" autoAdjust="0"/>
  </p:normalViewPr>
  <p:slideViewPr>
    <p:cSldViewPr snapToGrid="0">
      <p:cViewPr>
        <p:scale>
          <a:sx n="81" d="100"/>
          <a:sy n="81" d="100"/>
        </p:scale>
        <p:origin x="-21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EA719-76B9-40DB-BC3E-F231C1D71C8C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EDF29-0A71-47BB-87BB-73D6C051A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9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DF29-0A71-47BB-87BB-73D6C051AC9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3E426AF-7B60-4F2B-8E3B-46A77BFB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23B88BC-9B19-4B21-B52A-54FD613B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C1DAB4F-CEF6-4610-9366-F3C2A262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7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172F64-5B01-461E-968B-4064C263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A43DFA4-109C-4C52-AB59-05655CF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735AC25-09DF-45E1-878E-D2326A65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25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BEE50F4-B93D-49E4-BE43-2E8852BC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EB2A1ED-6A8B-48B5-83B0-793CE06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92E5524-BD16-460A-AF41-C9BD7CE2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0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7F98A15-80DE-4E36-92FA-42546C33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E0B2E20-0E8E-4D66-B5FC-EEA94B86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CCB9345-799D-4769-8B86-FAB48D04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19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0A18CB3-DCDD-478B-8097-BB889729D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9B8B-CC2C-4289-819F-413F79495410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D29BAD7-D47F-493C-A93B-3FA7628AC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CB90566-E413-4646-B059-CF137B89E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5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94BE37-821D-4C73-9B1B-341471DD1D2D}"/>
              </a:ext>
            </a:extLst>
          </p:cNvPr>
          <p:cNvSpPr txBox="1"/>
          <p:nvPr/>
        </p:nvSpPr>
        <p:spPr>
          <a:xfrm>
            <a:off x="3806119" y="4127089"/>
            <a:ext cx="456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21702111</a:t>
            </a:r>
            <a:r>
              <a:rPr lang="en-US" altLang="ko-KR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이정</a:t>
            </a:r>
            <a:r>
              <a:rPr lang="ko-KR" altLang="en-US" sz="28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민</a:t>
            </a:r>
            <a:endParaRPr lang="ko-KR" altLang="en-US" sz="2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244700C6-62E1-4A3C-8B6A-13F7C09A1A51}"/>
              </a:ext>
            </a:extLst>
          </p:cNvPr>
          <p:cNvSpPr/>
          <p:nvPr/>
        </p:nvSpPr>
        <p:spPr>
          <a:xfrm>
            <a:off x="2280594" y="2087126"/>
            <a:ext cx="7871364" cy="2058191"/>
          </a:xfrm>
          <a:custGeom>
            <a:avLst/>
            <a:gdLst>
              <a:gd name="connsiteX0" fmla="*/ 5811420 w 7871364"/>
              <a:gd name="connsiteY0" fmla="*/ 0 h 2058191"/>
              <a:gd name="connsiteX1" fmla="*/ 6871742 w 7871364"/>
              <a:gd name="connsiteY1" fmla="*/ 563769 h 2058191"/>
              <a:gd name="connsiteX2" fmla="*/ 6919679 w 7871364"/>
              <a:gd name="connsiteY2" fmla="*/ 652085 h 2058191"/>
              <a:gd name="connsiteX3" fmla="*/ 6940859 w 7871364"/>
              <a:gd name="connsiteY3" fmla="*/ 651038 h 2058191"/>
              <a:gd name="connsiteX4" fmla="*/ 7871364 w 7871364"/>
              <a:gd name="connsiteY4" fmla="*/ 1562098 h 2058191"/>
              <a:gd name="connsiteX5" fmla="*/ 7798240 w 7871364"/>
              <a:gd name="connsiteY5" fmla="*/ 1916724 h 2058191"/>
              <a:gd name="connsiteX6" fmla="*/ 7719816 w 7871364"/>
              <a:gd name="connsiteY6" fmla="*/ 2058191 h 2058191"/>
              <a:gd name="connsiteX7" fmla="*/ 98369 w 7871364"/>
              <a:gd name="connsiteY7" fmla="*/ 2058191 h 2058191"/>
              <a:gd name="connsiteX8" fmla="*/ 77414 w 7871364"/>
              <a:gd name="connsiteY8" fmla="*/ 2019585 h 2058191"/>
              <a:gd name="connsiteX9" fmla="*/ 0 w 7871364"/>
              <a:gd name="connsiteY9" fmla="*/ 1636139 h 2058191"/>
              <a:gd name="connsiteX10" fmla="*/ 985100 w 7871364"/>
              <a:gd name="connsiteY10" fmla="*/ 651038 h 2058191"/>
              <a:gd name="connsiteX11" fmla="*/ 1278039 w 7871364"/>
              <a:gd name="connsiteY11" fmla="*/ 695326 h 2058191"/>
              <a:gd name="connsiteX12" fmla="*/ 1345125 w 7871364"/>
              <a:gd name="connsiteY12" fmla="*/ 719880 h 2058191"/>
              <a:gd name="connsiteX13" fmla="*/ 1357684 w 7871364"/>
              <a:gd name="connsiteY13" fmla="*/ 696742 h 2058191"/>
              <a:gd name="connsiteX14" fmla="*/ 2220795 w 7871364"/>
              <a:gd name="connsiteY14" fmla="*/ 237829 h 2058191"/>
              <a:gd name="connsiteX15" fmla="*/ 2956806 w 7871364"/>
              <a:gd name="connsiteY15" fmla="*/ 542695 h 2058191"/>
              <a:gd name="connsiteX16" fmla="*/ 2965397 w 7871364"/>
              <a:gd name="connsiteY16" fmla="*/ 553108 h 2058191"/>
              <a:gd name="connsiteX17" fmla="*/ 3009847 w 7871364"/>
              <a:gd name="connsiteY17" fmla="*/ 531695 h 2058191"/>
              <a:gd name="connsiteX18" fmla="*/ 3372042 w 7871364"/>
              <a:gd name="connsiteY18" fmla="*/ 458571 h 2058191"/>
              <a:gd name="connsiteX19" fmla="*/ 3892297 w 7871364"/>
              <a:gd name="connsiteY19" fmla="*/ 617487 h 2058191"/>
              <a:gd name="connsiteX20" fmla="*/ 3960756 w 7871364"/>
              <a:gd name="connsiteY20" fmla="*/ 673971 h 2058191"/>
              <a:gd name="connsiteX21" fmla="*/ 4003035 w 7871364"/>
              <a:gd name="connsiteY21" fmla="*/ 639088 h 2058191"/>
              <a:gd name="connsiteX22" fmla="*/ 4523289 w 7871364"/>
              <a:gd name="connsiteY22" fmla="*/ 480172 h 2058191"/>
              <a:gd name="connsiteX23" fmla="*/ 4710819 w 7871364"/>
              <a:gd name="connsiteY23" fmla="*/ 499077 h 2058191"/>
              <a:gd name="connsiteX24" fmla="*/ 4785177 w 7871364"/>
              <a:gd name="connsiteY24" fmla="*/ 518196 h 2058191"/>
              <a:gd name="connsiteX25" fmla="*/ 4824709 w 7871364"/>
              <a:gd name="connsiteY25" fmla="*/ 465330 h 2058191"/>
              <a:gd name="connsiteX26" fmla="*/ 5811420 w 7871364"/>
              <a:gd name="connsiteY26" fmla="*/ 0 h 20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71364" h="2058191">
                <a:moveTo>
                  <a:pt x="5811420" y="0"/>
                </a:moveTo>
                <a:cubicBezTo>
                  <a:pt x="6252801" y="0"/>
                  <a:pt x="6641950" y="223631"/>
                  <a:pt x="6871742" y="563769"/>
                </a:cubicBezTo>
                <a:lnTo>
                  <a:pt x="6919679" y="652085"/>
                </a:lnTo>
                <a:lnTo>
                  <a:pt x="6940859" y="651038"/>
                </a:lnTo>
                <a:cubicBezTo>
                  <a:pt x="7454763" y="651038"/>
                  <a:pt x="7871364" y="1058933"/>
                  <a:pt x="7871364" y="1562098"/>
                </a:cubicBezTo>
                <a:cubicBezTo>
                  <a:pt x="7871364" y="1687889"/>
                  <a:pt x="7845326" y="1807726"/>
                  <a:pt x="7798240" y="1916724"/>
                </a:cubicBezTo>
                <a:lnTo>
                  <a:pt x="7719816" y="2058191"/>
                </a:lnTo>
                <a:lnTo>
                  <a:pt x="98369" y="2058191"/>
                </a:lnTo>
                <a:lnTo>
                  <a:pt x="77414" y="2019585"/>
                </a:lnTo>
                <a:cubicBezTo>
                  <a:pt x="27565" y="1901729"/>
                  <a:pt x="0" y="1772153"/>
                  <a:pt x="0" y="1636139"/>
                </a:cubicBezTo>
                <a:cubicBezTo>
                  <a:pt x="0" y="1092083"/>
                  <a:pt x="441044" y="651038"/>
                  <a:pt x="985100" y="651038"/>
                </a:cubicBezTo>
                <a:cubicBezTo>
                  <a:pt x="1087111" y="651038"/>
                  <a:pt x="1185500" y="666544"/>
                  <a:pt x="1278039" y="695326"/>
                </a:cubicBezTo>
                <a:lnTo>
                  <a:pt x="1345125" y="719880"/>
                </a:lnTo>
                <a:lnTo>
                  <a:pt x="1357684" y="696742"/>
                </a:lnTo>
                <a:cubicBezTo>
                  <a:pt x="1544737" y="419867"/>
                  <a:pt x="1861508" y="237829"/>
                  <a:pt x="2220795" y="237829"/>
                </a:cubicBezTo>
                <a:cubicBezTo>
                  <a:pt x="2508225" y="237829"/>
                  <a:pt x="2768445" y="354333"/>
                  <a:pt x="2956806" y="542695"/>
                </a:cubicBezTo>
                <a:lnTo>
                  <a:pt x="2965397" y="553108"/>
                </a:lnTo>
                <a:lnTo>
                  <a:pt x="3009847" y="531695"/>
                </a:lnTo>
                <a:cubicBezTo>
                  <a:pt x="3121172" y="484609"/>
                  <a:pt x="3243566" y="458571"/>
                  <a:pt x="3372042" y="458571"/>
                </a:cubicBezTo>
                <a:cubicBezTo>
                  <a:pt x="3564756" y="458571"/>
                  <a:pt x="3743787" y="517156"/>
                  <a:pt x="3892297" y="617487"/>
                </a:cubicBezTo>
                <a:lnTo>
                  <a:pt x="3960756" y="673971"/>
                </a:lnTo>
                <a:lnTo>
                  <a:pt x="4003035" y="639088"/>
                </a:lnTo>
                <a:cubicBezTo>
                  <a:pt x="4151544" y="538757"/>
                  <a:pt x="4330575" y="480172"/>
                  <a:pt x="4523289" y="480172"/>
                </a:cubicBezTo>
                <a:cubicBezTo>
                  <a:pt x="4587527" y="480172"/>
                  <a:pt x="4650245" y="486681"/>
                  <a:pt x="4710819" y="499077"/>
                </a:cubicBezTo>
                <a:lnTo>
                  <a:pt x="4785177" y="518196"/>
                </a:lnTo>
                <a:lnTo>
                  <a:pt x="4824709" y="465330"/>
                </a:lnTo>
                <a:cubicBezTo>
                  <a:pt x="5059243" y="181141"/>
                  <a:pt x="5414178" y="0"/>
                  <a:pt x="58114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494FF65D-823C-493B-90F0-E260DD21A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7" y="1419806"/>
            <a:ext cx="1038126" cy="1038126"/>
          </a:xfrm>
          <a:prstGeom prst="rect">
            <a:avLst/>
          </a:prstGeom>
        </p:spPr>
      </p:pic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C470A673-E5F8-4A61-B6B0-D77FCBD7E68A}"/>
              </a:ext>
            </a:extLst>
          </p:cNvPr>
          <p:cNvSpPr/>
          <p:nvPr/>
        </p:nvSpPr>
        <p:spPr>
          <a:xfrm>
            <a:off x="4960007" y="1613182"/>
            <a:ext cx="225073" cy="225025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xmlns="" id="{540FF94D-F640-48BC-9E38-BB1DC130C78B}"/>
              </a:ext>
            </a:extLst>
          </p:cNvPr>
          <p:cNvSpPr/>
          <p:nvPr/>
        </p:nvSpPr>
        <p:spPr>
          <a:xfrm flipV="1">
            <a:off x="6259852" y="1373633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xmlns="" id="{695741B3-659B-476D-936E-C79484F010EF}"/>
              </a:ext>
            </a:extLst>
          </p:cNvPr>
          <p:cNvSpPr/>
          <p:nvPr/>
        </p:nvSpPr>
        <p:spPr>
          <a:xfrm>
            <a:off x="5301464" y="1938869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xmlns="" id="{CCE9BF1B-392D-434B-9973-62DA9E737058}"/>
              </a:ext>
            </a:extLst>
          </p:cNvPr>
          <p:cNvSpPr/>
          <p:nvPr/>
        </p:nvSpPr>
        <p:spPr>
          <a:xfrm>
            <a:off x="7062563" y="1797581"/>
            <a:ext cx="331116" cy="365302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3F8DCE-7E35-46DA-992C-76D23A2AF08C}"/>
              </a:ext>
            </a:extLst>
          </p:cNvPr>
          <p:cNvSpPr txBox="1"/>
          <p:nvPr/>
        </p:nvSpPr>
        <p:spPr>
          <a:xfrm>
            <a:off x="3806119" y="2834929"/>
            <a:ext cx="456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일본사회와관광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A0978442-DF64-4806-A8A4-F41CB224A1E1}"/>
              </a:ext>
            </a:extLst>
          </p:cNvPr>
          <p:cNvSpPr/>
          <p:nvPr/>
        </p:nvSpPr>
        <p:spPr>
          <a:xfrm>
            <a:off x="5334846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9B481734-B42E-49EB-B7BE-AF57871D8399}"/>
              </a:ext>
            </a:extLst>
          </p:cNvPr>
          <p:cNvSpPr/>
          <p:nvPr/>
        </p:nvSpPr>
        <p:spPr>
          <a:xfrm>
            <a:off x="4936126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4FEE531A-978F-4915-A7DA-2972088C7CF5}"/>
              </a:ext>
            </a:extLst>
          </p:cNvPr>
          <p:cNvSpPr/>
          <p:nvPr/>
        </p:nvSpPr>
        <p:spPr>
          <a:xfrm>
            <a:off x="7127275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2E9A5228-1F67-4D1E-8A4D-9452BC8106DC}"/>
              </a:ext>
            </a:extLst>
          </p:cNvPr>
          <p:cNvSpPr/>
          <p:nvPr/>
        </p:nvSpPr>
        <p:spPr>
          <a:xfrm>
            <a:off x="6728555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8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9 -0.00023 L 0.00117 -0.00023 " pathEditMode="relative" ptsTypes="AA">
                                      <p:cBhvr>
                                        <p:cTn id="5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ptsTypes="AA">
                                      <p:cBhvr>
                                        <p:cTn id="5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824 L 1.25E-6 -4.81481E-6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630A733A-70AA-4584-A08C-92900862FDD5}"/>
              </a:ext>
            </a:extLst>
          </p:cNvPr>
          <p:cNvSpPr/>
          <p:nvPr/>
        </p:nvSpPr>
        <p:spPr>
          <a:xfrm>
            <a:off x="699911" y="423091"/>
            <a:ext cx="2709333" cy="828180"/>
          </a:xfrm>
          <a:custGeom>
            <a:avLst/>
            <a:gdLst>
              <a:gd name="connsiteX0" fmla="*/ 2692400 w 7755467"/>
              <a:gd name="connsiteY0" fmla="*/ 0 h 2370666"/>
              <a:gd name="connsiteX1" fmla="*/ 3941653 w 7755467"/>
              <a:gd name="connsiteY1" fmla="*/ 517458 h 2370666"/>
              <a:gd name="connsiteX2" fmla="*/ 4043080 w 7755467"/>
              <a:gd name="connsiteY2" fmla="*/ 629055 h 2370666"/>
              <a:gd name="connsiteX3" fmla="*/ 4105322 w 7755467"/>
              <a:gd name="connsiteY3" fmla="*/ 591241 h 2370666"/>
              <a:gd name="connsiteX4" fmla="*/ 4790721 w 7755467"/>
              <a:gd name="connsiteY4" fmla="*/ 417692 h 2370666"/>
              <a:gd name="connsiteX5" fmla="*/ 5218315 w 7755467"/>
              <a:gd name="connsiteY5" fmla="*/ 482338 h 2370666"/>
              <a:gd name="connsiteX6" fmla="*/ 5333902 w 7755467"/>
              <a:gd name="connsiteY6" fmla="*/ 524644 h 2370666"/>
              <a:gd name="connsiteX7" fmla="*/ 5465744 w 7755467"/>
              <a:gd name="connsiteY7" fmla="*/ 461132 h 2370666"/>
              <a:gd name="connsiteX8" fmla="*/ 6107289 w 7755467"/>
              <a:gd name="connsiteY8" fmla="*/ 331610 h 2370666"/>
              <a:gd name="connsiteX9" fmla="*/ 7755467 w 7755467"/>
              <a:gd name="connsiteY9" fmla="*/ 1979788 h 2370666"/>
              <a:gd name="connsiteX10" fmla="*/ 7721982 w 7755467"/>
              <a:gd name="connsiteY10" fmla="*/ 2311954 h 2370666"/>
              <a:gd name="connsiteX11" fmla="*/ 7706885 w 7755467"/>
              <a:gd name="connsiteY11" fmla="*/ 2370666 h 2370666"/>
              <a:gd name="connsiteX12" fmla="*/ 65838 w 7755467"/>
              <a:gd name="connsiteY12" fmla="*/ 2370666 h 2370666"/>
              <a:gd name="connsiteX13" fmla="*/ 26691 w 7755467"/>
              <a:gd name="connsiteY13" fmla="*/ 2244554 h 2370666"/>
              <a:gd name="connsiteX14" fmla="*/ 0 w 7755467"/>
              <a:gd name="connsiteY14" fmla="*/ 1979789 h 2370666"/>
              <a:gd name="connsiteX15" fmla="*/ 1179422 w 7755467"/>
              <a:gd name="connsiteY15" fmla="*/ 672827 h 2370666"/>
              <a:gd name="connsiteX16" fmla="*/ 1311752 w 7755467"/>
              <a:gd name="connsiteY16" fmla="*/ 666145 h 2370666"/>
              <a:gd name="connsiteX17" fmla="*/ 1329120 w 7755467"/>
              <a:gd name="connsiteY17" fmla="*/ 642919 h 2370666"/>
              <a:gd name="connsiteX18" fmla="*/ 2692400 w 7755467"/>
              <a:gd name="connsiteY18" fmla="*/ 0 h 23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5467" h="2370666">
                <a:moveTo>
                  <a:pt x="2692400" y="0"/>
                </a:moveTo>
                <a:cubicBezTo>
                  <a:pt x="3180264" y="0"/>
                  <a:pt x="3621942" y="197746"/>
                  <a:pt x="3941653" y="517458"/>
                </a:cubicBezTo>
                <a:lnTo>
                  <a:pt x="4043080" y="629055"/>
                </a:lnTo>
                <a:lnTo>
                  <a:pt x="4105322" y="591241"/>
                </a:lnTo>
                <a:cubicBezTo>
                  <a:pt x="4309066" y="480561"/>
                  <a:pt x="4542552" y="417692"/>
                  <a:pt x="4790721" y="417692"/>
                </a:cubicBezTo>
                <a:cubicBezTo>
                  <a:pt x="4939623" y="417692"/>
                  <a:pt x="5083238" y="440325"/>
                  <a:pt x="5218315" y="482338"/>
                </a:cubicBezTo>
                <a:lnTo>
                  <a:pt x="5333902" y="524644"/>
                </a:lnTo>
                <a:lnTo>
                  <a:pt x="5465744" y="461132"/>
                </a:lnTo>
                <a:cubicBezTo>
                  <a:pt x="5662929" y="377730"/>
                  <a:pt x="5879723" y="331610"/>
                  <a:pt x="6107289" y="331610"/>
                </a:cubicBezTo>
                <a:cubicBezTo>
                  <a:pt x="7017553" y="331610"/>
                  <a:pt x="7755467" y="1069524"/>
                  <a:pt x="7755467" y="1979788"/>
                </a:cubicBezTo>
                <a:cubicBezTo>
                  <a:pt x="7755467" y="2093571"/>
                  <a:pt x="7743937" y="2204661"/>
                  <a:pt x="7721982" y="2311954"/>
                </a:cubicBezTo>
                <a:lnTo>
                  <a:pt x="7706885" y="2370666"/>
                </a:lnTo>
                <a:lnTo>
                  <a:pt x="65838" y="2370666"/>
                </a:lnTo>
                <a:lnTo>
                  <a:pt x="26691" y="2244554"/>
                </a:lnTo>
                <a:cubicBezTo>
                  <a:pt x="9191" y="2159033"/>
                  <a:pt x="0" y="2070484"/>
                  <a:pt x="0" y="1979789"/>
                </a:cubicBezTo>
                <a:cubicBezTo>
                  <a:pt x="0" y="1299576"/>
                  <a:pt x="516959" y="740104"/>
                  <a:pt x="1179422" y="672827"/>
                </a:cubicBezTo>
                <a:lnTo>
                  <a:pt x="1311752" y="666145"/>
                </a:lnTo>
                <a:lnTo>
                  <a:pt x="1329120" y="642919"/>
                </a:lnTo>
                <a:cubicBezTo>
                  <a:pt x="1653160" y="250272"/>
                  <a:pt x="2143553" y="0"/>
                  <a:pt x="269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3A71AC-7A1E-408E-B392-06889742672C}"/>
              </a:ext>
            </a:extLst>
          </p:cNvPr>
          <p:cNvSpPr txBox="1"/>
          <p:nvPr/>
        </p:nvSpPr>
        <p:spPr>
          <a:xfrm>
            <a:off x="1015999" y="553154"/>
            <a:ext cx="207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INDEX</a:t>
            </a:r>
            <a:endParaRPr lang="ko-KR" altLang="en-US" sz="44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xmlns="" id="{11CACC9B-19A0-409D-9F6A-EADCF9624BA4}"/>
              </a:ext>
            </a:extLst>
          </p:cNvPr>
          <p:cNvCxnSpPr>
            <a:stCxn id="22" idx="2"/>
          </p:cNvCxnSpPr>
          <p:nvPr/>
        </p:nvCxnSpPr>
        <p:spPr>
          <a:xfrm flipH="1">
            <a:off x="2020711" y="1322595"/>
            <a:ext cx="33866" cy="335088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FC837FEF-078E-4EFD-A2ED-53A043F36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1608909"/>
            <a:ext cx="583976" cy="583976"/>
          </a:xfrm>
          <a:prstGeom prst="rect">
            <a:avLst/>
          </a:prstGeom>
        </p:spPr>
      </p:pic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DD6B37CE-FD3D-4143-BC40-14A92FF340A2}"/>
              </a:ext>
            </a:extLst>
          </p:cNvPr>
          <p:cNvCxnSpPr>
            <a:cxnSpLocks/>
          </p:cNvCxnSpPr>
          <p:nvPr/>
        </p:nvCxnSpPr>
        <p:spPr>
          <a:xfrm flipH="1">
            <a:off x="2054579" y="1900897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EA9E419-CE63-4D3A-BE8C-8520DB2C7AB4}"/>
              </a:ext>
            </a:extLst>
          </p:cNvPr>
          <p:cNvSpPr txBox="1"/>
          <p:nvPr/>
        </p:nvSpPr>
        <p:spPr>
          <a:xfrm>
            <a:off x="3093155" y="1662370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시대 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69ED55BE-322B-4D15-8082-10630F0B4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2550523"/>
            <a:ext cx="583976" cy="583976"/>
          </a:xfrm>
          <a:prstGeom prst="rect">
            <a:avLst/>
          </a:prstGeom>
        </p:spPr>
      </p:pic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xmlns="" id="{23AABA05-81C0-4B0A-97E0-0234B34FB2BB}"/>
              </a:ext>
            </a:extLst>
          </p:cNvPr>
          <p:cNvCxnSpPr>
            <a:cxnSpLocks/>
          </p:cNvCxnSpPr>
          <p:nvPr/>
        </p:nvCxnSpPr>
        <p:spPr>
          <a:xfrm flipH="1">
            <a:off x="2054579" y="2842511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F37BC8-B1C9-4C71-B103-AE263E5D1EEE}"/>
              </a:ext>
            </a:extLst>
          </p:cNvPr>
          <p:cNvSpPr txBox="1"/>
          <p:nvPr/>
        </p:nvSpPr>
        <p:spPr>
          <a:xfrm>
            <a:off x="3093155" y="2603984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시대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DDC06679-F8F1-4246-8986-C174580CD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3468793"/>
            <a:ext cx="583976" cy="583976"/>
          </a:xfrm>
          <a:prstGeom prst="rect">
            <a:avLst/>
          </a:prstGeom>
        </p:spPr>
      </p:pic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xmlns="" id="{15FCCF18-92AA-45DC-9275-D9C6E7D0117E}"/>
              </a:ext>
            </a:extLst>
          </p:cNvPr>
          <p:cNvCxnSpPr>
            <a:cxnSpLocks/>
          </p:cNvCxnSpPr>
          <p:nvPr/>
        </p:nvCxnSpPr>
        <p:spPr>
          <a:xfrm flipH="1">
            <a:off x="2054579" y="3760781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1044F04-12ED-472A-BB39-E7E42EE908A7}"/>
              </a:ext>
            </a:extLst>
          </p:cNvPr>
          <p:cNvSpPr txBox="1"/>
          <p:nvPr/>
        </p:nvSpPr>
        <p:spPr>
          <a:xfrm>
            <a:off x="3093155" y="3522254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일본관광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7090D50C-57B0-4903-9075-911DFB3FE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4381495"/>
            <a:ext cx="583976" cy="583976"/>
          </a:xfrm>
          <a:prstGeom prst="rect">
            <a:avLst/>
          </a:prstGeom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xmlns="" id="{2DBE2EEB-6EB7-42E6-B5A0-F21A85693F6F}"/>
              </a:ext>
            </a:extLst>
          </p:cNvPr>
          <p:cNvCxnSpPr>
            <a:cxnSpLocks/>
          </p:cNvCxnSpPr>
          <p:nvPr/>
        </p:nvCxnSpPr>
        <p:spPr>
          <a:xfrm flipH="1">
            <a:off x="2054579" y="4673483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BE132A-EB9C-4F8F-A689-2AED84DAD321}"/>
              </a:ext>
            </a:extLst>
          </p:cNvPr>
          <p:cNvSpPr txBox="1"/>
          <p:nvPr/>
        </p:nvSpPr>
        <p:spPr>
          <a:xfrm>
            <a:off x="3093155" y="4434956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질의응답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5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33" grpId="0"/>
      <p:bldP spid="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4E2CA70-1103-44BC-87E0-838A55BC4DD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시대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CA217BF-B945-45FF-B563-E4B51637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1" y="1438274"/>
            <a:ext cx="3485897" cy="4857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0277" y="1746738"/>
            <a:ext cx="7303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1926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12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25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~ 1989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7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히로히토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천황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대동아공영권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냉전시대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천황의 권위 추락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44" y="2414955"/>
            <a:ext cx="3239917" cy="3681046"/>
          </a:xfrm>
          <a:prstGeom prst="rect">
            <a:avLst/>
          </a:prstGeom>
        </p:spPr>
      </p:pic>
      <p:sp>
        <p:nvSpPr>
          <p:cNvPr id="7" name="곱셈 기호 6"/>
          <p:cNvSpPr/>
          <p:nvPr/>
        </p:nvSpPr>
        <p:spPr>
          <a:xfrm>
            <a:off x="10222466" y="3391637"/>
            <a:ext cx="746039" cy="11825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7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CA217BF-B945-45FF-B563-E4B51637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1246101"/>
            <a:ext cx="3823364" cy="5084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0277" y="1746738"/>
            <a:ext cx="7303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1989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8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~ 2019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4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30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아키히</a:t>
            </a:r>
            <a:r>
              <a:rPr lang="ko-KR" altLang="en-US" sz="3000" dirty="0" err="1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일왕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불황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냉전완화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한국과의 역사적 충돌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영토분쟁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잇단 망언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재특회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시위 등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F4E2CA70-1103-44BC-87E0-838A55BC4DDB}"/>
              </a:ext>
            </a:extLst>
          </p:cNvPr>
          <p:cNvSpPr txBox="1">
            <a:spLocks/>
          </p:cNvSpPr>
          <p:nvPr/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</a:t>
            </a:r>
            <a:r>
              <a:rPr lang="ko-KR" altLang="en-US" sz="4800" dirty="0" err="1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</a:t>
            </a:r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시대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1CA3719-B9B5-4452-87DA-FE8A837371DB}"/>
              </a:ext>
            </a:extLst>
          </p:cNvPr>
          <p:cNvSpPr txBox="1">
            <a:spLocks/>
          </p:cNvSpPr>
          <p:nvPr/>
        </p:nvSpPr>
        <p:spPr>
          <a:xfrm>
            <a:off x="1744134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일본의 관광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3B31911-5DD3-4196-9200-4A6DBDE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AE1217-E012-4256-A557-6BC644D6EC55}"/>
              </a:ext>
            </a:extLst>
          </p:cNvPr>
          <p:cNvSpPr txBox="1"/>
          <p:nvPr/>
        </p:nvSpPr>
        <p:spPr>
          <a:xfrm>
            <a:off x="4087744" y="651814"/>
            <a:ext cx="398497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쇼와시대와</a:t>
            </a:r>
            <a:r>
              <a:rPr lang="ko-KR" altLang="en-US" sz="6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5F7D9F71-A2A7-461A-9423-1B3988C5924C}"/>
              </a:ext>
            </a:extLst>
          </p:cNvPr>
          <p:cNvSpPr/>
          <p:nvPr/>
        </p:nvSpPr>
        <p:spPr>
          <a:xfrm>
            <a:off x="4035203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D947FAAE-B129-4012-BC05-F5C9C0BEF7A5}"/>
              </a:ext>
            </a:extLst>
          </p:cNvPr>
          <p:cNvSpPr/>
          <p:nvPr/>
        </p:nvSpPr>
        <p:spPr>
          <a:xfrm>
            <a:off x="3636483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9E4B2AE8-5E91-4C70-90C4-3B6250703533}"/>
              </a:ext>
            </a:extLst>
          </p:cNvPr>
          <p:cNvSpPr/>
          <p:nvPr/>
        </p:nvSpPr>
        <p:spPr>
          <a:xfrm>
            <a:off x="8397207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1A9A6FCA-5169-4CC1-8F31-372031B93654}"/>
              </a:ext>
            </a:extLst>
          </p:cNvPr>
          <p:cNvSpPr/>
          <p:nvPr/>
        </p:nvSpPr>
        <p:spPr>
          <a:xfrm>
            <a:off x="7998487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5875" y="2411119"/>
            <a:ext cx="10744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때의 한국은 노태우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6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공화국시대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문화 대부분은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지상파를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타지 못했음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대중문화 제한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일반 서적은 유입했음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그러나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젊은층의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이목은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김영삼 정부 때 까지 전문가들이 아니면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일본에대해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무지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00" y="2153345"/>
            <a:ext cx="3229129" cy="4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8 -0.00023 L 0.00118 -0.00023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1CA3719-B9B5-4452-87DA-FE8A837371DB}"/>
              </a:ext>
            </a:extLst>
          </p:cNvPr>
          <p:cNvSpPr txBox="1">
            <a:spLocks/>
          </p:cNvSpPr>
          <p:nvPr/>
        </p:nvSpPr>
        <p:spPr>
          <a:xfrm>
            <a:off x="1744134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일본의 관광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3B31911-5DD3-4196-9200-4A6DBDE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AE1217-E012-4256-A557-6BC644D6EC55}"/>
              </a:ext>
            </a:extLst>
          </p:cNvPr>
          <p:cNvSpPr txBox="1"/>
          <p:nvPr/>
        </p:nvSpPr>
        <p:spPr>
          <a:xfrm>
            <a:off x="4101014" y="598084"/>
            <a:ext cx="398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헤이세이와</a:t>
            </a:r>
            <a:r>
              <a:rPr lang="ko-KR" altLang="en-US" sz="6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5F7D9F71-A2A7-461A-9423-1B3988C5924C}"/>
              </a:ext>
            </a:extLst>
          </p:cNvPr>
          <p:cNvSpPr/>
          <p:nvPr/>
        </p:nvSpPr>
        <p:spPr>
          <a:xfrm>
            <a:off x="4021859" y="1435041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D947FAAE-B129-4012-BC05-F5C9C0BEF7A5}"/>
              </a:ext>
            </a:extLst>
          </p:cNvPr>
          <p:cNvSpPr/>
          <p:nvPr/>
        </p:nvSpPr>
        <p:spPr>
          <a:xfrm>
            <a:off x="3640561" y="1435041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9E4B2AE8-5E91-4C70-90C4-3B6250703533}"/>
              </a:ext>
            </a:extLst>
          </p:cNvPr>
          <p:cNvSpPr/>
          <p:nvPr/>
        </p:nvSpPr>
        <p:spPr>
          <a:xfrm>
            <a:off x="8324761" y="1458869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1A9A6FCA-5169-4CC1-8F31-372031B93654}"/>
              </a:ext>
            </a:extLst>
          </p:cNvPr>
          <p:cNvSpPr/>
          <p:nvPr/>
        </p:nvSpPr>
        <p:spPr>
          <a:xfrm>
            <a:off x="7926764" y="14462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5874" y="2473568"/>
            <a:ext cx="55163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1998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전과는 다른 한국과 일본의 분위기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“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잘사는건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일본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재밌는건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집권후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벌어지는 격차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2011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관광객 한국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979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만명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622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만명</a:t>
            </a:r>
            <a:endParaRPr lang="ko-KR" altLang="en-US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7008592" descr="EMB000005d471c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075412"/>
            <a:ext cx="5629963" cy="41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8 -0.00023 L 0.00118 -0.00023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>
            <a:extLst>
              <a:ext uri="{FF2B5EF4-FFF2-40B4-BE49-F238E27FC236}">
                <a16:creationId xmlns:a16="http://schemas.microsoft.com/office/drawing/2014/main" xmlns="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298026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질의응</a:t>
            </a:r>
            <a:r>
              <a:rPr lang="ko-KR" altLang="en-US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답</a:t>
            </a:r>
            <a:endParaRPr lang="ko-KR" altLang="en-US" sz="6600" dirty="0">
              <a:solidFill>
                <a:srgbClr val="2595D0"/>
              </a:solidFill>
              <a:effectLst>
                <a:reflection stA="99000" endPos="0" dist="50800" dir="5400000" sy="-100000" algn="bl" rotWithShape="0"/>
              </a:effectLst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8792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>
            <a:extLst>
              <a:ext uri="{FF2B5EF4-FFF2-40B4-BE49-F238E27FC236}">
                <a16:creationId xmlns:a16="http://schemas.microsoft.com/office/drawing/2014/main" xmlns="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3072756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감사합니다</a:t>
            </a:r>
            <a:r>
              <a:rPr lang="en-US" altLang="ko-KR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!</a:t>
            </a:r>
            <a:endParaRPr lang="ko-KR" altLang="en-US" sz="6600" dirty="0">
              <a:solidFill>
                <a:srgbClr val="2595D0"/>
              </a:solidFill>
              <a:effectLst>
                <a:reflection stA="99000" endPos="0" dist="50800" dir="5400000" sy="-100000" algn="bl" rotWithShape="0"/>
              </a:effectLst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987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146</Words>
  <Application>Microsoft Office PowerPoint</Application>
  <PresentationFormat>사용자 지정</PresentationFormat>
  <Paragraphs>48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굴림</vt:lpstr>
      <vt:lpstr>Arial</vt:lpstr>
      <vt:lpstr>야놀자 야체 B</vt:lpstr>
      <vt:lpstr>맑은 고딕</vt:lpstr>
      <vt:lpstr>Wingdings</vt:lpstr>
      <vt:lpstr>Office 테마</vt:lpstr>
      <vt:lpstr>PowerPoint 프레젠테이션</vt:lpstr>
      <vt:lpstr>PowerPoint 프레젠테이션</vt:lpstr>
      <vt:lpstr>쇼와 시대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잘</dc:creator>
  <cp:lastModifiedBy>이정민</cp:lastModifiedBy>
  <cp:revision>41</cp:revision>
  <dcterms:created xsi:type="dcterms:W3CDTF">2019-04-07T05:14:52Z</dcterms:created>
  <dcterms:modified xsi:type="dcterms:W3CDTF">2019-05-14T15:11:42Z</dcterms:modified>
</cp:coreProperties>
</file>