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8" r:id="rId3"/>
    <p:sldId id="257" r:id="rId4"/>
    <p:sldId id="277" r:id="rId5"/>
    <p:sldId id="260" r:id="rId6"/>
    <p:sldId id="276" r:id="rId7"/>
    <p:sldId id="261" r:id="rId8"/>
    <p:sldId id="278" r:id="rId9"/>
    <p:sldId id="279" r:id="rId10"/>
    <p:sldId id="259" r:id="rId11"/>
    <p:sldId id="263" r:id="rId12"/>
    <p:sldId id="281" r:id="rId13"/>
    <p:sldId id="264" r:id="rId14"/>
    <p:sldId id="265" r:id="rId15"/>
    <p:sldId id="280" r:id="rId16"/>
    <p:sldId id="283" r:id="rId17"/>
    <p:sldId id="269" r:id="rId18"/>
    <p:sldId id="268" r:id="rId19"/>
    <p:sldId id="284" r:id="rId20"/>
    <p:sldId id="285" r:id="rId21"/>
    <p:sldId id="287" r:id="rId22"/>
    <p:sldId id="288" r:id="rId23"/>
    <p:sldId id="270" r:id="rId24"/>
    <p:sldId id="271" r:id="rId25"/>
    <p:sldId id="282" r:id="rId2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EEE7C4-C2E9-4E3F-9FF2-79FAD41BEDF0}" type="doc">
      <dgm:prSet loTypeId="urn:microsoft.com/office/officeart/2005/8/layout/hList1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9BFAC179-39A2-4E4F-84E4-618EE3AE2F84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우리 땅 독도</a:t>
          </a:r>
          <a:endParaRPr lang="ko-KR" altLang="en-US" sz="2000" dirty="0"/>
        </a:p>
      </dgm:t>
    </dgm:pt>
    <dgm:pt modelId="{30CB7920-12B8-4084-9A46-E8DDE6397C31}" type="parTrans" cxnId="{768B3E6D-8CBD-448B-B9AC-46B45AE74EEC}">
      <dgm:prSet/>
      <dgm:spPr/>
      <dgm:t>
        <a:bodyPr/>
        <a:lstStyle/>
        <a:p>
          <a:pPr latinLnBrk="1"/>
          <a:endParaRPr lang="ko-KR" altLang="en-US"/>
        </a:p>
      </dgm:t>
    </dgm:pt>
    <dgm:pt modelId="{F3154A53-3192-4573-BFFF-5280DF2E10F1}" type="sibTrans" cxnId="{768B3E6D-8CBD-448B-B9AC-46B45AE74EEC}">
      <dgm:prSet/>
      <dgm:spPr/>
      <dgm:t>
        <a:bodyPr/>
        <a:lstStyle/>
        <a:p>
          <a:pPr latinLnBrk="1"/>
          <a:endParaRPr lang="ko-KR" altLang="en-US" dirty="0"/>
        </a:p>
      </dgm:t>
    </dgm:pt>
    <dgm:pt modelId="{996C2E72-BF04-4ED5-91BC-C15FCA11485A}">
      <dgm:prSet phldrT="[텍스트]"/>
      <dgm:spPr/>
      <dgm:t>
        <a:bodyPr/>
        <a:lstStyle/>
        <a:p>
          <a:pPr latinLnBrk="1"/>
          <a:r>
            <a:rPr lang="ko-KR" altLang="en-US" dirty="0" smtClean="0"/>
            <a:t>독도의 역사</a:t>
          </a:r>
          <a:endParaRPr lang="ko-KR" altLang="en-US" dirty="0"/>
        </a:p>
      </dgm:t>
    </dgm:pt>
    <dgm:pt modelId="{53F38429-B288-45F5-91D9-84E330A2D56A}" type="sibTrans" cxnId="{1F05B90B-4275-490D-96B5-3600C72FE620}">
      <dgm:prSet/>
      <dgm:spPr/>
      <dgm:t>
        <a:bodyPr/>
        <a:lstStyle/>
        <a:p>
          <a:pPr latinLnBrk="1"/>
          <a:endParaRPr lang="ko-KR" altLang="en-US"/>
        </a:p>
      </dgm:t>
    </dgm:pt>
    <dgm:pt modelId="{654EA9D8-FB98-4850-A091-ED6EBDF72D2E}" type="parTrans" cxnId="{1F05B90B-4275-490D-96B5-3600C72FE620}">
      <dgm:prSet/>
      <dgm:spPr/>
      <dgm:t>
        <a:bodyPr/>
        <a:lstStyle/>
        <a:p>
          <a:pPr latinLnBrk="1"/>
          <a:endParaRPr lang="ko-KR" altLang="en-US"/>
        </a:p>
      </dgm:t>
    </dgm:pt>
    <dgm:pt modelId="{E28BEFB6-BE7A-41AD-82C0-DB2217619795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육안으로 관찰 가능한 독도</a:t>
          </a:r>
          <a:endParaRPr lang="ko-KR" altLang="en-US" sz="1600" dirty="0"/>
        </a:p>
      </dgm:t>
    </dgm:pt>
    <dgm:pt modelId="{F6B587A4-EAF5-4537-9D8E-8CEC3BF4A644}">
      <dgm:prSet phldrT="[텍스트]"/>
      <dgm:spPr/>
      <dgm:t>
        <a:bodyPr/>
        <a:lstStyle/>
        <a:p>
          <a:pPr latinLnBrk="1"/>
          <a:r>
            <a:rPr lang="ko-KR" altLang="en-US" dirty="0" smtClean="0"/>
            <a:t>독도가 우리나라 땅인 근거</a:t>
          </a:r>
          <a:endParaRPr lang="ko-KR" altLang="en-US" dirty="0"/>
        </a:p>
      </dgm:t>
    </dgm:pt>
    <dgm:pt modelId="{43FE448D-F745-4EA4-B6B2-2FC363CF998D}" type="sibTrans" cxnId="{AFC33069-BF6C-4027-ADCE-2FA4B4C6A36E}">
      <dgm:prSet/>
      <dgm:spPr/>
      <dgm:t>
        <a:bodyPr/>
        <a:lstStyle/>
        <a:p>
          <a:pPr latinLnBrk="1"/>
          <a:endParaRPr lang="ko-KR" altLang="en-US"/>
        </a:p>
      </dgm:t>
    </dgm:pt>
    <dgm:pt modelId="{49BB5C6F-CF69-48F2-9234-81727D66DEF2}" type="parTrans" cxnId="{AFC33069-BF6C-4027-ADCE-2FA4B4C6A36E}">
      <dgm:prSet/>
      <dgm:spPr/>
      <dgm:t>
        <a:bodyPr/>
        <a:lstStyle/>
        <a:p>
          <a:pPr latinLnBrk="1"/>
          <a:endParaRPr lang="ko-KR" altLang="en-US"/>
        </a:p>
      </dgm:t>
    </dgm:pt>
    <dgm:pt modelId="{F5226562-46DB-4961-963C-B266CBD38CAE}" type="sibTrans" cxnId="{055F3854-98B3-46C4-9EE1-BC0920FF157C}">
      <dgm:prSet/>
      <dgm:spPr/>
      <dgm:t>
        <a:bodyPr/>
        <a:lstStyle/>
        <a:p>
          <a:pPr latinLnBrk="1"/>
          <a:endParaRPr lang="ko-KR" altLang="en-US"/>
        </a:p>
      </dgm:t>
    </dgm:pt>
    <dgm:pt modelId="{10FBA12C-3655-46BC-95F5-67EF17E5F11E}" type="parTrans" cxnId="{055F3854-98B3-46C4-9EE1-BC0920FF157C}">
      <dgm:prSet/>
      <dgm:spPr/>
      <dgm:t>
        <a:bodyPr/>
        <a:lstStyle/>
        <a:p>
          <a:pPr latinLnBrk="1"/>
          <a:endParaRPr lang="ko-KR" altLang="en-US"/>
        </a:p>
      </dgm:t>
    </dgm:pt>
    <dgm:pt modelId="{D568B993-C4BC-427E-B4D3-2D6D2381F2E5}">
      <dgm:prSet custT="1"/>
      <dgm:spPr/>
      <dgm:t>
        <a:bodyPr/>
        <a:lstStyle/>
        <a:p>
          <a:pPr latinLnBrk="1"/>
          <a:r>
            <a:rPr lang="ko-KR" altLang="en-US" sz="2400" dirty="0" smtClean="0"/>
            <a:t>아름다운 우리땅 독도</a:t>
          </a:r>
          <a:endParaRPr lang="ko-KR" altLang="en-US" sz="2400" dirty="0"/>
        </a:p>
      </dgm:t>
    </dgm:pt>
    <dgm:pt modelId="{467C0A2E-5811-4D6B-A1C9-3C6A1865EE2C}" type="parTrans" cxnId="{9A0D64D4-7FE8-47D7-BF7D-D7BBB8C1F96D}">
      <dgm:prSet/>
      <dgm:spPr/>
      <dgm:t>
        <a:bodyPr/>
        <a:lstStyle/>
        <a:p>
          <a:pPr latinLnBrk="1"/>
          <a:endParaRPr lang="ko-KR" altLang="en-US"/>
        </a:p>
      </dgm:t>
    </dgm:pt>
    <dgm:pt modelId="{578209D6-47AC-4F63-B422-1F13668B1132}" type="sibTrans" cxnId="{9A0D64D4-7FE8-47D7-BF7D-D7BBB8C1F96D}">
      <dgm:prSet/>
      <dgm:spPr/>
      <dgm:t>
        <a:bodyPr/>
        <a:lstStyle/>
        <a:p>
          <a:pPr latinLnBrk="1"/>
          <a:endParaRPr lang="ko-KR" altLang="en-US"/>
        </a:p>
      </dgm:t>
    </dgm:pt>
    <dgm:pt modelId="{5034C15E-1A2A-4A30-99CC-2EFE9EC5A30A}">
      <dgm:prSet custT="1"/>
      <dgm:spPr/>
      <dgm:t>
        <a:bodyPr/>
        <a:lstStyle/>
        <a:p>
          <a:pPr latinLnBrk="1"/>
          <a:r>
            <a:rPr lang="ko-KR" altLang="en-US" sz="2400" dirty="0" err="1" smtClean="0"/>
            <a:t>동도와</a:t>
          </a:r>
          <a:r>
            <a:rPr lang="ko-KR" altLang="en-US" sz="2400" dirty="0" smtClean="0"/>
            <a:t> 서도</a:t>
          </a:r>
          <a:endParaRPr lang="ko-KR" altLang="en-US" sz="2400" dirty="0"/>
        </a:p>
      </dgm:t>
    </dgm:pt>
    <dgm:pt modelId="{CC2C635F-75AA-41EE-9D3D-6CE0379E27DB}" type="parTrans" cxnId="{A751A992-FCD9-442E-B2B8-6E9D2FB0C7F3}">
      <dgm:prSet/>
      <dgm:spPr/>
      <dgm:t>
        <a:bodyPr/>
        <a:lstStyle/>
        <a:p>
          <a:pPr latinLnBrk="1"/>
          <a:endParaRPr lang="ko-KR" altLang="en-US"/>
        </a:p>
      </dgm:t>
    </dgm:pt>
    <dgm:pt modelId="{D1D873D9-3EBE-4A37-8EAB-70DD5AECA8FB}" type="sibTrans" cxnId="{A751A992-FCD9-442E-B2B8-6E9D2FB0C7F3}">
      <dgm:prSet/>
      <dgm:spPr/>
      <dgm:t>
        <a:bodyPr/>
        <a:lstStyle/>
        <a:p>
          <a:pPr latinLnBrk="1"/>
          <a:endParaRPr lang="ko-KR" altLang="en-US"/>
        </a:p>
      </dgm:t>
    </dgm:pt>
    <dgm:pt modelId="{F3513E6B-B969-4D4B-AF85-AA937972B314}">
      <dgm:prSet/>
      <dgm:spPr/>
      <dgm:t>
        <a:bodyPr/>
        <a:lstStyle/>
        <a:p>
          <a:pPr latinLnBrk="1"/>
          <a:r>
            <a:rPr lang="ko-KR" altLang="en-US" dirty="0" smtClean="0"/>
            <a:t>삼국 시대</a:t>
          </a:r>
          <a:r>
            <a:rPr lang="en-US" altLang="ko-KR" dirty="0" smtClean="0"/>
            <a:t>~</a:t>
          </a:r>
          <a:r>
            <a:rPr lang="ko-KR" altLang="en-US" dirty="0" smtClean="0"/>
            <a:t>대한민국에 이르기 까지</a:t>
          </a:r>
          <a:endParaRPr lang="ko-KR" altLang="en-US" dirty="0"/>
        </a:p>
      </dgm:t>
    </dgm:pt>
    <dgm:pt modelId="{E299359A-CEB8-490E-8783-D1F9ED2B2D4D}" type="parTrans" cxnId="{0DD7A5A1-F68C-4B46-AF92-29FD605AB929}">
      <dgm:prSet/>
      <dgm:spPr/>
      <dgm:t>
        <a:bodyPr/>
        <a:lstStyle/>
        <a:p>
          <a:pPr latinLnBrk="1"/>
          <a:endParaRPr lang="ko-KR" altLang="en-US"/>
        </a:p>
      </dgm:t>
    </dgm:pt>
    <dgm:pt modelId="{87EF6F45-FBA7-4A0C-80E8-629E591C209E}" type="sibTrans" cxnId="{0DD7A5A1-F68C-4B46-AF92-29FD605AB929}">
      <dgm:prSet/>
      <dgm:spPr/>
      <dgm:t>
        <a:bodyPr/>
        <a:lstStyle/>
        <a:p>
          <a:pPr latinLnBrk="1"/>
          <a:endParaRPr lang="ko-KR" altLang="en-US"/>
        </a:p>
      </dgm:t>
    </dgm:pt>
    <dgm:pt modelId="{E828D4FE-EC7B-4099-B355-FE60BB5FCD7F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여러 문헌에서 쏟아져 나오는 독도에 관한     기록</a:t>
          </a:r>
          <a:endParaRPr lang="ko-KR" altLang="en-US" sz="1600" dirty="0"/>
        </a:p>
      </dgm:t>
    </dgm:pt>
    <dgm:pt modelId="{DD8BDD79-A9F5-489B-BEAA-5172BE7E0635}" type="parTrans" cxnId="{F1A220CE-6BCF-4EB4-8C7E-D3260988D88C}">
      <dgm:prSet/>
      <dgm:spPr/>
      <dgm:t>
        <a:bodyPr/>
        <a:lstStyle/>
        <a:p>
          <a:pPr latinLnBrk="1"/>
          <a:endParaRPr lang="ko-KR" altLang="en-US"/>
        </a:p>
      </dgm:t>
    </dgm:pt>
    <dgm:pt modelId="{5DCBEA39-9190-43FD-A55F-BA54FC848AF5}" type="sibTrans" cxnId="{F1A220CE-6BCF-4EB4-8C7E-D3260988D88C}">
      <dgm:prSet/>
      <dgm:spPr/>
      <dgm:t>
        <a:bodyPr/>
        <a:lstStyle/>
        <a:p>
          <a:pPr latinLnBrk="1"/>
          <a:endParaRPr lang="ko-KR" altLang="en-US"/>
        </a:p>
      </dgm:t>
    </dgm:pt>
    <dgm:pt modelId="{4F4D4C27-6C98-487B-8A6E-0332DD75938E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옛 지도에서 발견된     독도</a:t>
          </a:r>
          <a:endParaRPr lang="ko-KR" altLang="en-US" sz="1600" dirty="0"/>
        </a:p>
      </dgm:t>
    </dgm:pt>
    <dgm:pt modelId="{A5F30B91-9A95-4740-B0D3-E01C7B85582E}" type="parTrans" cxnId="{F2DF9FF7-47BF-4807-A7D3-C112C8F75BAB}">
      <dgm:prSet/>
      <dgm:spPr/>
      <dgm:t>
        <a:bodyPr/>
        <a:lstStyle/>
        <a:p>
          <a:pPr latinLnBrk="1"/>
          <a:endParaRPr lang="ko-KR" altLang="en-US"/>
        </a:p>
      </dgm:t>
    </dgm:pt>
    <dgm:pt modelId="{C346B2DE-AB11-4CD1-9F56-429F28724144}" type="sibTrans" cxnId="{F2DF9FF7-47BF-4807-A7D3-C112C8F75BAB}">
      <dgm:prSet/>
      <dgm:spPr/>
      <dgm:t>
        <a:bodyPr/>
        <a:lstStyle/>
        <a:p>
          <a:pPr latinLnBrk="1"/>
          <a:endParaRPr lang="ko-KR" altLang="en-US"/>
        </a:p>
      </dgm:t>
    </dgm:pt>
    <dgm:pt modelId="{E7B549A7-84FE-431D-B2B1-4701071D99BC}">
      <dgm:prSet/>
      <dgm:spPr/>
      <dgm:t>
        <a:bodyPr/>
        <a:lstStyle/>
        <a:p>
          <a:pPr latinLnBrk="1"/>
          <a:r>
            <a:rPr lang="ko-KR" altLang="en-US" dirty="0" smtClean="0"/>
            <a:t>독도 명칭    변천사</a:t>
          </a:r>
          <a:endParaRPr lang="ko-KR" altLang="en-US" dirty="0"/>
        </a:p>
      </dgm:t>
    </dgm:pt>
    <dgm:pt modelId="{2AA4A896-1ACB-47D8-A545-6BA0A0CED05F}" type="parTrans" cxnId="{76ED9398-A7EE-4AA6-A9DE-7520610EA871}">
      <dgm:prSet/>
      <dgm:spPr/>
      <dgm:t>
        <a:bodyPr/>
        <a:lstStyle/>
        <a:p>
          <a:pPr latinLnBrk="1"/>
          <a:endParaRPr lang="ko-KR" altLang="en-US"/>
        </a:p>
      </dgm:t>
    </dgm:pt>
    <dgm:pt modelId="{AA622ADC-F34D-4975-BC34-21859D705891}" type="sibTrans" cxnId="{76ED9398-A7EE-4AA6-A9DE-7520610EA871}">
      <dgm:prSet/>
      <dgm:spPr/>
      <dgm:t>
        <a:bodyPr/>
        <a:lstStyle/>
        <a:p>
          <a:pPr latinLnBrk="1"/>
          <a:endParaRPr lang="ko-KR" altLang="en-US"/>
        </a:p>
      </dgm:t>
    </dgm:pt>
    <dgm:pt modelId="{89AC456C-F252-4488-A8AE-D142BF73DB89}" type="pres">
      <dgm:prSet presAssocID="{BAEEE7C4-C2E9-4E3F-9FF2-79FAD41BEDF0}" presName="Name0" presStyleCnt="0">
        <dgm:presLayoutVars>
          <dgm:dir/>
          <dgm:animLvl val="lvl"/>
          <dgm:resizeHandles val="exact"/>
        </dgm:presLayoutVars>
      </dgm:prSet>
      <dgm:spPr/>
    </dgm:pt>
    <dgm:pt modelId="{4215FC6D-D14E-497B-9DC8-A068CE73988E}" type="pres">
      <dgm:prSet presAssocID="{9BFAC179-39A2-4E4F-84E4-618EE3AE2F84}" presName="composite" presStyleCnt="0"/>
      <dgm:spPr/>
    </dgm:pt>
    <dgm:pt modelId="{2A2090BC-1B52-4B39-B682-C3D1594E9DDC}" type="pres">
      <dgm:prSet presAssocID="{9BFAC179-39A2-4E4F-84E4-618EE3AE2F8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3731DC3-8A97-4616-AB32-33AFC758ADBC}" type="pres">
      <dgm:prSet presAssocID="{9BFAC179-39A2-4E4F-84E4-618EE3AE2F84}" presName="desTx" presStyleLbl="alignAccFollowNode1" presStyleIdx="0" presStyleCnt="3" custLinFactNeighborX="310" custLinFactNeighborY="426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8A9878B-F208-4330-BAF2-F80BC257D1FE}" type="pres">
      <dgm:prSet presAssocID="{F3154A53-3192-4573-BFFF-5280DF2E10F1}" presName="space" presStyleCnt="0"/>
      <dgm:spPr/>
    </dgm:pt>
    <dgm:pt modelId="{0F5E659E-467F-4920-9F48-20A96A519E1E}" type="pres">
      <dgm:prSet presAssocID="{996C2E72-BF04-4ED5-91BC-C15FCA11485A}" presName="composite" presStyleCnt="0"/>
      <dgm:spPr/>
    </dgm:pt>
    <dgm:pt modelId="{023C2D14-B305-4060-ABEF-0F87DB7E2A53}" type="pres">
      <dgm:prSet presAssocID="{996C2E72-BF04-4ED5-91BC-C15FCA11485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7D9F5BC-CC09-4653-AD2D-6C1B5CB492BD}" type="pres">
      <dgm:prSet presAssocID="{996C2E72-BF04-4ED5-91BC-C15FCA11485A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F5E8285-3F89-4857-8A6C-C351ADE779BB}" type="pres">
      <dgm:prSet presAssocID="{53F38429-B288-45F5-91D9-84E330A2D56A}" presName="space" presStyleCnt="0"/>
      <dgm:spPr/>
    </dgm:pt>
    <dgm:pt modelId="{D4AA6D73-D147-4E57-97BA-378D8CD51608}" type="pres">
      <dgm:prSet presAssocID="{F6B587A4-EAF5-4537-9D8E-8CEC3BF4A644}" presName="composite" presStyleCnt="0"/>
      <dgm:spPr/>
    </dgm:pt>
    <dgm:pt modelId="{CAC4DE5D-D963-473B-A376-B44AF2B8F1AD}" type="pres">
      <dgm:prSet presAssocID="{F6B587A4-EAF5-4537-9D8E-8CEC3BF4A64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368281A-EA2C-4BBC-BCF4-B6FA28E7070C}" type="pres">
      <dgm:prSet presAssocID="{F6B587A4-EAF5-4537-9D8E-8CEC3BF4A64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A96771F-C7C4-422E-9AAE-27E5870D82C6}" type="presOf" srcId="{5034C15E-1A2A-4A30-99CC-2EFE9EC5A30A}" destId="{43731DC3-8A97-4616-AB32-33AFC758ADBC}" srcOrd="0" destOrd="1" presId="urn:microsoft.com/office/officeart/2005/8/layout/hList1"/>
    <dgm:cxn modelId="{1F05B90B-4275-490D-96B5-3600C72FE620}" srcId="{BAEEE7C4-C2E9-4E3F-9FF2-79FAD41BEDF0}" destId="{996C2E72-BF04-4ED5-91BC-C15FCA11485A}" srcOrd="1" destOrd="0" parTransId="{654EA9D8-FB98-4850-A091-ED6EBDF72D2E}" sibTransId="{53F38429-B288-45F5-91D9-84E330A2D56A}"/>
    <dgm:cxn modelId="{55EB243E-F613-4FB0-833E-DDD0893DAFB1}" type="presOf" srcId="{4F4D4C27-6C98-487B-8A6E-0332DD75938E}" destId="{F368281A-EA2C-4BBC-BCF4-B6FA28E7070C}" srcOrd="0" destOrd="2" presId="urn:microsoft.com/office/officeart/2005/8/layout/hList1"/>
    <dgm:cxn modelId="{76ED9398-A7EE-4AA6-A9DE-7520610EA871}" srcId="{996C2E72-BF04-4ED5-91BC-C15FCA11485A}" destId="{E7B549A7-84FE-431D-B2B1-4701071D99BC}" srcOrd="1" destOrd="0" parTransId="{2AA4A896-1ACB-47D8-A545-6BA0A0CED05F}" sibTransId="{AA622ADC-F34D-4975-BC34-21859D705891}"/>
    <dgm:cxn modelId="{393270C5-ABBC-470A-9C25-E3D6133B0316}" type="presOf" srcId="{996C2E72-BF04-4ED5-91BC-C15FCA11485A}" destId="{023C2D14-B305-4060-ABEF-0F87DB7E2A53}" srcOrd="0" destOrd="0" presId="urn:microsoft.com/office/officeart/2005/8/layout/hList1"/>
    <dgm:cxn modelId="{AAB68EB2-C495-47C0-A8C0-46F97580AED5}" type="presOf" srcId="{BAEEE7C4-C2E9-4E3F-9FF2-79FAD41BEDF0}" destId="{89AC456C-F252-4488-A8AE-D142BF73DB89}" srcOrd="0" destOrd="0" presId="urn:microsoft.com/office/officeart/2005/8/layout/hList1"/>
    <dgm:cxn modelId="{F1A220CE-6BCF-4EB4-8C7E-D3260988D88C}" srcId="{F6B587A4-EAF5-4537-9D8E-8CEC3BF4A644}" destId="{E828D4FE-EC7B-4099-B355-FE60BB5FCD7F}" srcOrd="1" destOrd="0" parTransId="{DD8BDD79-A9F5-489B-BEAA-5172BE7E0635}" sibTransId="{5DCBEA39-9190-43FD-A55F-BA54FC848AF5}"/>
    <dgm:cxn modelId="{59BF89FC-46D5-4A9C-B401-EA420039A0BF}" type="presOf" srcId="{F6B587A4-EAF5-4537-9D8E-8CEC3BF4A644}" destId="{CAC4DE5D-D963-473B-A376-B44AF2B8F1AD}" srcOrd="0" destOrd="0" presId="urn:microsoft.com/office/officeart/2005/8/layout/hList1"/>
    <dgm:cxn modelId="{286EA7C8-15BF-4933-8DEF-0004F7D30DD2}" type="presOf" srcId="{E28BEFB6-BE7A-41AD-82C0-DB2217619795}" destId="{F368281A-EA2C-4BBC-BCF4-B6FA28E7070C}" srcOrd="0" destOrd="0" presId="urn:microsoft.com/office/officeart/2005/8/layout/hList1"/>
    <dgm:cxn modelId="{EF19BC1D-B3A0-45FE-AF02-41AF4311D303}" type="presOf" srcId="{D568B993-C4BC-427E-B4D3-2D6D2381F2E5}" destId="{43731DC3-8A97-4616-AB32-33AFC758ADBC}" srcOrd="0" destOrd="0" presId="urn:microsoft.com/office/officeart/2005/8/layout/hList1"/>
    <dgm:cxn modelId="{055F3854-98B3-46C4-9EE1-BC0920FF157C}" srcId="{F6B587A4-EAF5-4537-9D8E-8CEC3BF4A644}" destId="{E28BEFB6-BE7A-41AD-82C0-DB2217619795}" srcOrd="0" destOrd="0" parTransId="{10FBA12C-3655-46BC-95F5-67EF17E5F11E}" sibTransId="{F5226562-46DB-4961-963C-B266CBD38CAE}"/>
    <dgm:cxn modelId="{9A0D64D4-7FE8-47D7-BF7D-D7BBB8C1F96D}" srcId="{9BFAC179-39A2-4E4F-84E4-618EE3AE2F84}" destId="{D568B993-C4BC-427E-B4D3-2D6D2381F2E5}" srcOrd="0" destOrd="0" parTransId="{467C0A2E-5811-4D6B-A1C9-3C6A1865EE2C}" sibTransId="{578209D6-47AC-4F63-B422-1F13668B1132}"/>
    <dgm:cxn modelId="{5D3CA541-710A-4D6A-810E-97029B25019E}" type="presOf" srcId="{9BFAC179-39A2-4E4F-84E4-618EE3AE2F84}" destId="{2A2090BC-1B52-4B39-B682-C3D1594E9DDC}" srcOrd="0" destOrd="0" presId="urn:microsoft.com/office/officeart/2005/8/layout/hList1"/>
    <dgm:cxn modelId="{2F2A83AE-0331-46D9-A53A-3D6BFAE9635F}" type="presOf" srcId="{E7B549A7-84FE-431D-B2B1-4701071D99BC}" destId="{87D9F5BC-CC09-4653-AD2D-6C1B5CB492BD}" srcOrd="0" destOrd="1" presId="urn:microsoft.com/office/officeart/2005/8/layout/hList1"/>
    <dgm:cxn modelId="{AFC33069-BF6C-4027-ADCE-2FA4B4C6A36E}" srcId="{BAEEE7C4-C2E9-4E3F-9FF2-79FAD41BEDF0}" destId="{F6B587A4-EAF5-4537-9D8E-8CEC3BF4A644}" srcOrd="2" destOrd="0" parTransId="{49BB5C6F-CF69-48F2-9234-81727D66DEF2}" sibTransId="{43FE448D-F745-4EA4-B6B2-2FC363CF998D}"/>
    <dgm:cxn modelId="{0DD7A5A1-F68C-4B46-AF92-29FD605AB929}" srcId="{996C2E72-BF04-4ED5-91BC-C15FCA11485A}" destId="{F3513E6B-B969-4D4B-AF85-AA937972B314}" srcOrd="0" destOrd="0" parTransId="{E299359A-CEB8-490E-8783-D1F9ED2B2D4D}" sibTransId="{87EF6F45-FBA7-4A0C-80E8-629E591C209E}"/>
    <dgm:cxn modelId="{A751A992-FCD9-442E-B2B8-6E9D2FB0C7F3}" srcId="{9BFAC179-39A2-4E4F-84E4-618EE3AE2F84}" destId="{5034C15E-1A2A-4A30-99CC-2EFE9EC5A30A}" srcOrd="1" destOrd="0" parTransId="{CC2C635F-75AA-41EE-9D3D-6CE0379E27DB}" sibTransId="{D1D873D9-3EBE-4A37-8EAB-70DD5AECA8FB}"/>
    <dgm:cxn modelId="{F2DF9FF7-47BF-4807-A7D3-C112C8F75BAB}" srcId="{F6B587A4-EAF5-4537-9D8E-8CEC3BF4A644}" destId="{4F4D4C27-6C98-487B-8A6E-0332DD75938E}" srcOrd="2" destOrd="0" parTransId="{A5F30B91-9A95-4740-B0D3-E01C7B85582E}" sibTransId="{C346B2DE-AB11-4CD1-9F56-429F28724144}"/>
    <dgm:cxn modelId="{2B08236C-D473-456A-A64F-5D43D4C62C0C}" type="presOf" srcId="{E828D4FE-EC7B-4099-B355-FE60BB5FCD7F}" destId="{F368281A-EA2C-4BBC-BCF4-B6FA28E7070C}" srcOrd="0" destOrd="1" presId="urn:microsoft.com/office/officeart/2005/8/layout/hList1"/>
    <dgm:cxn modelId="{768B3E6D-8CBD-448B-B9AC-46B45AE74EEC}" srcId="{BAEEE7C4-C2E9-4E3F-9FF2-79FAD41BEDF0}" destId="{9BFAC179-39A2-4E4F-84E4-618EE3AE2F84}" srcOrd="0" destOrd="0" parTransId="{30CB7920-12B8-4084-9A46-E8DDE6397C31}" sibTransId="{F3154A53-3192-4573-BFFF-5280DF2E10F1}"/>
    <dgm:cxn modelId="{EF659CB8-6755-453C-8512-9712500C2209}" type="presOf" srcId="{F3513E6B-B969-4D4B-AF85-AA937972B314}" destId="{87D9F5BC-CC09-4653-AD2D-6C1B5CB492BD}" srcOrd="0" destOrd="0" presId="urn:microsoft.com/office/officeart/2005/8/layout/hList1"/>
    <dgm:cxn modelId="{2691A315-B335-489C-9B12-EB22696527FB}" type="presParOf" srcId="{89AC456C-F252-4488-A8AE-D142BF73DB89}" destId="{4215FC6D-D14E-497B-9DC8-A068CE73988E}" srcOrd="0" destOrd="0" presId="urn:microsoft.com/office/officeart/2005/8/layout/hList1"/>
    <dgm:cxn modelId="{A8ACA78B-051C-4E78-9B51-C6BA38F599B4}" type="presParOf" srcId="{4215FC6D-D14E-497B-9DC8-A068CE73988E}" destId="{2A2090BC-1B52-4B39-B682-C3D1594E9DDC}" srcOrd="0" destOrd="0" presId="urn:microsoft.com/office/officeart/2005/8/layout/hList1"/>
    <dgm:cxn modelId="{33242F72-747F-4F88-8678-04A144EC6D9D}" type="presParOf" srcId="{4215FC6D-D14E-497B-9DC8-A068CE73988E}" destId="{43731DC3-8A97-4616-AB32-33AFC758ADBC}" srcOrd="1" destOrd="0" presId="urn:microsoft.com/office/officeart/2005/8/layout/hList1"/>
    <dgm:cxn modelId="{9D79ED45-8FF8-46BB-9E3C-E98A90886A0D}" type="presParOf" srcId="{89AC456C-F252-4488-A8AE-D142BF73DB89}" destId="{48A9878B-F208-4330-BAF2-F80BC257D1FE}" srcOrd="1" destOrd="0" presId="urn:microsoft.com/office/officeart/2005/8/layout/hList1"/>
    <dgm:cxn modelId="{A3EF61F3-3D06-4EB3-A33C-9E2212EC3325}" type="presParOf" srcId="{89AC456C-F252-4488-A8AE-D142BF73DB89}" destId="{0F5E659E-467F-4920-9F48-20A96A519E1E}" srcOrd="2" destOrd="0" presId="urn:microsoft.com/office/officeart/2005/8/layout/hList1"/>
    <dgm:cxn modelId="{C7E67250-D4AE-4FCD-BE6D-EA9A5ED0D06C}" type="presParOf" srcId="{0F5E659E-467F-4920-9F48-20A96A519E1E}" destId="{023C2D14-B305-4060-ABEF-0F87DB7E2A53}" srcOrd="0" destOrd="0" presId="urn:microsoft.com/office/officeart/2005/8/layout/hList1"/>
    <dgm:cxn modelId="{72151E75-9C64-42C8-B339-63780E58EEB7}" type="presParOf" srcId="{0F5E659E-467F-4920-9F48-20A96A519E1E}" destId="{87D9F5BC-CC09-4653-AD2D-6C1B5CB492BD}" srcOrd="1" destOrd="0" presId="urn:microsoft.com/office/officeart/2005/8/layout/hList1"/>
    <dgm:cxn modelId="{4129FFE7-974A-43C9-B0B1-11D8EC776ACA}" type="presParOf" srcId="{89AC456C-F252-4488-A8AE-D142BF73DB89}" destId="{7F5E8285-3F89-4857-8A6C-C351ADE779BB}" srcOrd="3" destOrd="0" presId="urn:microsoft.com/office/officeart/2005/8/layout/hList1"/>
    <dgm:cxn modelId="{B8BE0ED5-B443-4F37-A18C-C134842CCD09}" type="presParOf" srcId="{89AC456C-F252-4488-A8AE-D142BF73DB89}" destId="{D4AA6D73-D147-4E57-97BA-378D8CD51608}" srcOrd="4" destOrd="0" presId="urn:microsoft.com/office/officeart/2005/8/layout/hList1"/>
    <dgm:cxn modelId="{EA69438A-F880-479A-BF35-FD331F59A408}" type="presParOf" srcId="{D4AA6D73-D147-4E57-97BA-378D8CD51608}" destId="{CAC4DE5D-D963-473B-A376-B44AF2B8F1AD}" srcOrd="0" destOrd="0" presId="urn:microsoft.com/office/officeart/2005/8/layout/hList1"/>
    <dgm:cxn modelId="{B500361D-065E-495D-AC1F-6012CC5520A1}" type="presParOf" srcId="{D4AA6D73-D147-4E57-97BA-378D8CD51608}" destId="{F368281A-EA2C-4BBC-BCF4-B6FA28E7070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2090BC-1B52-4B39-B682-C3D1594E9DDC}">
      <dsp:nvSpPr>
        <dsp:cNvPr id="0" name=""/>
        <dsp:cNvSpPr/>
      </dsp:nvSpPr>
      <dsp:spPr>
        <a:xfrm>
          <a:off x="2571" y="580676"/>
          <a:ext cx="2507456" cy="9870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14300" dist="25400" dir="3000000" sx="105000" sy="105000" algn="tl" rotWithShape="0">
            <a:srgbClr val="000000">
              <a:alpha val="60392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0" rev="5400000"/>
          </a:lightRig>
        </a:scene3d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  <a:sp3d extrusionH="28000" prstMaterial="matte"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우리 땅 독도</a:t>
          </a:r>
          <a:endParaRPr lang="ko-KR" altLang="en-US" sz="2000" kern="1200" dirty="0"/>
        </a:p>
      </dsp:txBody>
      <dsp:txXfrm>
        <a:off x="2571" y="580676"/>
        <a:ext cx="2507456" cy="987096"/>
      </dsp:txXfrm>
    </dsp:sp>
    <dsp:sp modelId="{43731DC3-8A97-4616-AB32-33AFC758ADBC}">
      <dsp:nvSpPr>
        <dsp:cNvPr id="0" name=""/>
        <dsp:cNvSpPr/>
      </dsp:nvSpPr>
      <dsp:spPr>
        <a:xfrm>
          <a:off x="10344" y="1669269"/>
          <a:ext cx="2507456" cy="23775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14300" dist="25400" dir="3000000" sx="105000" sy="105000" algn="tl" rotWithShape="0">
            <a:srgbClr val="000000">
              <a:alpha val="60392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0" rev="54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400" kern="1200" dirty="0" smtClean="0"/>
            <a:t>아름다운 우리땅 독도</a:t>
          </a:r>
          <a:endParaRPr lang="ko-KR" altLang="en-US" sz="2400" kern="1200" dirty="0"/>
        </a:p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400" kern="1200" dirty="0" err="1" smtClean="0"/>
            <a:t>동도와</a:t>
          </a:r>
          <a:r>
            <a:rPr lang="ko-KR" altLang="en-US" sz="2400" kern="1200" dirty="0" smtClean="0"/>
            <a:t> 서도</a:t>
          </a:r>
          <a:endParaRPr lang="ko-KR" altLang="en-US" sz="2400" kern="1200" dirty="0"/>
        </a:p>
      </dsp:txBody>
      <dsp:txXfrm>
        <a:off x="10344" y="1669269"/>
        <a:ext cx="2507456" cy="2377513"/>
      </dsp:txXfrm>
    </dsp:sp>
    <dsp:sp modelId="{023C2D14-B305-4060-ABEF-0F87DB7E2A53}">
      <dsp:nvSpPr>
        <dsp:cNvPr id="0" name=""/>
        <dsp:cNvSpPr/>
      </dsp:nvSpPr>
      <dsp:spPr>
        <a:xfrm>
          <a:off x="2861071" y="580676"/>
          <a:ext cx="2507456" cy="9870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14300" dist="25400" dir="3000000" sx="105000" sy="105000" algn="tl" rotWithShape="0">
            <a:srgbClr val="000000">
              <a:alpha val="60392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0" rev="5400000"/>
          </a:lightRig>
        </a:scene3d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  <a:sp3d extrusionH="28000" prstMaterial="matte"/>
        </a:bodyPr>
        <a:lstStyle/>
        <a:p>
          <a:pPr lvl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600" kern="1200" dirty="0" smtClean="0"/>
            <a:t>독도의 역사</a:t>
          </a:r>
          <a:endParaRPr lang="ko-KR" altLang="en-US" sz="2600" kern="1200" dirty="0"/>
        </a:p>
      </dsp:txBody>
      <dsp:txXfrm>
        <a:off x="2861071" y="580676"/>
        <a:ext cx="2507456" cy="987096"/>
      </dsp:txXfrm>
    </dsp:sp>
    <dsp:sp modelId="{87D9F5BC-CC09-4653-AD2D-6C1B5CB492BD}">
      <dsp:nvSpPr>
        <dsp:cNvPr id="0" name=""/>
        <dsp:cNvSpPr/>
      </dsp:nvSpPr>
      <dsp:spPr>
        <a:xfrm>
          <a:off x="2861071" y="1567772"/>
          <a:ext cx="2507456" cy="23775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14300" dist="25400" dir="3000000" sx="105000" sy="105000" algn="tl" rotWithShape="0">
            <a:srgbClr val="000000">
              <a:alpha val="60392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0" rev="54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600" kern="1200" dirty="0" smtClean="0"/>
            <a:t>삼국 시대</a:t>
          </a:r>
          <a:r>
            <a:rPr lang="en-US" altLang="ko-KR" sz="2600" kern="1200" dirty="0" smtClean="0"/>
            <a:t>~</a:t>
          </a:r>
          <a:r>
            <a:rPr lang="ko-KR" altLang="en-US" sz="2600" kern="1200" dirty="0" smtClean="0"/>
            <a:t>대한민국에 이르기 까지</a:t>
          </a:r>
          <a:endParaRPr lang="ko-KR" altLang="en-US" sz="2600" kern="1200" dirty="0"/>
        </a:p>
        <a:p>
          <a:pPr marL="228600" lvl="1" indent="-228600" algn="l" defTabSz="11557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600" kern="1200" dirty="0" smtClean="0"/>
            <a:t>독도 명칭    변천사</a:t>
          </a:r>
          <a:endParaRPr lang="ko-KR" altLang="en-US" sz="2600" kern="1200" dirty="0"/>
        </a:p>
      </dsp:txBody>
      <dsp:txXfrm>
        <a:off x="2861071" y="1567772"/>
        <a:ext cx="2507456" cy="2377513"/>
      </dsp:txXfrm>
    </dsp:sp>
    <dsp:sp modelId="{CAC4DE5D-D963-473B-A376-B44AF2B8F1AD}">
      <dsp:nvSpPr>
        <dsp:cNvPr id="0" name=""/>
        <dsp:cNvSpPr/>
      </dsp:nvSpPr>
      <dsp:spPr>
        <a:xfrm>
          <a:off x="5719571" y="580676"/>
          <a:ext cx="2507456" cy="9870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14300" dist="25400" dir="3000000" sx="105000" sy="105000" algn="tl" rotWithShape="0">
            <a:srgbClr val="000000">
              <a:alpha val="60392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0" rev="5400000"/>
          </a:lightRig>
        </a:scene3d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  <a:sp3d extrusionH="28000" prstMaterial="matte"/>
        </a:bodyPr>
        <a:lstStyle/>
        <a:p>
          <a:pPr lvl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600" kern="1200" dirty="0" smtClean="0"/>
            <a:t>독도가 우리나라 땅인 근거</a:t>
          </a:r>
          <a:endParaRPr lang="ko-KR" altLang="en-US" sz="2600" kern="1200" dirty="0"/>
        </a:p>
      </dsp:txBody>
      <dsp:txXfrm>
        <a:off x="5719571" y="580676"/>
        <a:ext cx="2507456" cy="987096"/>
      </dsp:txXfrm>
    </dsp:sp>
    <dsp:sp modelId="{F368281A-EA2C-4BBC-BCF4-B6FA28E7070C}">
      <dsp:nvSpPr>
        <dsp:cNvPr id="0" name=""/>
        <dsp:cNvSpPr/>
      </dsp:nvSpPr>
      <dsp:spPr>
        <a:xfrm>
          <a:off x="5719571" y="1567772"/>
          <a:ext cx="2507456" cy="23775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14300" dist="25400" dir="3000000" sx="105000" sy="105000" algn="tl" rotWithShape="0">
            <a:srgbClr val="000000">
              <a:alpha val="60392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0" rev="54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/>
            <a:t>육안으로 관찰 가능한 독도</a:t>
          </a:r>
          <a:endParaRPr lang="ko-KR" altLang="en-US" sz="1600" kern="1200" dirty="0"/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/>
            <a:t>여러 문헌에서 쏟아져 나오는 독도에 관한     기록</a:t>
          </a:r>
          <a:endParaRPr lang="ko-KR" altLang="en-US" sz="1600" kern="1200" dirty="0"/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/>
            <a:t>옛 지도에서 발견된     독도</a:t>
          </a:r>
          <a:endParaRPr lang="ko-KR" altLang="en-US" sz="1600" kern="1200" dirty="0"/>
        </a:p>
      </dsp:txBody>
      <dsp:txXfrm>
        <a:off x="5719571" y="1567772"/>
        <a:ext cx="2507456" cy="2377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 noEditPoints="1"/>
          </p:cNvSpPr>
          <p:nvPr/>
        </p:nvSpPr>
        <p:spPr bwMode="blackGray">
          <a:xfrm>
            <a:off x="6820592" y="428628"/>
            <a:ext cx="2323440" cy="6000768"/>
          </a:xfrm>
          <a:custGeom>
            <a:avLst/>
            <a:gdLst/>
            <a:ahLst/>
            <a:cxnLst>
              <a:cxn ang="0">
                <a:pos x="487" y="2402"/>
              </a:cxn>
              <a:cxn ang="0">
                <a:pos x="608" y="2460"/>
              </a:cxn>
              <a:cxn ang="0">
                <a:pos x="610" y="2554"/>
              </a:cxn>
              <a:cxn ang="0">
                <a:pos x="893" y="2559"/>
              </a:cxn>
              <a:cxn ang="0">
                <a:pos x="772" y="2424"/>
              </a:cxn>
              <a:cxn ang="0">
                <a:pos x="334" y="2346"/>
              </a:cxn>
              <a:cxn ang="0">
                <a:pos x="447" y="2270"/>
              </a:cxn>
              <a:cxn ang="0">
                <a:pos x="696" y="2192"/>
              </a:cxn>
              <a:cxn ang="0">
                <a:pos x="801" y="2254"/>
              </a:cxn>
              <a:cxn ang="0">
                <a:pos x="914" y="2229"/>
              </a:cxn>
              <a:cxn ang="0">
                <a:pos x="996" y="2221"/>
              </a:cxn>
              <a:cxn ang="0">
                <a:pos x="833" y="2000"/>
              </a:cxn>
              <a:cxn ang="0">
                <a:pos x="891" y="2021"/>
              </a:cxn>
              <a:cxn ang="0">
                <a:pos x="603" y="1981"/>
              </a:cxn>
              <a:cxn ang="0">
                <a:pos x="334" y="2185"/>
              </a:cxn>
              <a:cxn ang="0">
                <a:pos x="415" y="2205"/>
              </a:cxn>
              <a:cxn ang="0">
                <a:pos x="568" y="2097"/>
              </a:cxn>
              <a:cxn ang="0">
                <a:pos x="923" y="1962"/>
              </a:cxn>
              <a:cxn ang="0">
                <a:pos x="707" y="1856"/>
              </a:cxn>
              <a:cxn ang="0">
                <a:pos x="783" y="1877"/>
              </a:cxn>
              <a:cxn ang="0">
                <a:pos x="1024" y="1938"/>
              </a:cxn>
              <a:cxn ang="0">
                <a:pos x="714" y="1767"/>
              </a:cxn>
              <a:cxn ang="0">
                <a:pos x="773" y="1779"/>
              </a:cxn>
              <a:cxn ang="0">
                <a:pos x="321" y="1789"/>
              </a:cxn>
              <a:cxn ang="0">
                <a:pos x="478" y="1916"/>
              </a:cxn>
              <a:cxn ang="0">
                <a:pos x="561" y="1954"/>
              </a:cxn>
              <a:cxn ang="0">
                <a:pos x="429" y="1744"/>
              </a:cxn>
              <a:cxn ang="0">
                <a:pos x="618" y="1731"/>
              </a:cxn>
              <a:cxn ang="0">
                <a:pos x="964" y="1657"/>
              </a:cxn>
              <a:cxn ang="0">
                <a:pos x="499" y="1689"/>
              </a:cxn>
              <a:cxn ang="0">
                <a:pos x="696" y="1680"/>
              </a:cxn>
              <a:cxn ang="0">
                <a:pos x="886" y="1764"/>
              </a:cxn>
              <a:cxn ang="0">
                <a:pos x="363" y="1496"/>
              </a:cxn>
              <a:cxn ang="0">
                <a:pos x="808" y="1481"/>
              </a:cxn>
              <a:cxn ang="0">
                <a:pos x="681" y="1492"/>
              </a:cxn>
              <a:cxn ang="0">
                <a:pos x="956" y="1592"/>
              </a:cxn>
              <a:cxn ang="0">
                <a:pos x="781" y="1312"/>
              </a:cxn>
              <a:cxn ang="0">
                <a:pos x="247" y="1405"/>
              </a:cxn>
              <a:cxn ang="0">
                <a:pos x="959" y="1228"/>
              </a:cxn>
              <a:cxn ang="0">
                <a:pos x="969" y="1142"/>
              </a:cxn>
              <a:cxn ang="0">
                <a:pos x="313" y="1025"/>
              </a:cxn>
              <a:cxn ang="0">
                <a:pos x="305" y="1085"/>
              </a:cxn>
              <a:cxn ang="0">
                <a:pos x="952" y="970"/>
              </a:cxn>
              <a:cxn ang="0">
                <a:pos x="915" y="820"/>
              </a:cxn>
              <a:cxn ang="0">
                <a:pos x="1029" y="881"/>
              </a:cxn>
              <a:cxn ang="0">
                <a:pos x="572" y="977"/>
              </a:cxn>
              <a:cxn ang="0">
                <a:pos x="643" y="757"/>
              </a:cxn>
              <a:cxn ang="0">
                <a:pos x="849" y="1016"/>
              </a:cxn>
              <a:cxn ang="0">
                <a:pos x="825" y="559"/>
              </a:cxn>
              <a:cxn ang="0">
                <a:pos x="1014" y="978"/>
              </a:cxn>
              <a:cxn ang="0">
                <a:pos x="985" y="1730"/>
              </a:cxn>
              <a:cxn ang="0">
                <a:pos x="1046" y="2030"/>
              </a:cxn>
              <a:cxn ang="0">
                <a:pos x="982" y="2783"/>
              </a:cxn>
              <a:cxn ang="0">
                <a:pos x="153" y="2108"/>
              </a:cxn>
              <a:cxn ang="0">
                <a:pos x="137" y="1741"/>
              </a:cxn>
              <a:cxn ang="0">
                <a:pos x="8" y="1398"/>
              </a:cxn>
              <a:cxn ang="0">
                <a:pos x="115" y="1367"/>
              </a:cxn>
              <a:cxn ang="0">
                <a:pos x="174" y="1117"/>
              </a:cxn>
              <a:cxn ang="0">
                <a:pos x="265" y="852"/>
              </a:cxn>
              <a:cxn ang="0">
                <a:pos x="648" y="458"/>
              </a:cxn>
              <a:cxn ang="0">
                <a:pos x="815" y="441"/>
              </a:cxn>
            </a:cxnLst>
            <a:rect l="0" t="0" r="0" b="0"/>
            <a:pathLst>
              <a:path w="1052" h="2787">
                <a:moveTo>
                  <a:pt x="957" y="2608"/>
                </a:moveTo>
                <a:lnTo>
                  <a:pt x="945" y="2627"/>
                </a:lnTo>
                <a:lnTo>
                  <a:pt x="934" y="2646"/>
                </a:lnTo>
                <a:lnTo>
                  <a:pt x="922" y="2665"/>
                </a:lnTo>
                <a:lnTo>
                  <a:pt x="907" y="2684"/>
                </a:lnTo>
                <a:lnTo>
                  <a:pt x="910" y="2684"/>
                </a:lnTo>
                <a:lnTo>
                  <a:pt x="916" y="2685"/>
                </a:lnTo>
                <a:lnTo>
                  <a:pt x="926" y="2686"/>
                </a:lnTo>
                <a:lnTo>
                  <a:pt x="938" y="2688"/>
                </a:lnTo>
                <a:lnTo>
                  <a:pt x="952" y="2690"/>
                </a:lnTo>
                <a:lnTo>
                  <a:pt x="966" y="2693"/>
                </a:lnTo>
                <a:lnTo>
                  <a:pt x="979" y="2696"/>
                </a:lnTo>
                <a:lnTo>
                  <a:pt x="990" y="2699"/>
                </a:lnTo>
                <a:lnTo>
                  <a:pt x="989" y="2696"/>
                </a:lnTo>
                <a:lnTo>
                  <a:pt x="987" y="2691"/>
                </a:lnTo>
                <a:lnTo>
                  <a:pt x="983" y="2681"/>
                </a:lnTo>
                <a:lnTo>
                  <a:pt x="980" y="2670"/>
                </a:lnTo>
                <a:lnTo>
                  <a:pt x="975" y="2658"/>
                </a:lnTo>
                <a:lnTo>
                  <a:pt x="970" y="2644"/>
                </a:lnTo>
                <a:lnTo>
                  <a:pt x="965" y="2630"/>
                </a:lnTo>
                <a:lnTo>
                  <a:pt x="957" y="2608"/>
                </a:lnTo>
                <a:close/>
                <a:moveTo>
                  <a:pt x="454" y="2402"/>
                </a:moveTo>
                <a:lnTo>
                  <a:pt x="421" y="2410"/>
                </a:lnTo>
                <a:lnTo>
                  <a:pt x="470" y="2463"/>
                </a:lnTo>
                <a:lnTo>
                  <a:pt x="478" y="2463"/>
                </a:lnTo>
                <a:lnTo>
                  <a:pt x="487" y="2402"/>
                </a:lnTo>
                <a:lnTo>
                  <a:pt x="454" y="2402"/>
                </a:lnTo>
                <a:close/>
                <a:moveTo>
                  <a:pt x="758" y="2306"/>
                </a:moveTo>
                <a:lnTo>
                  <a:pt x="731" y="2308"/>
                </a:lnTo>
                <a:lnTo>
                  <a:pt x="706" y="2312"/>
                </a:lnTo>
                <a:lnTo>
                  <a:pt x="680" y="2317"/>
                </a:lnTo>
                <a:lnTo>
                  <a:pt x="654" y="2324"/>
                </a:lnTo>
                <a:lnTo>
                  <a:pt x="630" y="2334"/>
                </a:lnTo>
                <a:lnTo>
                  <a:pt x="608" y="2344"/>
                </a:lnTo>
                <a:lnTo>
                  <a:pt x="588" y="2355"/>
                </a:lnTo>
                <a:lnTo>
                  <a:pt x="570" y="2367"/>
                </a:lnTo>
                <a:lnTo>
                  <a:pt x="555" y="2382"/>
                </a:lnTo>
                <a:lnTo>
                  <a:pt x="543" y="2396"/>
                </a:lnTo>
                <a:lnTo>
                  <a:pt x="535" y="2412"/>
                </a:lnTo>
                <a:lnTo>
                  <a:pt x="531" y="2428"/>
                </a:lnTo>
                <a:lnTo>
                  <a:pt x="531" y="2445"/>
                </a:lnTo>
                <a:lnTo>
                  <a:pt x="536" y="2463"/>
                </a:lnTo>
                <a:lnTo>
                  <a:pt x="545" y="2477"/>
                </a:lnTo>
                <a:lnTo>
                  <a:pt x="555" y="2487"/>
                </a:lnTo>
                <a:lnTo>
                  <a:pt x="567" y="2493"/>
                </a:lnTo>
                <a:lnTo>
                  <a:pt x="580" y="2497"/>
                </a:lnTo>
                <a:lnTo>
                  <a:pt x="592" y="2496"/>
                </a:lnTo>
                <a:lnTo>
                  <a:pt x="604" y="2493"/>
                </a:lnTo>
                <a:lnTo>
                  <a:pt x="614" y="2486"/>
                </a:lnTo>
                <a:lnTo>
                  <a:pt x="622" y="2476"/>
                </a:lnTo>
                <a:lnTo>
                  <a:pt x="627" y="2463"/>
                </a:lnTo>
                <a:lnTo>
                  <a:pt x="608" y="2460"/>
                </a:lnTo>
                <a:lnTo>
                  <a:pt x="596" y="2458"/>
                </a:lnTo>
                <a:lnTo>
                  <a:pt x="586" y="2454"/>
                </a:lnTo>
                <a:lnTo>
                  <a:pt x="580" y="2448"/>
                </a:lnTo>
                <a:lnTo>
                  <a:pt x="577" y="2439"/>
                </a:lnTo>
                <a:lnTo>
                  <a:pt x="578" y="2427"/>
                </a:lnTo>
                <a:lnTo>
                  <a:pt x="584" y="2416"/>
                </a:lnTo>
                <a:lnTo>
                  <a:pt x="592" y="2405"/>
                </a:lnTo>
                <a:lnTo>
                  <a:pt x="603" y="2397"/>
                </a:lnTo>
                <a:lnTo>
                  <a:pt x="615" y="2391"/>
                </a:lnTo>
                <a:lnTo>
                  <a:pt x="629" y="2387"/>
                </a:lnTo>
                <a:lnTo>
                  <a:pt x="642" y="2386"/>
                </a:lnTo>
                <a:lnTo>
                  <a:pt x="656" y="2388"/>
                </a:lnTo>
                <a:lnTo>
                  <a:pt x="670" y="2394"/>
                </a:lnTo>
                <a:lnTo>
                  <a:pt x="682" y="2404"/>
                </a:lnTo>
                <a:lnTo>
                  <a:pt x="693" y="2417"/>
                </a:lnTo>
                <a:lnTo>
                  <a:pt x="696" y="2425"/>
                </a:lnTo>
                <a:lnTo>
                  <a:pt x="698" y="2435"/>
                </a:lnTo>
                <a:lnTo>
                  <a:pt x="698" y="2447"/>
                </a:lnTo>
                <a:lnTo>
                  <a:pt x="696" y="2460"/>
                </a:lnTo>
                <a:lnTo>
                  <a:pt x="693" y="2474"/>
                </a:lnTo>
                <a:lnTo>
                  <a:pt x="686" y="2489"/>
                </a:lnTo>
                <a:lnTo>
                  <a:pt x="677" y="2504"/>
                </a:lnTo>
                <a:lnTo>
                  <a:pt x="666" y="2518"/>
                </a:lnTo>
                <a:lnTo>
                  <a:pt x="651" y="2531"/>
                </a:lnTo>
                <a:lnTo>
                  <a:pt x="632" y="2544"/>
                </a:lnTo>
                <a:lnTo>
                  <a:pt x="610" y="2554"/>
                </a:lnTo>
                <a:lnTo>
                  <a:pt x="631" y="2570"/>
                </a:lnTo>
                <a:lnTo>
                  <a:pt x="653" y="2584"/>
                </a:lnTo>
                <a:lnTo>
                  <a:pt x="677" y="2597"/>
                </a:lnTo>
                <a:lnTo>
                  <a:pt x="700" y="2610"/>
                </a:lnTo>
                <a:lnTo>
                  <a:pt x="724" y="2622"/>
                </a:lnTo>
                <a:lnTo>
                  <a:pt x="747" y="2632"/>
                </a:lnTo>
                <a:lnTo>
                  <a:pt x="769" y="2642"/>
                </a:lnTo>
                <a:lnTo>
                  <a:pt x="790" y="2650"/>
                </a:lnTo>
                <a:lnTo>
                  <a:pt x="808" y="2658"/>
                </a:lnTo>
                <a:lnTo>
                  <a:pt x="838" y="2667"/>
                </a:lnTo>
                <a:lnTo>
                  <a:pt x="849" y="2669"/>
                </a:lnTo>
                <a:lnTo>
                  <a:pt x="855" y="2669"/>
                </a:lnTo>
                <a:lnTo>
                  <a:pt x="858" y="2669"/>
                </a:lnTo>
                <a:lnTo>
                  <a:pt x="860" y="2660"/>
                </a:lnTo>
                <a:lnTo>
                  <a:pt x="862" y="2650"/>
                </a:lnTo>
                <a:lnTo>
                  <a:pt x="867" y="2637"/>
                </a:lnTo>
                <a:lnTo>
                  <a:pt x="872" y="2625"/>
                </a:lnTo>
                <a:lnTo>
                  <a:pt x="878" y="2610"/>
                </a:lnTo>
                <a:lnTo>
                  <a:pt x="884" y="2597"/>
                </a:lnTo>
                <a:lnTo>
                  <a:pt x="890" y="2584"/>
                </a:lnTo>
                <a:lnTo>
                  <a:pt x="895" y="2572"/>
                </a:lnTo>
                <a:lnTo>
                  <a:pt x="900" y="2561"/>
                </a:lnTo>
                <a:lnTo>
                  <a:pt x="904" y="2553"/>
                </a:lnTo>
                <a:lnTo>
                  <a:pt x="906" y="2548"/>
                </a:lnTo>
                <a:lnTo>
                  <a:pt x="907" y="2547"/>
                </a:lnTo>
                <a:lnTo>
                  <a:pt x="893" y="2559"/>
                </a:lnTo>
                <a:lnTo>
                  <a:pt x="880" y="2568"/>
                </a:lnTo>
                <a:lnTo>
                  <a:pt x="864" y="2572"/>
                </a:lnTo>
                <a:lnTo>
                  <a:pt x="848" y="2574"/>
                </a:lnTo>
                <a:lnTo>
                  <a:pt x="829" y="2573"/>
                </a:lnTo>
                <a:lnTo>
                  <a:pt x="810" y="2571"/>
                </a:lnTo>
                <a:lnTo>
                  <a:pt x="790" y="2570"/>
                </a:lnTo>
                <a:lnTo>
                  <a:pt x="767" y="2570"/>
                </a:lnTo>
                <a:lnTo>
                  <a:pt x="769" y="2567"/>
                </a:lnTo>
                <a:lnTo>
                  <a:pt x="774" y="2561"/>
                </a:lnTo>
                <a:lnTo>
                  <a:pt x="783" y="2554"/>
                </a:lnTo>
                <a:lnTo>
                  <a:pt x="792" y="2545"/>
                </a:lnTo>
                <a:lnTo>
                  <a:pt x="804" y="2535"/>
                </a:lnTo>
                <a:lnTo>
                  <a:pt x="816" y="2524"/>
                </a:lnTo>
                <a:lnTo>
                  <a:pt x="829" y="2513"/>
                </a:lnTo>
                <a:lnTo>
                  <a:pt x="842" y="2501"/>
                </a:lnTo>
                <a:lnTo>
                  <a:pt x="856" y="2490"/>
                </a:lnTo>
                <a:lnTo>
                  <a:pt x="880" y="2470"/>
                </a:lnTo>
                <a:lnTo>
                  <a:pt x="889" y="2462"/>
                </a:lnTo>
                <a:lnTo>
                  <a:pt x="896" y="2455"/>
                </a:lnTo>
                <a:lnTo>
                  <a:pt x="901" y="2452"/>
                </a:lnTo>
                <a:lnTo>
                  <a:pt x="903" y="2450"/>
                </a:lnTo>
                <a:lnTo>
                  <a:pt x="876" y="2452"/>
                </a:lnTo>
                <a:lnTo>
                  <a:pt x="853" y="2451"/>
                </a:lnTo>
                <a:lnTo>
                  <a:pt x="833" y="2450"/>
                </a:lnTo>
                <a:lnTo>
                  <a:pt x="767" y="2440"/>
                </a:lnTo>
                <a:lnTo>
                  <a:pt x="772" y="2424"/>
                </a:lnTo>
                <a:lnTo>
                  <a:pt x="781" y="2409"/>
                </a:lnTo>
                <a:lnTo>
                  <a:pt x="794" y="2397"/>
                </a:lnTo>
                <a:lnTo>
                  <a:pt x="809" y="2386"/>
                </a:lnTo>
                <a:lnTo>
                  <a:pt x="827" y="2377"/>
                </a:lnTo>
                <a:lnTo>
                  <a:pt x="846" y="2372"/>
                </a:lnTo>
                <a:lnTo>
                  <a:pt x="864" y="2367"/>
                </a:lnTo>
                <a:lnTo>
                  <a:pt x="882" y="2366"/>
                </a:lnTo>
                <a:lnTo>
                  <a:pt x="900" y="2367"/>
                </a:lnTo>
                <a:lnTo>
                  <a:pt x="915" y="2372"/>
                </a:lnTo>
                <a:lnTo>
                  <a:pt x="904" y="2355"/>
                </a:lnTo>
                <a:lnTo>
                  <a:pt x="891" y="2340"/>
                </a:lnTo>
                <a:lnTo>
                  <a:pt x="873" y="2328"/>
                </a:lnTo>
                <a:lnTo>
                  <a:pt x="853" y="2319"/>
                </a:lnTo>
                <a:lnTo>
                  <a:pt x="832" y="2313"/>
                </a:lnTo>
                <a:lnTo>
                  <a:pt x="808" y="2308"/>
                </a:lnTo>
                <a:lnTo>
                  <a:pt x="783" y="2306"/>
                </a:lnTo>
                <a:lnTo>
                  <a:pt x="758" y="2306"/>
                </a:lnTo>
                <a:close/>
                <a:moveTo>
                  <a:pt x="371" y="2235"/>
                </a:moveTo>
                <a:lnTo>
                  <a:pt x="339" y="2240"/>
                </a:lnTo>
                <a:lnTo>
                  <a:pt x="299" y="2249"/>
                </a:lnTo>
                <a:lnTo>
                  <a:pt x="280" y="2253"/>
                </a:lnTo>
                <a:lnTo>
                  <a:pt x="264" y="2257"/>
                </a:lnTo>
                <a:lnTo>
                  <a:pt x="279" y="2280"/>
                </a:lnTo>
                <a:lnTo>
                  <a:pt x="295" y="2303"/>
                </a:lnTo>
                <a:lnTo>
                  <a:pt x="313" y="2325"/>
                </a:lnTo>
                <a:lnTo>
                  <a:pt x="334" y="2346"/>
                </a:lnTo>
                <a:lnTo>
                  <a:pt x="356" y="2365"/>
                </a:lnTo>
                <a:lnTo>
                  <a:pt x="379" y="2382"/>
                </a:lnTo>
                <a:lnTo>
                  <a:pt x="404" y="2394"/>
                </a:lnTo>
                <a:lnTo>
                  <a:pt x="411" y="2387"/>
                </a:lnTo>
                <a:lnTo>
                  <a:pt x="428" y="2370"/>
                </a:lnTo>
                <a:lnTo>
                  <a:pt x="436" y="2361"/>
                </a:lnTo>
                <a:lnTo>
                  <a:pt x="444" y="2352"/>
                </a:lnTo>
                <a:lnTo>
                  <a:pt x="452" y="2345"/>
                </a:lnTo>
                <a:lnTo>
                  <a:pt x="457" y="2339"/>
                </a:lnTo>
                <a:lnTo>
                  <a:pt x="461" y="2335"/>
                </a:lnTo>
                <a:lnTo>
                  <a:pt x="462" y="2334"/>
                </a:lnTo>
                <a:lnTo>
                  <a:pt x="444" y="2336"/>
                </a:lnTo>
                <a:lnTo>
                  <a:pt x="430" y="2337"/>
                </a:lnTo>
                <a:lnTo>
                  <a:pt x="417" y="2335"/>
                </a:lnTo>
                <a:lnTo>
                  <a:pt x="405" y="2334"/>
                </a:lnTo>
                <a:lnTo>
                  <a:pt x="394" y="2330"/>
                </a:lnTo>
                <a:lnTo>
                  <a:pt x="383" y="2328"/>
                </a:lnTo>
                <a:lnTo>
                  <a:pt x="371" y="2326"/>
                </a:lnTo>
                <a:lnTo>
                  <a:pt x="373" y="2318"/>
                </a:lnTo>
                <a:lnTo>
                  <a:pt x="375" y="2309"/>
                </a:lnTo>
                <a:lnTo>
                  <a:pt x="379" y="2298"/>
                </a:lnTo>
                <a:lnTo>
                  <a:pt x="387" y="2288"/>
                </a:lnTo>
                <a:lnTo>
                  <a:pt x="395" y="2282"/>
                </a:lnTo>
                <a:lnTo>
                  <a:pt x="405" y="2279"/>
                </a:lnTo>
                <a:lnTo>
                  <a:pt x="433" y="2273"/>
                </a:lnTo>
                <a:lnTo>
                  <a:pt x="447" y="2270"/>
                </a:lnTo>
                <a:lnTo>
                  <a:pt x="462" y="2265"/>
                </a:lnTo>
                <a:lnTo>
                  <a:pt x="446" y="2259"/>
                </a:lnTo>
                <a:lnTo>
                  <a:pt x="432" y="2251"/>
                </a:lnTo>
                <a:lnTo>
                  <a:pt x="416" y="2244"/>
                </a:lnTo>
                <a:lnTo>
                  <a:pt x="401" y="2238"/>
                </a:lnTo>
                <a:lnTo>
                  <a:pt x="386" y="2235"/>
                </a:lnTo>
                <a:lnTo>
                  <a:pt x="371" y="2235"/>
                </a:lnTo>
                <a:close/>
                <a:moveTo>
                  <a:pt x="926" y="2137"/>
                </a:moveTo>
                <a:lnTo>
                  <a:pt x="915" y="2146"/>
                </a:lnTo>
                <a:lnTo>
                  <a:pt x="900" y="2155"/>
                </a:lnTo>
                <a:lnTo>
                  <a:pt x="883" y="2167"/>
                </a:lnTo>
                <a:lnTo>
                  <a:pt x="866" y="2179"/>
                </a:lnTo>
                <a:lnTo>
                  <a:pt x="829" y="2202"/>
                </a:lnTo>
                <a:lnTo>
                  <a:pt x="811" y="2213"/>
                </a:lnTo>
                <a:lnTo>
                  <a:pt x="794" y="2224"/>
                </a:lnTo>
                <a:lnTo>
                  <a:pt x="776" y="2231"/>
                </a:lnTo>
                <a:lnTo>
                  <a:pt x="762" y="2236"/>
                </a:lnTo>
                <a:lnTo>
                  <a:pt x="748" y="2238"/>
                </a:lnTo>
                <a:lnTo>
                  <a:pt x="731" y="2237"/>
                </a:lnTo>
                <a:lnTo>
                  <a:pt x="718" y="2235"/>
                </a:lnTo>
                <a:lnTo>
                  <a:pt x="709" y="2231"/>
                </a:lnTo>
                <a:lnTo>
                  <a:pt x="702" y="2225"/>
                </a:lnTo>
                <a:lnTo>
                  <a:pt x="697" y="2218"/>
                </a:lnTo>
                <a:lnTo>
                  <a:pt x="695" y="2211"/>
                </a:lnTo>
                <a:lnTo>
                  <a:pt x="695" y="2202"/>
                </a:lnTo>
                <a:lnTo>
                  <a:pt x="696" y="2192"/>
                </a:lnTo>
                <a:lnTo>
                  <a:pt x="700" y="2180"/>
                </a:lnTo>
                <a:lnTo>
                  <a:pt x="706" y="2173"/>
                </a:lnTo>
                <a:lnTo>
                  <a:pt x="712" y="2169"/>
                </a:lnTo>
                <a:lnTo>
                  <a:pt x="719" y="2167"/>
                </a:lnTo>
                <a:lnTo>
                  <a:pt x="728" y="2168"/>
                </a:lnTo>
                <a:lnTo>
                  <a:pt x="736" y="2170"/>
                </a:lnTo>
                <a:lnTo>
                  <a:pt x="732" y="2165"/>
                </a:lnTo>
                <a:lnTo>
                  <a:pt x="726" y="2160"/>
                </a:lnTo>
                <a:lnTo>
                  <a:pt x="718" y="2157"/>
                </a:lnTo>
                <a:lnTo>
                  <a:pt x="707" y="2156"/>
                </a:lnTo>
                <a:lnTo>
                  <a:pt x="696" y="2158"/>
                </a:lnTo>
                <a:lnTo>
                  <a:pt x="685" y="2166"/>
                </a:lnTo>
                <a:lnTo>
                  <a:pt x="676" y="2176"/>
                </a:lnTo>
                <a:lnTo>
                  <a:pt x="671" y="2188"/>
                </a:lnTo>
                <a:lnTo>
                  <a:pt x="668" y="2202"/>
                </a:lnTo>
                <a:lnTo>
                  <a:pt x="668" y="2216"/>
                </a:lnTo>
                <a:lnTo>
                  <a:pt x="671" y="2229"/>
                </a:lnTo>
                <a:lnTo>
                  <a:pt x="676" y="2240"/>
                </a:lnTo>
                <a:lnTo>
                  <a:pt x="685" y="2250"/>
                </a:lnTo>
                <a:lnTo>
                  <a:pt x="699" y="2259"/>
                </a:lnTo>
                <a:lnTo>
                  <a:pt x="718" y="2265"/>
                </a:lnTo>
                <a:lnTo>
                  <a:pt x="738" y="2268"/>
                </a:lnTo>
                <a:lnTo>
                  <a:pt x="760" y="2268"/>
                </a:lnTo>
                <a:lnTo>
                  <a:pt x="780" y="2264"/>
                </a:lnTo>
                <a:lnTo>
                  <a:pt x="791" y="2260"/>
                </a:lnTo>
                <a:lnTo>
                  <a:pt x="801" y="2254"/>
                </a:lnTo>
                <a:lnTo>
                  <a:pt x="809" y="2248"/>
                </a:lnTo>
                <a:lnTo>
                  <a:pt x="819" y="2241"/>
                </a:lnTo>
                <a:lnTo>
                  <a:pt x="829" y="2233"/>
                </a:lnTo>
                <a:lnTo>
                  <a:pt x="841" y="2223"/>
                </a:lnTo>
                <a:lnTo>
                  <a:pt x="856" y="2211"/>
                </a:lnTo>
                <a:lnTo>
                  <a:pt x="874" y="2196"/>
                </a:lnTo>
                <a:lnTo>
                  <a:pt x="893" y="2188"/>
                </a:lnTo>
                <a:lnTo>
                  <a:pt x="909" y="2184"/>
                </a:lnTo>
                <a:lnTo>
                  <a:pt x="925" y="2185"/>
                </a:lnTo>
                <a:lnTo>
                  <a:pt x="938" y="2188"/>
                </a:lnTo>
                <a:lnTo>
                  <a:pt x="950" y="2193"/>
                </a:lnTo>
                <a:lnTo>
                  <a:pt x="960" y="2202"/>
                </a:lnTo>
                <a:lnTo>
                  <a:pt x="968" y="2210"/>
                </a:lnTo>
                <a:lnTo>
                  <a:pt x="973" y="2219"/>
                </a:lnTo>
                <a:lnTo>
                  <a:pt x="974" y="2225"/>
                </a:lnTo>
                <a:lnTo>
                  <a:pt x="974" y="2240"/>
                </a:lnTo>
                <a:lnTo>
                  <a:pt x="973" y="2247"/>
                </a:lnTo>
                <a:lnTo>
                  <a:pt x="970" y="2254"/>
                </a:lnTo>
                <a:lnTo>
                  <a:pt x="966" y="2259"/>
                </a:lnTo>
                <a:lnTo>
                  <a:pt x="958" y="2262"/>
                </a:lnTo>
                <a:lnTo>
                  <a:pt x="948" y="2262"/>
                </a:lnTo>
                <a:lnTo>
                  <a:pt x="937" y="2259"/>
                </a:lnTo>
                <a:lnTo>
                  <a:pt x="928" y="2254"/>
                </a:lnTo>
                <a:lnTo>
                  <a:pt x="921" y="2248"/>
                </a:lnTo>
                <a:lnTo>
                  <a:pt x="915" y="2240"/>
                </a:lnTo>
                <a:lnTo>
                  <a:pt x="914" y="2229"/>
                </a:lnTo>
                <a:lnTo>
                  <a:pt x="915" y="2219"/>
                </a:lnTo>
                <a:lnTo>
                  <a:pt x="904" y="2228"/>
                </a:lnTo>
                <a:lnTo>
                  <a:pt x="895" y="2240"/>
                </a:lnTo>
                <a:lnTo>
                  <a:pt x="889" y="2252"/>
                </a:lnTo>
                <a:lnTo>
                  <a:pt x="885" y="2266"/>
                </a:lnTo>
                <a:lnTo>
                  <a:pt x="884" y="2279"/>
                </a:lnTo>
                <a:lnTo>
                  <a:pt x="886" y="2290"/>
                </a:lnTo>
                <a:lnTo>
                  <a:pt x="893" y="2297"/>
                </a:lnTo>
                <a:lnTo>
                  <a:pt x="901" y="2305"/>
                </a:lnTo>
                <a:lnTo>
                  <a:pt x="911" y="2311"/>
                </a:lnTo>
                <a:lnTo>
                  <a:pt x="923" y="2317"/>
                </a:lnTo>
                <a:lnTo>
                  <a:pt x="936" y="2323"/>
                </a:lnTo>
                <a:lnTo>
                  <a:pt x="943" y="2328"/>
                </a:lnTo>
                <a:lnTo>
                  <a:pt x="948" y="2333"/>
                </a:lnTo>
                <a:lnTo>
                  <a:pt x="953" y="2336"/>
                </a:lnTo>
                <a:lnTo>
                  <a:pt x="959" y="2338"/>
                </a:lnTo>
                <a:lnTo>
                  <a:pt x="968" y="2339"/>
                </a:lnTo>
                <a:lnTo>
                  <a:pt x="981" y="2341"/>
                </a:lnTo>
                <a:lnTo>
                  <a:pt x="984" y="2332"/>
                </a:lnTo>
                <a:lnTo>
                  <a:pt x="986" y="2323"/>
                </a:lnTo>
                <a:lnTo>
                  <a:pt x="989" y="2313"/>
                </a:lnTo>
                <a:lnTo>
                  <a:pt x="997" y="2297"/>
                </a:lnTo>
                <a:lnTo>
                  <a:pt x="1002" y="2279"/>
                </a:lnTo>
                <a:lnTo>
                  <a:pt x="1002" y="2260"/>
                </a:lnTo>
                <a:lnTo>
                  <a:pt x="1001" y="2240"/>
                </a:lnTo>
                <a:lnTo>
                  <a:pt x="996" y="2221"/>
                </a:lnTo>
                <a:lnTo>
                  <a:pt x="989" y="2202"/>
                </a:lnTo>
                <a:lnTo>
                  <a:pt x="980" y="2185"/>
                </a:lnTo>
                <a:lnTo>
                  <a:pt x="968" y="2169"/>
                </a:lnTo>
                <a:lnTo>
                  <a:pt x="956" y="2155"/>
                </a:lnTo>
                <a:lnTo>
                  <a:pt x="941" y="2144"/>
                </a:lnTo>
                <a:lnTo>
                  <a:pt x="926" y="2137"/>
                </a:lnTo>
                <a:close/>
                <a:moveTo>
                  <a:pt x="709" y="2075"/>
                </a:moveTo>
                <a:lnTo>
                  <a:pt x="602" y="2082"/>
                </a:lnTo>
                <a:lnTo>
                  <a:pt x="602" y="2090"/>
                </a:lnTo>
                <a:lnTo>
                  <a:pt x="627" y="2181"/>
                </a:lnTo>
                <a:lnTo>
                  <a:pt x="631" y="2179"/>
                </a:lnTo>
                <a:lnTo>
                  <a:pt x="637" y="2176"/>
                </a:lnTo>
                <a:lnTo>
                  <a:pt x="641" y="2174"/>
                </a:lnTo>
                <a:lnTo>
                  <a:pt x="645" y="2173"/>
                </a:lnTo>
                <a:lnTo>
                  <a:pt x="651" y="2169"/>
                </a:lnTo>
                <a:lnTo>
                  <a:pt x="659" y="2165"/>
                </a:lnTo>
                <a:lnTo>
                  <a:pt x="669" y="2158"/>
                </a:lnTo>
                <a:lnTo>
                  <a:pt x="681" y="2151"/>
                </a:lnTo>
                <a:lnTo>
                  <a:pt x="693" y="2141"/>
                </a:lnTo>
                <a:lnTo>
                  <a:pt x="706" y="2130"/>
                </a:lnTo>
                <a:lnTo>
                  <a:pt x="717" y="2118"/>
                </a:lnTo>
                <a:lnTo>
                  <a:pt x="728" y="2104"/>
                </a:lnTo>
                <a:lnTo>
                  <a:pt x="736" y="2090"/>
                </a:lnTo>
                <a:lnTo>
                  <a:pt x="742" y="2075"/>
                </a:lnTo>
                <a:lnTo>
                  <a:pt x="709" y="2075"/>
                </a:lnTo>
                <a:close/>
                <a:moveTo>
                  <a:pt x="833" y="2000"/>
                </a:moveTo>
                <a:lnTo>
                  <a:pt x="818" y="2001"/>
                </a:lnTo>
                <a:lnTo>
                  <a:pt x="805" y="2005"/>
                </a:lnTo>
                <a:lnTo>
                  <a:pt x="794" y="2015"/>
                </a:lnTo>
                <a:lnTo>
                  <a:pt x="783" y="2029"/>
                </a:lnTo>
                <a:lnTo>
                  <a:pt x="778" y="2042"/>
                </a:lnTo>
                <a:lnTo>
                  <a:pt x="776" y="2057"/>
                </a:lnTo>
                <a:lnTo>
                  <a:pt x="777" y="2072"/>
                </a:lnTo>
                <a:lnTo>
                  <a:pt x="781" y="2088"/>
                </a:lnTo>
                <a:lnTo>
                  <a:pt x="786" y="2103"/>
                </a:lnTo>
                <a:lnTo>
                  <a:pt x="793" y="2118"/>
                </a:lnTo>
                <a:lnTo>
                  <a:pt x="800" y="2130"/>
                </a:lnTo>
                <a:lnTo>
                  <a:pt x="808" y="2138"/>
                </a:lnTo>
                <a:lnTo>
                  <a:pt x="816" y="2143"/>
                </a:lnTo>
                <a:lnTo>
                  <a:pt x="828" y="2145"/>
                </a:lnTo>
                <a:lnTo>
                  <a:pt x="842" y="2144"/>
                </a:lnTo>
                <a:lnTo>
                  <a:pt x="857" y="2141"/>
                </a:lnTo>
                <a:lnTo>
                  <a:pt x="872" y="2136"/>
                </a:lnTo>
                <a:lnTo>
                  <a:pt x="886" y="2128"/>
                </a:lnTo>
                <a:lnTo>
                  <a:pt x="898" y="2118"/>
                </a:lnTo>
                <a:lnTo>
                  <a:pt x="907" y="2105"/>
                </a:lnTo>
                <a:lnTo>
                  <a:pt x="912" y="2092"/>
                </a:lnTo>
                <a:lnTo>
                  <a:pt x="913" y="2077"/>
                </a:lnTo>
                <a:lnTo>
                  <a:pt x="911" y="2062"/>
                </a:lnTo>
                <a:lnTo>
                  <a:pt x="907" y="2048"/>
                </a:lnTo>
                <a:lnTo>
                  <a:pt x="900" y="2033"/>
                </a:lnTo>
                <a:lnTo>
                  <a:pt x="891" y="2021"/>
                </a:lnTo>
                <a:lnTo>
                  <a:pt x="879" y="2012"/>
                </a:lnTo>
                <a:lnTo>
                  <a:pt x="866" y="2006"/>
                </a:lnTo>
                <a:lnTo>
                  <a:pt x="849" y="2002"/>
                </a:lnTo>
                <a:lnTo>
                  <a:pt x="833" y="2000"/>
                </a:lnTo>
                <a:close/>
                <a:moveTo>
                  <a:pt x="977" y="1980"/>
                </a:moveTo>
                <a:lnTo>
                  <a:pt x="970" y="1982"/>
                </a:lnTo>
                <a:lnTo>
                  <a:pt x="965" y="1986"/>
                </a:lnTo>
                <a:lnTo>
                  <a:pt x="963" y="1990"/>
                </a:lnTo>
                <a:lnTo>
                  <a:pt x="961" y="1996"/>
                </a:lnTo>
                <a:lnTo>
                  <a:pt x="961" y="2004"/>
                </a:lnTo>
                <a:lnTo>
                  <a:pt x="962" y="2010"/>
                </a:lnTo>
                <a:lnTo>
                  <a:pt x="966" y="2017"/>
                </a:lnTo>
                <a:lnTo>
                  <a:pt x="973" y="2021"/>
                </a:lnTo>
                <a:lnTo>
                  <a:pt x="983" y="2023"/>
                </a:lnTo>
                <a:lnTo>
                  <a:pt x="991" y="2022"/>
                </a:lnTo>
                <a:lnTo>
                  <a:pt x="999" y="2018"/>
                </a:lnTo>
                <a:lnTo>
                  <a:pt x="1003" y="2013"/>
                </a:lnTo>
                <a:lnTo>
                  <a:pt x="1006" y="2006"/>
                </a:lnTo>
                <a:lnTo>
                  <a:pt x="1006" y="1998"/>
                </a:lnTo>
                <a:lnTo>
                  <a:pt x="1003" y="1992"/>
                </a:lnTo>
                <a:lnTo>
                  <a:pt x="998" y="1987"/>
                </a:lnTo>
                <a:lnTo>
                  <a:pt x="991" y="1982"/>
                </a:lnTo>
                <a:lnTo>
                  <a:pt x="984" y="1980"/>
                </a:lnTo>
                <a:lnTo>
                  <a:pt x="977" y="1980"/>
                </a:lnTo>
                <a:close/>
                <a:moveTo>
                  <a:pt x="628" y="1971"/>
                </a:moveTo>
                <a:lnTo>
                  <a:pt x="603" y="1981"/>
                </a:lnTo>
                <a:lnTo>
                  <a:pt x="576" y="1988"/>
                </a:lnTo>
                <a:lnTo>
                  <a:pt x="546" y="1996"/>
                </a:lnTo>
                <a:lnTo>
                  <a:pt x="516" y="2004"/>
                </a:lnTo>
                <a:lnTo>
                  <a:pt x="486" y="2010"/>
                </a:lnTo>
                <a:lnTo>
                  <a:pt x="455" y="2017"/>
                </a:lnTo>
                <a:lnTo>
                  <a:pt x="424" y="2024"/>
                </a:lnTo>
                <a:lnTo>
                  <a:pt x="395" y="2031"/>
                </a:lnTo>
                <a:lnTo>
                  <a:pt x="367" y="2037"/>
                </a:lnTo>
                <a:lnTo>
                  <a:pt x="341" y="2045"/>
                </a:lnTo>
                <a:lnTo>
                  <a:pt x="318" y="2053"/>
                </a:lnTo>
                <a:lnTo>
                  <a:pt x="299" y="2062"/>
                </a:lnTo>
                <a:lnTo>
                  <a:pt x="283" y="2072"/>
                </a:lnTo>
                <a:lnTo>
                  <a:pt x="271" y="2082"/>
                </a:lnTo>
                <a:lnTo>
                  <a:pt x="265" y="2094"/>
                </a:lnTo>
                <a:lnTo>
                  <a:pt x="262" y="2107"/>
                </a:lnTo>
                <a:lnTo>
                  <a:pt x="261" y="2121"/>
                </a:lnTo>
                <a:lnTo>
                  <a:pt x="262" y="2136"/>
                </a:lnTo>
                <a:lnTo>
                  <a:pt x="264" y="2150"/>
                </a:lnTo>
                <a:lnTo>
                  <a:pt x="269" y="2163"/>
                </a:lnTo>
                <a:lnTo>
                  <a:pt x="274" y="2174"/>
                </a:lnTo>
                <a:lnTo>
                  <a:pt x="280" y="2181"/>
                </a:lnTo>
                <a:lnTo>
                  <a:pt x="289" y="2185"/>
                </a:lnTo>
                <a:lnTo>
                  <a:pt x="298" y="2188"/>
                </a:lnTo>
                <a:lnTo>
                  <a:pt x="310" y="2189"/>
                </a:lnTo>
                <a:lnTo>
                  <a:pt x="322" y="2188"/>
                </a:lnTo>
                <a:lnTo>
                  <a:pt x="334" y="2185"/>
                </a:lnTo>
                <a:lnTo>
                  <a:pt x="346" y="2179"/>
                </a:lnTo>
                <a:lnTo>
                  <a:pt x="355" y="2170"/>
                </a:lnTo>
                <a:lnTo>
                  <a:pt x="363" y="2158"/>
                </a:lnTo>
                <a:lnTo>
                  <a:pt x="346" y="2160"/>
                </a:lnTo>
                <a:lnTo>
                  <a:pt x="332" y="2160"/>
                </a:lnTo>
                <a:lnTo>
                  <a:pt x="320" y="2157"/>
                </a:lnTo>
                <a:lnTo>
                  <a:pt x="312" y="2151"/>
                </a:lnTo>
                <a:lnTo>
                  <a:pt x="305" y="2144"/>
                </a:lnTo>
                <a:lnTo>
                  <a:pt x="302" y="2136"/>
                </a:lnTo>
                <a:lnTo>
                  <a:pt x="300" y="2126"/>
                </a:lnTo>
                <a:lnTo>
                  <a:pt x="302" y="2113"/>
                </a:lnTo>
                <a:lnTo>
                  <a:pt x="309" y="2101"/>
                </a:lnTo>
                <a:lnTo>
                  <a:pt x="320" y="2092"/>
                </a:lnTo>
                <a:lnTo>
                  <a:pt x="335" y="2086"/>
                </a:lnTo>
                <a:lnTo>
                  <a:pt x="355" y="2082"/>
                </a:lnTo>
                <a:lnTo>
                  <a:pt x="366" y="2084"/>
                </a:lnTo>
                <a:lnTo>
                  <a:pt x="377" y="2089"/>
                </a:lnTo>
                <a:lnTo>
                  <a:pt x="386" y="2099"/>
                </a:lnTo>
                <a:lnTo>
                  <a:pt x="393" y="2112"/>
                </a:lnTo>
                <a:lnTo>
                  <a:pt x="400" y="2127"/>
                </a:lnTo>
                <a:lnTo>
                  <a:pt x="405" y="2145"/>
                </a:lnTo>
                <a:lnTo>
                  <a:pt x="410" y="2163"/>
                </a:lnTo>
                <a:lnTo>
                  <a:pt x="411" y="2184"/>
                </a:lnTo>
                <a:lnTo>
                  <a:pt x="412" y="2204"/>
                </a:lnTo>
                <a:lnTo>
                  <a:pt x="413" y="2205"/>
                </a:lnTo>
                <a:lnTo>
                  <a:pt x="415" y="2205"/>
                </a:lnTo>
                <a:lnTo>
                  <a:pt x="419" y="2203"/>
                </a:lnTo>
                <a:lnTo>
                  <a:pt x="424" y="2202"/>
                </a:lnTo>
                <a:lnTo>
                  <a:pt x="431" y="2201"/>
                </a:lnTo>
                <a:lnTo>
                  <a:pt x="440" y="2201"/>
                </a:lnTo>
                <a:lnTo>
                  <a:pt x="450" y="2202"/>
                </a:lnTo>
                <a:lnTo>
                  <a:pt x="463" y="2205"/>
                </a:lnTo>
                <a:lnTo>
                  <a:pt x="477" y="2211"/>
                </a:lnTo>
                <a:lnTo>
                  <a:pt x="495" y="2219"/>
                </a:lnTo>
                <a:lnTo>
                  <a:pt x="487" y="2203"/>
                </a:lnTo>
                <a:lnTo>
                  <a:pt x="472" y="2173"/>
                </a:lnTo>
                <a:lnTo>
                  <a:pt x="467" y="2158"/>
                </a:lnTo>
                <a:lnTo>
                  <a:pt x="466" y="2144"/>
                </a:lnTo>
                <a:lnTo>
                  <a:pt x="466" y="2130"/>
                </a:lnTo>
                <a:lnTo>
                  <a:pt x="472" y="2117"/>
                </a:lnTo>
                <a:lnTo>
                  <a:pt x="474" y="2117"/>
                </a:lnTo>
                <a:lnTo>
                  <a:pt x="480" y="2119"/>
                </a:lnTo>
                <a:lnTo>
                  <a:pt x="490" y="2121"/>
                </a:lnTo>
                <a:lnTo>
                  <a:pt x="502" y="2126"/>
                </a:lnTo>
                <a:lnTo>
                  <a:pt x="516" y="2135"/>
                </a:lnTo>
                <a:lnTo>
                  <a:pt x="532" y="2146"/>
                </a:lnTo>
                <a:lnTo>
                  <a:pt x="546" y="2161"/>
                </a:lnTo>
                <a:lnTo>
                  <a:pt x="561" y="2181"/>
                </a:lnTo>
                <a:lnTo>
                  <a:pt x="559" y="2156"/>
                </a:lnTo>
                <a:lnTo>
                  <a:pt x="560" y="2133"/>
                </a:lnTo>
                <a:lnTo>
                  <a:pt x="564" y="2114"/>
                </a:lnTo>
                <a:lnTo>
                  <a:pt x="568" y="2097"/>
                </a:lnTo>
                <a:lnTo>
                  <a:pt x="575" y="2082"/>
                </a:lnTo>
                <a:lnTo>
                  <a:pt x="582" y="2069"/>
                </a:lnTo>
                <a:lnTo>
                  <a:pt x="589" y="2056"/>
                </a:lnTo>
                <a:lnTo>
                  <a:pt x="597" y="2044"/>
                </a:lnTo>
                <a:lnTo>
                  <a:pt x="606" y="2031"/>
                </a:lnTo>
                <a:lnTo>
                  <a:pt x="613" y="2019"/>
                </a:lnTo>
                <a:lnTo>
                  <a:pt x="619" y="2005"/>
                </a:lnTo>
                <a:lnTo>
                  <a:pt x="624" y="1989"/>
                </a:lnTo>
                <a:lnTo>
                  <a:pt x="628" y="1971"/>
                </a:lnTo>
                <a:close/>
                <a:moveTo>
                  <a:pt x="909" y="1961"/>
                </a:moveTo>
                <a:lnTo>
                  <a:pt x="904" y="1963"/>
                </a:lnTo>
                <a:lnTo>
                  <a:pt x="899" y="1968"/>
                </a:lnTo>
                <a:lnTo>
                  <a:pt x="896" y="1976"/>
                </a:lnTo>
                <a:lnTo>
                  <a:pt x="897" y="1985"/>
                </a:lnTo>
                <a:lnTo>
                  <a:pt x="901" y="1993"/>
                </a:lnTo>
                <a:lnTo>
                  <a:pt x="906" y="1998"/>
                </a:lnTo>
                <a:lnTo>
                  <a:pt x="913" y="2002"/>
                </a:lnTo>
                <a:lnTo>
                  <a:pt x="922" y="2003"/>
                </a:lnTo>
                <a:lnTo>
                  <a:pt x="929" y="2001"/>
                </a:lnTo>
                <a:lnTo>
                  <a:pt x="936" y="1996"/>
                </a:lnTo>
                <a:lnTo>
                  <a:pt x="939" y="1990"/>
                </a:lnTo>
                <a:lnTo>
                  <a:pt x="940" y="1983"/>
                </a:lnTo>
                <a:lnTo>
                  <a:pt x="938" y="1976"/>
                </a:lnTo>
                <a:lnTo>
                  <a:pt x="935" y="1969"/>
                </a:lnTo>
                <a:lnTo>
                  <a:pt x="928" y="1965"/>
                </a:lnTo>
                <a:lnTo>
                  <a:pt x="923" y="1962"/>
                </a:lnTo>
                <a:lnTo>
                  <a:pt x="915" y="1961"/>
                </a:lnTo>
                <a:lnTo>
                  <a:pt x="909" y="1961"/>
                </a:lnTo>
                <a:close/>
                <a:moveTo>
                  <a:pt x="840" y="1936"/>
                </a:moveTo>
                <a:lnTo>
                  <a:pt x="833" y="1938"/>
                </a:lnTo>
                <a:lnTo>
                  <a:pt x="828" y="1942"/>
                </a:lnTo>
                <a:lnTo>
                  <a:pt x="827" y="1949"/>
                </a:lnTo>
                <a:lnTo>
                  <a:pt x="827" y="1956"/>
                </a:lnTo>
                <a:lnTo>
                  <a:pt x="828" y="1963"/>
                </a:lnTo>
                <a:lnTo>
                  <a:pt x="832" y="1967"/>
                </a:lnTo>
                <a:lnTo>
                  <a:pt x="839" y="1970"/>
                </a:lnTo>
                <a:lnTo>
                  <a:pt x="848" y="1971"/>
                </a:lnTo>
                <a:lnTo>
                  <a:pt x="855" y="1970"/>
                </a:lnTo>
                <a:lnTo>
                  <a:pt x="860" y="1969"/>
                </a:lnTo>
                <a:lnTo>
                  <a:pt x="863" y="1967"/>
                </a:lnTo>
                <a:lnTo>
                  <a:pt x="867" y="1965"/>
                </a:lnTo>
                <a:lnTo>
                  <a:pt x="870" y="1960"/>
                </a:lnTo>
                <a:lnTo>
                  <a:pt x="871" y="1953"/>
                </a:lnTo>
                <a:lnTo>
                  <a:pt x="869" y="1945"/>
                </a:lnTo>
                <a:lnTo>
                  <a:pt x="865" y="1941"/>
                </a:lnTo>
                <a:lnTo>
                  <a:pt x="861" y="1938"/>
                </a:lnTo>
                <a:lnTo>
                  <a:pt x="854" y="1937"/>
                </a:lnTo>
                <a:lnTo>
                  <a:pt x="848" y="1936"/>
                </a:lnTo>
                <a:lnTo>
                  <a:pt x="840" y="1936"/>
                </a:lnTo>
                <a:close/>
                <a:moveTo>
                  <a:pt x="727" y="1851"/>
                </a:moveTo>
                <a:lnTo>
                  <a:pt x="716" y="1853"/>
                </a:lnTo>
                <a:lnTo>
                  <a:pt x="707" y="1856"/>
                </a:lnTo>
                <a:lnTo>
                  <a:pt x="701" y="1861"/>
                </a:lnTo>
                <a:lnTo>
                  <a:pt x="694" y="1873"/>
                </a:lnTo>
                <a:lnTo>
                  <a:pt x="687" y="1888"/>
                </a:lnTo>
                <a:lnTo>
                  <a:pt x="681" y="1904"/>
                </a:lnTo>
                <a:lnTo>
                  <a:pt x="670" y="1941"/>
                </a:lnTo>
                <a:lnTo>
                  <a:pt x="665" y="1960"/>
                </a:lnTo>
                <a:lnTo>
                  <a:pt x="662" y="1979"/>
                </a:lnTo>
                <a:lnTo>
                  <a:pt x="659" y="1997"/>
                </a:lnTo>
                <a:lnTo>
                  <a:pt x="657" y="2012"/>
                </a:lnTo>
                <a:lnTo>
                  <a:pt x="655" y="2026"/>
                </a:lnTo>
                <a:lnTo>
                  <a:pt x="656" y="2036"/>
                </a:lnTo>
                <a:lnTo>
                  <a:pt x="657" y="2042"/>
                </a:lnTo>
                <a:lnTo>
                  <a:pt x="660" y="2044"/>
                </a:lnTo>
                <a:lnTo>
                  <a:pt x="674" y="2041"/>
                </a:lnTo>
                <a:lnTo>
                  <a:pt x="690" y="2034"/>
                </a:lnTo>
                <a:lnTo>
                  <a:pt x="706" y="2025"/>
                </a:lnTo>
                <a:lnTo>
                  <a:pt x="721" y="2013"/>
                </a:lnTo>
                <a:lnTo>
                  <a:pt x="736" y="1998"/>
                </a:lnTo>
                <a:lnTo>
                  <a:pt x="750" y="1983"/>
                </a:lnTo>
                <a:lnTo>
                  <a:pt x="762" y="1966"/>
                </a:lnTo>
                <a:lnTo>
                  <a:pt x="773" y="1950"/>
                </a:lnTo>
                <a:lnTo>
                  <a:pt x="781" y="1933"/>
                </a:lnTo>
                <a:lnTo>
                  <a:pt x="787" y="1917"/>
                </a:lnTo>
                <a:lnTo>
                  <a:pt x="789" y="1902"/>
                </a:lnTo>
                <a:lnTo>
                  <a:pt x="788" y="1889"/>
                </a:lnTo>
                <a:lnTo>
                  <a:pt x="783" y="1877"/>
                </a:lnTo>
                <a:lnTo>
                  <a:pt x="775" y="1867"/>
                </a:lnTo>
                <a:lnTo>
                  <a:pt x="764" y="1860"/>
                </a:lnTo>
                <a:lnTo>
                  <a:pt x="751" y="1855"/>
                </a:lnTo>
                <a:lnTo>
                  <a:pt x="740" y="1852"/>
                </a:lnTo>
                <a:lnTo>
                  <a:pt x="727" y="1851"/>
                </a:lnTo>
                <a:close/>
                <a:moveTo>
                  <a:pt x="893" y="1824"/>
                </a:moveTo>
                <a:lnTo>
                  <a:pt x="886" y="1825"/>
                </a:lnTo>
                <a:lnTo>
                  <a:pt x="880" y="1828"/>
                </a:lnTo>
                <a:lnTo>
                  <a:pt x="874" y="1831"/>
                </a:lnTo>
                <a:lnTo>
                  <a:pt x="870" y="1838"/>
                </a:lnTo>
                <a:lnTo>
                  <a:pt x="865" y="1847"/>
                </a:lnTo>
                <a:lnTo>
                  <a:pt x="861" y="1858"/>
                </a:lnTo>
                <a:lnTo>
                  <a:pt x="860" y="1868"/>
                </a:lnTo>
                <a:lnTo>
                  <a:pt x="862" y="1877"/>
                </a:lnTo>
                <a:lnTo>
                  <a:pt x="870" y="1887"/>
                </a:lnTo>
                <a:lnTo>
                  <a:pt x="881" y="1898"/>
                </a:lnTo>
                <a:lnTo>
                  <a:pt x="895" y="1909"/>
                </a:lnTo>
                <a:lnTo>
                  <a:pt x="914" y="1919"/>
                </a:lnTo>
                <a:lnTo>
                  <a:pt x="934" y="1929"/>
                </a:lnTo>
                <a:lnTo>
                  <a:pt x="956" y="1938"/>
                </a:lnTo>
                <a:lnTo>
                  <a:pt x="980" y="1944"/>
                </a:lnTo>
                <a:lnTo>
                  <a:pt x="994" y="1947"/>
                </a:lnTo>
                <a:lnTo>
                  <a:pt x="1006" y="1948"/>
                </a:lnTo>
                <a:lnTo>
                  <a:pt x="1014" y="1946"/>
                </a:lnTo>
                <a:lnTo>
                  <a:pt x="1020" y="1943"/>
                </a:lnTo>
                <a:lnTo>
                  <a:pt x="1024" y="1938"/>
                </a:lnTo>
                <a:lnTo>
                  <a:pt x="1025" y="1934"/>
                </a:lnTo>
                <a:lnTo>
                  <a:pt x="1025" y="1929"/>
                </a:lnTo>
                <a:lnTo>
                  <a:pt x="1024" y="1925"/>
                </a:lnTo>
                <a:lnTo>
                  <a:pt x="1024" y="1922"/>
                </a:lnTo>
                <a:lnTo>
                  <a:pt x="1023" y="1920"/>
                </a:lnTo>
                <a:lnTo>
                  <a:pt x="1015" y="1913"/>
                </a:lnTo>
                <a:lnTo>
                  <a:pt x="1003" y="1908"/>
                </a:lnTo>
                <a:lnTo>
                  <a:pt x="989" y="1904"/>
                </a:lnTo>
                <a:lnTo>
                  <a:pt x="972" y="1900"/>
                </a:lnTo>
                <a:lnTo>
                  <a:pt x="955" y="1896"/>
                </a:lnTo>
                <a:lnTo>
                  <a:pt x="939" y="1892"/>
                </a:lnTo>
                <a:lnTo>
                  <a:pt x="926" y="1889"/>
                </a:lnTo>
                <a:lnTo>
                  <a:pt x="915" y="1884"/>
                </a:lnTo>
                <a:lnTo>
                  <a:pt x="909" y="1878"/>
                </a:lnTo>
                <a:lnTo>
                  <a:pt x="905" y="1871"/>
                </a:lnTo>
                <a:lnTo>
                  <a:pt x="904" y="1861"/>
                </a:lnTo>
                <a:lnTo>
                  <a:pt x="905" y="1853"/>
                </a:lnTo>
                <a:lnTo>
                  <a:pt x="907" y="1845"/>
                </a:lnTo>
                <a:lnTo>
                  <a:pt x="908" y="1837"/>
                </a:lnTo>
                <a:lnTo>
                  <a:pt x="907" y="1831"/>
                </a:lnTo>
                <a:lnTo>
                  <a:pt x="904" y="1827"/>
                </a:lnTo>
                <a:lnTo>
                  <a:pt x="899" y="1824"/>
                </a:lnTo>
                <a:lnTo>
                  <a:pt x="893" y="1824"/>
                </a:lnTo>
                <a:close/>
                <a:moveTo>
                  <a:pt x="740" y="1762"/>
                </a:moveTo>
                <a:lnTo>
                  <a:pt x="727" y="1764"/>
                </a:lnTo>
                <a:lnTo>
                  <a:pt x="714" y="1767"/>
                </a:lnTo>
                <a:lnTo>
                  <a:pt x="701" y="1770"/>
                </a:lnTo>
                <a:lnTo>
                  <a:pt x="677" y="1781"/>
                </a:lnTo>
                <a:lnTo>
                  <a:pt x="664" y="1790"/>
                </a:lnTo>
                <a:lnTo>
                  <a:pt x="652" y="1797"/>
                </a:lnTo>
                <a:lnTo>
                  <a:pt x="639" y="1806"/>
                </a:lnTo>
                <a:lnTo>
                  <a:pt x="629" y="1814"/>
                </a:lnTo>
                <a:lnTo>
                  <a:pt x="620" y="1821"/>
                </a:lnTo>
                <a:lnTo>
                  <a:pt x="615" y="1827"/>
                </a:lnTo>
                <a:lnTo>
                  <a:pt x="609" y="1835"/>
                </a:lnTo>
                <a:lnTo>
                  <a:pt x="606" y="1844"/>
                </a:lnTo>
                <a:lnTo>
                  <a:pt x="604" y="1852"/>
                </a:lnTo>
                <a:lnTo>
                  <a:pt x="602" y="1861"/>
                </a:lnTo>
                <a:lnTo>
                  <a:pt x="619" y="1854"/>
                </a:lnTo>
                <a:lnTo>
                  <a:pt x="630" y="1849"/>
                </a:lnTo>
                <a:lnTo>
                  <a:pt x="644" y="1844"/>
                </a:lnTo>
                <a:lnTo>
                  <a:pt x="661" y="1838"/>
                </a:lnTo>
                <a:lnTo>
                  <a:pt x="679" y="1833"/>
                </a:lnTo>
                <a:lnTo>
                  <a:pt x="698" y="1828"/>
                </a:lnTo>
                <a:lnTo>
                  <a:pt x="719" y="1824"/>
                </a:lnTo>
                <a:lnTo>
                  <a:pt x="740" y="1822"/>
                </a:lnTo>
                <a:lnTo>
                  <a:pt x="762" y="1822"/>
                </a:lnTo>
                <a:lnTo>
                  <a:pt x="783" y="1823"/>
                </a:lnTo>
                <a:lnTo>
                  <a:pt x="781" y="1812"/>
                </a:lnTo>
                <a:lnTo>
                  <a:pt x="778" y="1800"/>
                </a:lnTo>
                <a:lnTo>
                  <a:pt x="775" y="1789"/>
                </a:lnTo>
                <a:lnTo>
                  <a:pt x="773" y="1779"/>
                </a:lnTo>
                <a:lnTo>
                  <a:pt x="767" y="1770"/>
                </a:lnTo>
                <a:lnTo>
                  <a:pt x="761" y="1766"/>
                </a:lnTo>
                <a:lnTo>
                  <a:pt x="751" y="1763"/>
                </a:lnTo>
                <a:lnTo>
                  <a:pt x="740" y="1762"/>
                </a:lnTo>
                <a:close/>
                <a:moveTo>
                  <a:pt x="362" y="1738"/>
                </a:moveTo>
                <a:lnTo>
                  <a:pt x="341" y="1739"/>
                </a:lnTo>
                <a:lnTo>
                  <a:pt x="323" y="1740"/>
                </a:lnTo>
                <a:lnTo>
                  <a:pt x="307" y="1743"/>
                </a:lnTo>
                <a:lnTo>
                  <a:pt x="293" y="1747"/>
                </a:lnTo>
                <a:lnTo>
                  <a:pt x="284" y="1751"/>
                </a:lnTo>
                <a:lnTo>
                  <a:pt x="274" y="1760"/>
                </a:lnTo>
                <a:lnTo>
                  <a:pt x="266" y="1771"/>
                </a:lnTo>
                <a:lnTo>
                  <a:pt x="261" y="1783"/>
                </a:lnTo>
                <a:lnTo>
                  <a:pt x="258" y="1795"/>
                </a:lnTo>
                <a:lnTo>
                  <a:pt x="257" y="1806"/>
                </a:lnTo>
                <a:lnTo>
                  <a:pt x="256" y="1815"/>
                </a:lnTo>
                <a:lnTo>
                  <a:pt x="256" y="1823"/>
                </a:lnTo>
                <a:lnTo>
                  <a:pt x="258" y="1818"/>
                </a:lnTo>
                <a:lnTo>
                  <a:pt x="261" y="1812"/>
                </a:lnTo>
                <a:lnTo>
                  <a:pt x="266" y="1806"/>
                </a:lnTo>
                <a:lnTo>
                  <a:pt x="271" y="1800"/>
                </a:lnTo>
                <a:lnTo>
                  <a:pt x="278" y="1794"/>
                </a:lnTo>
                <a:lnTo>
                  <a:pt x="287" y="1789"/>
                </a:lnTo>
                <a:lnTo>
                  <a:pt x="296" y="1786"/>
                </a:lnTo>
                <a:lnTo>
                  <a:pt x="308" y="1785"/>
                </a:lnTo>
                <a:lnTo>
                  <a:pt x="321" y="1789"/>
                </a:lnTo>
                <a:lnTo>
                  <a:pt x="332" y="1795"/>
                </a:lnTo>
                <a:lnTo>
                  <a:pt x="339" y="1801"/>
                </a:lnTo>
                <a:lnTo>
                  <a:pt x="343" y="1807"/>
                </a:lnTo>
                <a:lnTo>
                  <a:pt x="343" y="1813"/>
                </a:lnTo>
                <a:lnTo>
                  <a:pt x="341" y="1819"/>
                </a:lnTo>
                <a:lnTo>
                  <a:pt x="338" y="1823"/>
                </a:lnTo>
                <a:lnTo>
                  <a:pt x="289" y="1892"/>
                </a:lnTo>
                <a:lnTo>
                  <a:pt x="338" y="1915"/>
                </a:lnTo>
                <a:lnTo>
                  <a:pt x="352" y="1900"/>
                </a:lnTo>
                <a:lnTo>
                  <a:pt x="364" y="1885"/>
                </a:lnTo>
                <a:lnTo>
                  <a:pt x="375" y="1872"/>
                </a:lnTo>
                <a:lnTo>
                  <a:pt x="387" y="1861"/>
                </a:lnTo>
                <a:lnTo>
                  <a:pt x="401" y="1850"/>
                </a:lnTo>
                <a:lnTo>
                  <a:pt x="421" y="1839"/>
                </a:lnTo>
                <a:lnTo>
                  <a:pt x="431" y="1838"/>
                </a:lnTo>
                <a:lnTo>
                  <a:pt x="440" y="1837"/>
                </a:lnTo>
                <a:lnTo>
                  <a:pt x="449" y="1839"/>
                </a:lnTo>
                <a:lnTo>
                  <a:pt x="459" y="1845"/>
                </a:lnTo>
                <a:lnTo>
                  <a:pt x="470" y="1854"/>
                </a:lnTo>
                <a:lnTo>
                  <a:pt x="477" y="1861"/>
                </a:lnTo>
                <a:lnTo>
                  <a:pt x="481" y="1870"/>
                </a:lnTo>
                <a:lnTo>
                  <a:pt x="485" y="1879"/>
                </a:lnTo>
                <a:lnTo>
                  <a:pt x="487" y="1889"/>
                </a:lnTo>
                <a:lnTo>
                  <a:pt x="486" y="1898"/>
                </a:lnTo>
                <a:lnTo>
                  <a:pt x="484" y="1907"/>
                </a:lnTo>
                <a:lnTo>
                  <a:pt x="478" y="1916"/>
                </a:lnTo>
                <a:lnTo>
                  <a:pt x="470" y="1922"/>
                </a:lnTo>
                <a:lnTo>
                  <a:pt x="458" y="1927"/>
                </a:lnTo>
                <a:lnTo>
                  <a:pt x="447" y="1927"/>
                </a:lnTo>
                <a:lnTo>
                  <a:pt x="437" y="1925"/>
                </a:lnTo>
                <a:lnTo>
                  <a:pt x="428" y="1920"/>
                </a:lnTo>
                <a:lnTo>
                  <a:pt x="422" y="1911"/>
                </a:lnTo>
                <a:lnTo>
                  <a:pt x="416" y="1902"/>
                </a:lnTo>
                <a:lnTo>
                  <a:pt x="412" y="1892"/>
                </a:lnTo>
                <a:lnTo>
                  <a:pt x="410" y="1894"/>
                </a:lnTo>
                <a:lnTo>
                  <a:pt x="406" y="1899"/>
                </a:lnTo>
                <a:lnTo>
                  <a:pt x="401" y="1905"/>
                </a:lnTo>
                <a:lnTo>
                  <a:pt x="398" y="1912"/>
                </a:lnTo>
                <a:lnTo>
                  <a:pt x="396" y="1921"/>
                </a:lnTo>
                <a:lnTo>
                  <a:pt x="395" y="1930"/>
                </a:lnTo>
                <a:lnTo>
                  <a:pt x="398" y="1939"/>
                </a:lnTo>
                <a:lnTo>
                  <a:pt x="404" y="1949"/>
                </a:lnTo>
                <a:lnTo>
                  <a:pt x="415" y="1957"/>
                </a:lnTo>
                <a:lnTo>
                  <a:pt x="425" y="1961"/>
                </a:lnTo>
                <a:lnTo>
                  <a:pt x="439" y="1965"/>
                </a:lnTo>
                <a:lnTo>
                  <a:pt x="455" y="1967"/>
                </a:lnTo>
                <a:lnTo>
                  <a:pt x="471" y="1968"/>
                </a:lnTo>
                <a:lnTo>
                  <a:pt x="489" y="1968"/>
                </a:lnTo>
                <a:lnTo>
                  <a:pt x="508" y="1967"/>
                </a:lnTo>
                <a:lnTo>
                  <a:pt x="526" y="1964"/>
                </a:lnTo>
                <a:lnTo>
                  <a:pt x="544" y="1960"/>
                </a:lnTo>
                <a:lnTo>
                  <a:pt x="561" y="1954"/>
                </a:lnTo>
                <a:lnTo>
                  <a:pt x="575" y="1947"/>
                </a:lnTo>
                <a:lnTo>
                  <a:pt x="587" y="1938"/>
                </a:lnTo>
                <a:lnTo>
                  <a:pt x="596" y="1927"/>
                </a:lnTo>
                <a:lnTo>
                  <a:pt x="601" y="1914"/>
                </a:lnTo>
                <a:lnTo>
                  <a:pt x="602" y="1900"/>
                </a:lnTo>
                <a:lnTo>
                  <a:pt x="599" y="1895"/>
                </a:lnTo>
                <a:lnTo>
                  <a:pt x="592" y="1891"/>
                </a:lnTo>
                <a:lnTo>
                  <a:pt x="581" y="1886"/>
                </a:lnTo>
                <a:lnTo>
                  <a:pt x="568" y="1882"/>
                </a:lnTo>
                <a:lnTo>
                  <a:pt x="554" y="1877"/>
                </a:lnTo>
                <a:lnTo>
                  <a:pt x="538" y="1872"/>
                </a:lnTo>
                <a:lnTo>
                  <a:pt x="524" y="1867"/>
                </a:lnTo>
                <a:lnTo>
                  <a:pt x="511" y="1861"/>
                </a:lnTo>
                <a:lnTo>
                  <a:pt x="526" y="1851"/>
                </a:lnTo>
                <a:lnTo>
                  <a:pt x="536" y="1847"/>
                </a:lnTo>
                <a:lnTo>
                  <a:pt x="543" y="1842"/>
                </a:lnTo>
                <a:lnTo>
                  <a:pt x="550" y="1837"/>
                </a:lnTo>
                <a:lnTo>
                  <a:pt x="554" y="1831"/>
                </a:lnTo>
                <a:lnTo>
                  <a:pt x="553" y="1823"/>
                </a:lnTo>
                <a:lnTo>
                  <a:pt x="543" y="1806"/>
                </a:lnTo>
                <a:lnTo>
                  <a:pt x="530" y="1790"/>
                </a:lnTo>
                <a:lnTo>
                  <a:pt x="513" y="1776"/>
                </a:lnTo>
                <a:lnTo>
                  <a:pt x="495" y="1765"/>
                </a:lnTo>
                <a:lnTo>
                  <a:pt x="474" y="1757"/>
                </a:lnTo>
                <a:lnTo>
                  <a:pt x="452" y="1749"/>
                </a:lnTo>
                <a:lnTo>
                  <a:pt x="429" y="1744"/>
                </a:lnTo>
                <a:lnTo>
                  <a:pt x="406" y="1740"/>
                </a:lnTo>
                <a:lnTo>
                  <a:pt x="383" y="1739"/>
                </a:lnTo>
                <a:lnTo>
                  <a:pt x="362" y="1738"/>
                </a:lnTo>
                <a:close/>
                <a:moveTo>
                  <a:pt x="589" y="1671"/>
                </a:moveTo>
                <a:lnTo>
                  <a:pt x="583" y="1674"/>
                </a:lnTo>
                <a:lnTo>
                  <a:pt x="575" y="1680"/>
                </a:lnTo>
                <a:lnTo>
                  <a:pt x="565" y="1686"/>
                </a:lnTo>
                <a:lnTo>
                  <a:pt x="554" y="1694"/>
                </a:lnTo>
                <a:lnTo>
                  <a:pt x="543" y="1702"/>
                </a:lnTo>
                <a:lnTo>
                  <a:pt x="532" y="1710"/>
                </a:lnTo>
                <a:lnTo>
                  <a:pt x="521" y="1718"/>
                </a:lnTo>
                <a:lnTo>
                  <a:pt x="511" y="1724"/>
                </a:lnTo>
                <a:lnTo>
                  <a:pt x="513" y="1727"/>
                </a:lnTo>
                <a:lnTo>
                  <a:pt x="518" y="1733"/>
                </a:lnTo>
                <a:lnTo>
                  <a:pt x="523" y="1740"/>
                </a:lnTo>
                <a:lnTo>
                  <a:pt x="532" y="1747"/>
                </a:lnTo>
                <a:lnTo>
                  <a:pt x="542" y="1755"/>
                </a:lnTo>
                <a:lnTo>
                  <a:pt x="553" y="1762"/>
                </a:lnTo>
                <a:lnTo>
                  <a:pt x="565" y="1768"/>
                </a:lnTo>
                <a:lnTo>
                  <a:pt x="579" y="1772"/>
                </a:lnTo>
                <a:lnTo>
                  <a:pt x="595" y="1773"/>
                </a:lnTo>
                <a:lnTo>
                  <a:pt x="610" y="1770"/>
                </a:lnTo>
                <a:lnTo>
                  <a:pt x="627" y="1762"/>
                </a:lnTo>
                <a:lnTo>
                  <a:pt x="626" y="1760"/>
                </a:lnTo>
                <a:lnTo>
                  <a:pt x="621" y="1743"/>
                </a:lnTo>
                <a:lnTo>
                  <a:pt x="618" y="1731"/>
                </a:lnTo>
                <a:lnTo>
                  <a:pt x="614" y="1718"/>
                </a:lnTo>
                <a:lnTo>
                  <a:pt x="609" y="1705"/>
                </a:lnTo>
                <a:lnTo>
                  <a:pt x="606" y="1692"/>
                </a:lnTo>
                <a:lnTo>
                  <a:pt x="601" y="1682"/>
                </a:lnTo>
                <a:lnTo>
                  <a:pt x="597" y="1674"/>
                </a:lnTo>
                <a:lnTo>
                  <a:pt x="594" y="1671"/>
                </a:lnTo>
                <a:lnTo>
                  <a:pt x="589" y="1671"/>
                </a:lnTo>
                <a:close/>
                <a:moveTo>
                  <a:pt x="915" y="1643"/>
                </a:moveTo>
                <a:lnTo>
                  <a:pt x="907" y="1646"/>
                </a:lnTo>
                <a:lnTo>
                  <a:pt x="902" y="1651"/>
                </a:lnTo>
                <a:lnTo>
                  <a:pt x="898" y="1658"/>
                </a:lnTo>
                <a:lnTo>
                  <a:pt x="897" y="1665"/>
                </a:lnTo>
                <a:lnTo>
                  <a:pt x="898" y="1672"/>
                </a:lnTo>
                <a:lnTo>
                  <a:pt x="901" y="1676"/>
                </a:lnTo>
                <a:lnTo>
                  <a:pt x="906" y="1678"/>
                </a:lnTo>
                <a:lnTo>
                  <a:pt x="916" y="1680"/>
                </a:lnTo>
                <a:lnTo>
                  <a:pt x="929" y="1680"/>
                </a:lnTo>
                <a:lnTo>
                  <a:pt x="944" y="1682"/>
                </a:lnTo>
                <a:lnTo>
                  <a:pt x="960" y="1684"/>
                </a:lnTo>
                <a:lnTo>
                  <a:pt x="976" y="1685"/>
                </a:lnTo>
                <a:lnTo>
                  <a:pt x="990" y="1686"/>
                </a:lnTo>
                <a:lnTo>
                  <a:pt x="985" y="1679"/>
                </a:lnTo>
                <a:lnTo>
                  <a:pt x="981" y="1670"/>
                </a:lnTo>
                <a:lnTo>
                  <a:pt x="976" y="1663"/>
                </a:lnTo>
                <a:lnTo>
                  <a:pt x="970" y="1659"/>
                </a:lnTo>
                <a:lnTo>
                  <a:pt x="964" y="1657"/>
                </a:lnTo>
                <a:lnTo>
                  <a:pt x="956" y="1653"/>
                </a:lnTo>
                <a:lnTo>
                  <a:pt x="946" y="1649"/>
                </a:lnTo>
                <a:lnTo>
                  <a:pt x="935" y="1647"/>
                </a:lnTo>
                <a:lnTo>
                  <a:pt x="925" y="1644"/>
                </a:lnTo>
                <a:lnTo>
                  <a:pt x="915" y="1643"/>
                </a:lnTo>
                <a:close/>
                <a:moveTo>
                  <a:pt x="517" y="1641"/>
                </a:moveTo>
                <a:lnTo>
                  <a:pt x="508" y="1641"/>
                </a:lnTo>
                <a:lnTo>
                  <a:pt x="496" y="1641"/>
                </a:lnTo>
                <a:lnTo>
                  <a:pt x="479" y="1642"/>
                </a:lnTo>
                <a:lnTo>
                  <a:pt x="461" y="1643"/>
                </a:lnTo>
                <a:lnTo>
                  <a:pt x="441" y="1645"/>
                </a:lnTo>
                <a:lnTo>
                  <a:pt x="402" y="1647"/>
                </a:lnTo>
                <a:lnTo>
                  <a:pt x="385" y="1647"/>
                </a:lnTo>
                <a:lnTo>
                  <a:pt x="371" y="1648"/>
                </a:lnTo>
                <a:lnTo>
                  <a:pt x="383" y="1659"/>
                </a:lnTo>
                <a:lnTo>
                  <a:pt x="392" y="1667"/>
                </a:lnTo>
                <a:lnTo>
                  <a:pt x="403" y="1674"/>
                </a:lnTo>
                <a:lnTo>
                  <a:pt x="415" y="1684"/>
                </a:lnTo>
                <a:lnTo>
                  <a:pt x="427" y="1691"/>
                </a:lnTo>
                <a:lnTo>
                  <a:pt x="438" y="1699"/>
                </a:lnTo>
                <a:lnTo>
                  <a:pt x="449" y="1706"/>
                </a:lnTo>
                <a:lnTo>
                  <a:pt x="457" y="1710"/>
                </a:lnTo>
                <a:lnTo>
                  <a:pt x="466" y="1707"/>
                </a:lnTo>
                <a:lnTo>
                  <a:pt x="477" y="1704"/>
                </a:lnTo>
                <a:lnTo>
                  <a:pt x="488" y="1698"/>
                </a:lnTo>
                <a:lnTo>
                  <a:pt x="499" y="1689"/>
                </a:lnTo>
                <a:lnTo>
                  <a:pt x="506" y="1672"/>
                </a:lnTo>
                <a:lnTo>
                  <a:pt x="510" y="1663"/>
                </a:lnTo>
                <a:lnTo>
                  <a:pt x="514" y="1654"/>
                </a:lnTo>
                <a:lnTo>
                  <a:pt x="517" y="1647"/>
                </a:lnTo>
                <a:lnTo>
                  <a:pt x="519" y="1642"/>
                </a:lnTo>
                <a:lnTo>
                  <a:pt x="520" y="1641"/>
                </a:lnTo>
                <a:lnTo>
                  <a:pt x="517" y="1641"/>
                </a:lnTo>
                <a:close/>
                <a:moveTo>
                  <a:pt x="737" y="1636"/>
                </a:moveTo>
                <a:lnTo>
                  <a:pt x="718" y="1638"/>
                </a:lnTo>
                <a:lnTo>
                  <a:pt x="707" y="1642"/>
                </a:lnTo>
                <a:lnTo>
                  <a:pt x="696" y="1647"/>
                </a:lnTo>
                <a:lnTo>
                  <a:pt x="687" y="1655"/>
                </a:lnTo>
                <a:lnTo>
                  <a:pt x="679" y="1663"/>
                </a:lnTo>
                <a:lnTo>
                  <a:pt x="674" y="1673"/>
                </a:lnTo>
                <a:lnTo>
                  <a:pt x="671" y="1683"/>
                </a:lnTo>
                <a:lnTo>
                  <a:pt x="670" y="1694"/>
                </a:lnTo>
                <a:lnTo>
                  <a:pt x="674" y="1704"/>
                </a:lnTo>
                <a:lnTo>
                  <a:pt x="681" y="1714"/>
                </a:lnTo>
                <a:lnTo>
                  <a:pt x="693" y="1724"/>
                </a:lnTo>
                <a:lnTo>
                  <a:pt x="686" y="1713"/>
                </a:lnTo>
                <a:lnTo>
                  <a:pt x="683" y="1704"/>
                </a:lnTo>
                <a:lnTo>
                  <a:pt x="682" y="1696"/>
                </a:lnTo>
                <a:lnTo>
                  <a:pt x="684" y="1691"/>
                </a:lnTo>
                <a:lnTo>
                  <a:pt x="687" y="1686"/>
                </a:lnTo>
                <a:lnTo>
                  <a:pt x="691" y="1683"/>
                </a:lnTo>
                <a:lnTo>
                  <a:pt x="696" y="1680"/>
                </a:lnTo>
                <a:lnTo>
                  <a:pt x="706" y="1674"/>
                </a:lnTo>
                <a:lnTo>
                  <a:pt x="717" y="1673"/>
                </a:lnTo>
                <a:lnTo>
                  <a:pt x="729" y="1674"/>
                </a:lnTo>
                <a:lnTo>
                  <a:pt x="740" y="1675"/>
                </a:lnTo>
                <a:lnTo>
                  <a:pt x="749" y="1678"/>
                </a:lnTo>
                <a:lnTo>
                  <a:pt x="756" y="1680"/>
                </a:lnTo>
                <a:lnTo>
                  <a:pt x="763" y="1684"/>
                </a:lnTo>
                <a:lnTo>
                  <a:pt x="762" y="1699"/>
                </a:lnTo>
                <a:lnTo>
                  <a:pt x="762" y="1711"/>
                </a:lnTo>
                <a:lnTo>
                  <a:pt x="767" y="1721"/>
                </a:lnTo>
                <a:lnTo>
                  <a:pt x="773" y="1729"/>
                </a:lnTo>
                <a:lnTo>
                  <a:pt x="787" y="1743"/>
                </a:lnTo>
                <a:lnTo>
                  <a:pt x="796" y="1750"/>
                </a:lnTo>
                <a:lnTo>
                  <a:pt x="805" y="1757"/>
                </a:lnTo>
                <a:lnTo>
                  <a:pt x="812" y="1765"/>
                </a:lnTo>
                <a:lnTo>
                  <a:pt x="818" y="1774"/>
                </a:lnTo>
                <a:lnTo>
                  <a:pt x="823" y="1786"/>
                </a:lnTo>
                <a:lnTo>
                  <a:pt x="825" y="1801"/>
                </a:lnTo>
                <a:lnTo>
                  <a:pt x="833" y="1800"/>
                </a:lnTo>
                <a:lnTo>
                  <a:pt x="843" y="1798"/>
                </a:lnTo>
                <a:lnTo>
                  <a:pt x="854" y="1796"/>
                </a:lnTo>
                <a:lnTo>
                  <a:pt x="864" y="1793"/>
                </a:lnTo>
                <a:lnTo>
                  <a:pt x="873" y="1790"/>
                </a:lnTo>
                <a:lnTo>
                  <a:pt x="880" y="1784"/>
                </a:lnTo>
                <a:lnTo>
                  <a:pt x="883" y="1777"/>
                </a:lnTo>
                <a:lnTo>
                  <a:pt x="886" y="1764"/>
                </a:lnTo>
                <a:lnTo>
                  <a:pt x="887" y="1750"/>
                </a:lnTo>
                <a:lnTo>
                  <a:pt x="886" y="1735"/>
                </a:lnTo>
                <a:lnTo>
                  <a:pt x="882" y="1720"/>
                </a:lnTo>
                <a:lnTo>
                  <a:pt x="876" y="1711"/>
                </a:lnTo>
                <a:lnTo>
                  <a:pt x="867" y="1701"/>
                </a:lnTo>
                <a:lnTo>
                  <a:pt x="856" y="1690"/>
                </a:lnTo>
                <a:lnTo>
                  <a:pt x="843" y="1680"/>
                </a:lnTo>
                <a:lnTo>
                  <a:pt x="831" y="1670"/>
                </a:lnTo>
                <a:lnTo>
                  <a:pt x="818" y="1662"/>
                </a:lnTo>
                <a:lnTo>
                  <a:pt x="808" y="1656"/>
                </a:lnTo>
                <a:lnTo>
                  <a:pt x="793" y="1648"/>
                </a:lnTo>
                <a:lnTo>
                  <a:pt x="775" y="1641"/>
                </a:lnTo>
                <a:lnTo>
                  <a:pt x="756" y="1637"/>
                </a:lnTo>
                <a:lnTo>
                  <a:pt x="737" y="1636"/>
                </a:lnTo>
                <a:close/>
                <a:moveTo>
                  <a:pt x="289" y="1557"/>
                </a:moveTo>
                <a:lnTo>
                  <a:pt x="338" y="1625"/>
                </a:lnTo>
                <a:lnTo>
                  <a:pt x="366" y="1622"/>
                </a:lnTo>
                <a:lnTo>
                  <a:pt x="389" y="1617"/>
                </a:lnTo>
                <a:lnTo>
                  <a:pt x="411" y="1610"/>
                </a:lnTo>
                <a:lnTo>
                  <a:pt x="429" y="1600"/>
                </a:lnTo>
                <a:lnTo>
                  <a:pt x="445" y="1587"/>
                </a:lnTo>
                <a:lnTo>
                  <a:pt x="289" y="1557"/>
                </a:lnTo>
                <a:close/>
                <a:moveTo>
                  <a:pt x="247" y="1427"/>
                </a:moveTo>
                <a:lnTo>
                  <a:pt x="272" y="1511"/>
                </a:lnTo>
                <a:lnTo>
                  <a:pt x="363" y="1511"/>
                </a:lnTo>
                <a:lnTo>
                  <a:pt x="363" y="1496"/>
                </a:lnTo>
                <a:lnTo>
                  <a:pt x="247" y="1427"/>
                </a:lnTo>
                <a:close/>
                <a:moveTo>
                  <a:pt x="826" y="1425"/>
                </a:moveTo>
                <a:lnTo>
                  <a:pt x="816" y="1426"/>
                </a:lnTo>
                <a:lnTo>
                  <a:pt x="805" y="1427"/>
                </a:lnTo>
                <a:lnTo>
                  <a:pt x="783" y="1433"/>
                </a:lnTo>
                <a:lnTo>
                  <a:pt x="773" y="1437"/>
                </a:lnTo>
                <a:lnTo>
                  <a:pt x="763" y="1442"/>
                </a:lnTo>
                <a:lnTo>
                  <a:pt x="755" y="1449"/>
                </a:lnTo>
                <a:lnTo>
                  <a:pt x="748" y="1457"/>
                </a:lnTo>
                <a:lnTo>
                  <a:pt x="743" y="1468"/>
                </a:lnTo>
                <a:lnTo>
                  <a:pt x="741" y="1481"/>
                </a:lnTo>
                <a:lnTo>
                  <a:pt x="742" y="1496"/>
                </a:lnTo>
                <a:lnTo>
                  <a:pt x="747" y="1507"/>
                </a:lnTo>
                <a:lnTo>
                  <a:pt x="753" y="1515"/>
                </a:lnTo>
                <a:lnTo>
                  <a:pt x="762" y="1521"/>
                </a:lnTo>
                <a:lnTo>
                  <a:pt x="771" y="1524"/>
                </a:lnTo>
                <a:lnTo>
                  <a:pt x="781" y="1526"/>
                </a:lnTo>
                <a:lnTo>
                  <a:pt x="790" y="1526"/>
                </a:lnTo>
                <a:lnTo>
                  <a:pt x="800" y="1526"/>
                </a:lnTo>
                <a:lnTo>
                  <a:pt x="799" y="1525"/>
                </a:lnTo>
                <a:lnTo>
                  <a:pt x="796" y="1521"/>
                </a:lnTo>
                <a:lnTo>
                  <a:pt x="794" y="1515"/>
                </a:lnTo>
                <a:lnTo>
                  <a:pt x="793" y="1507"/>
                </a:lnTo>
                <a:lnTo>
                  <a:pt x="794" y="1498"/>
                </a:lnTo>
                <a:lnTo>
                  <a:pt x="800" y="1488"/>
                </a:lnTo>
                <a:lnTo>
                  <a:pt x="808" y="1481"/>
                </a:lnTo>
                <a:lnTo>
                  <a:pt x="817" y="1476"/>
                </a:lnTo>
                <a:lnTo>
                  <a:pt x="827" y="1473"/>
                </a:lnTo>
                <a:lnTo>
                  <a:pt x="838" y="1473"/>
                </a:lnTo>
                <a:lnTo>
                  <a:pt x="849" y="1477"/>
                </a:lnTo>
                <a:lnTo>
                  <a:pt x="858" y="1482"/>
                </a:lnTo>
                <a:lnTo>
                  <a:pt x="866" y="1493"/>
                </a:lnTo>
                <a:lnTo>
                  <a:pt x="873" y="1510"/>
                </a:lnTo>
                <a:lnTo>
                  <a:pt x="875" y="1527"/>
                </a:lnTo>
                <a:lnTo>
                  <a:pt x="871" y="1543"/>
                </a:lnTo>
                <a:lnTo>
                  <a:pt x="864" y="1558"/>
                </a:lnTo>
                <a:lnTo>
                  <a:pt x="852" y="1571"/>
                </a:lnTo>
                <a:lnTo>
                  <a:pt x="837" y="1581"/>
                </a:lnTo>
                <a:lnTo>
                  <a:pt x="819" y="1589"/>
                </a:lnTo>
                <a:lnTo>
                  <a:pt x="801" y="1594"/>
                </a:lnTo>
                <a:lnTo>
                  <a:pt x="781" y="1596"/>
                </a:lnTo>
                <a:lnTo>
                  <a:pt x="762" y="1593"/>
                </a:lnTo>
                <a:lnTo>
                  <a:pt x="742" y="1587"/>
                </a:lnTo>
                <a:lnTo>
                  <a:pt x="729" y="1581"/>
                </a:lnTo>
                <a:lnTo>
                  <a:pt x="720" y="1575"/>
                </a:lnTo>
                <a:lnTo>
                  <a:pt x="707" y="1562"/>
                </a:lnTo>
                <a:lnTo>
                  <a:pt x="701" y="1553"/>
                </a:lnTo>
                <a:lnTo>
                  <a:pt x="693" y="1542"/>
                </a:lnTo>
                <a:lnTo>
                  <a:pt x="685" y="1527"/>
                </a:lnTo>
                <a:lnTo>
                  <a:pt x="680" y="1515"/>
                </a:lnTo>
                <a:lnTo>
                  <a:pt x="679" y="1503"/>
                </a:lnTo>
                <a:lnTo>
                  <a:pt x="681" y="1492"/>
                </a:lnTo>
                <a:lnTo>
                  <a:pt x="692" y="1459"/>
                </a:lnTo>
                <a:lnTo>
                  <a:pt x="694" y="1447"/>
                </a:lnTo>
                <a:lnTo>
                  <a:pt x="693" y="1435"/>
                </a:lnTo>
                <a:lnTo>
                  <a:pt x="668" y="1445"/>
                </a:lnTo>
                <a:lnTo>
                  <a:pt x="643" y="1456"/>
                </a:lnTo>
                <a:lnTo>
                  <a:pt x="619" y="1467"/>
                </a:lnTo>
                <a:lnTo>
                  <a:pt x="595" y="1477"/>
                </a:lnTo>
                <a:lnTo>
                  <a:pt x="567" y="1487"/>
                </a:lnTo>
                <a:lnTo>
                  <a:pt x="536" y="1496"/>
                </a:lnTo>
                <a:lnTo>
                  <a:pt x="571" y="1521"/>
                </a:lnTo>
                <a:lnTo>
                  <a:pt x="606" y="1544"/>
                </a:lnTo>
                <a:lnTo>
                  <a:pt x="641" y="1564"/>
                </a:lnTo>
                <a:lnTo>
                  <a:pt x="679" y="1582"/>
                </a:lnTo>
                <a:lnTo>
                  <a:pt x="718" y="1597"/>
                </a:lnTo>
                <a:lnTo>
                  <a:pt x="759" y="1608"/>
                </a:lnTo>
                <a:lnTo>
                  <a:pt x="803" y="1617"/>
                </a:lnTo>
                <a:lnTo>
                  <a:pt x="849" y="1623"/>
                </a:lnTo>
                <a:lnTo>
                  <a:pt x="899" y="1625"/>
                </a:lnTo>
                <a:lnTo>
                  <a:pt x="899" y="1587"/>
                </a:lnTo>
                <a:lnTo>
                  <a:pt x="906" y="1587"/>
                </a:lnTo>
                <a:lnTo>
                  <a:pt x="915" y="1589"/>
                </a:lnTo>
                <a:lnTo>
                  <a:pt x="924" y="1591"/>
                </a:lnTo>
                <a:lnTo>
                  <a:pt x="933" y="1593"/>
                </a:lnTo>
                <a:lnTo>
                  <a:pt x="941" y="1594"/>
                </a:lnTo>
                <a:lnTo>
                  <a:pt x="948" y="1594"/>
                </a:lnTo>
                <a:lnTo>
                  <a:pt x="956" y="1592"/>
                </a:lnTo>
                <a:lnTo>
                  <a:pt x="961" y="1587"/>
                </a:lnTo>
                <a:lnTo>
                  <a:pt x="965" y="1580"/>
                </a:lnTo>
                <a:lnTo>
                  <a:pt x="967" y="1568"/>
                </a:lnTo>
                <a:lnTo>
                  <a:pt x="967" y="1553"/>
                </a:lnTo>
                <a:lnTo>
                  <a:pt x="965" y="1537"/>
                </a:lnTo>
                <a:lnTo>
                  <a:pt x="962" y="1521"/>
                </a:lnTo>
                <a:lnTo>
                  <a:pt x="957" y="1503"/>
                </a:lnTo>
                <a:lnTo>
                  <a:pt x="950" y="1487"/>
                </a:lnTo>
                <a:lnTo>
                  <a:pt x="943" y="1471"/>
                </a:lnTo>
                <a:lnTo>
                  <a:pt x="934" y="1459"/>
                </a:lnTo>
                <a:lnTo>
                  <a:pt x="924" y="1450"/>
                </a:lnTo>
                <a:lnTo>
                  <a:pt x="913" y="1444"/>
                </a:lnTo>
                <a:lnTo>
                  <a:pt x="898" y="1438"/>
                </a:lnTo>
                <a:lnTo>
                  <a:pt x="882" y="1432"/>
                </a:lnTo>
                <a:lnTo>
                  <a:pt x="863" y="1427"/>
                </a:lnTo>
                <a:lnTo>
                  <a:pt x="844" y="1425"/>
                </a:lnTo>
                <a:lnTo>
                  <a:pt x="826" y="1425"/>
                </a:lnTo>
                <a:close/>
                <a:moveTo>
                  <a:pt x="454" y="1374"/>
                </a:moveTo>
                <a:lnTo>
                  <a:pt x="495" y="1466"/>
                </a:lnTo>
                <a:lnTo>
                  <a:pt x="619" y="1389"/>
                </a:lnTo>
                <a:lnTo>
                  <a:pt x="619" y="1382"/>
                </a:lnTo>
                <a:lnTo>
                  <a:pt x="454" y="1374"/>
                </a:lnTo>
                <a:close/>
                <a:moveTo>
                  <a:pt x="734" y="1260"/>
                </a:moveTo>
                <a:lnTo>
                  <a:pt x="747" y="1280"/>
                </a:lnTo>
                <a:lnTo>
                  <a:pt x="763" y="1297"/>
                </a:lnTo>
                <a:lnTo>
                  <a:pt x="781" y="1312"/>
                </a:lnTo>
                <a:lnTo>
                  <a:pt x="801" y="1326"/>
                </a:lnTo>
                <a:lnTo>
                  <a:pt x="822" y="1339"/>
                </a:lnTo>
                <a:lnTo>
                  <a:pt x="866" y="1361"/>
                </a:lnTo>
                <a:lnTo>
                  <a:pt x="889" y="1371"/>
                </a:lnTo>
                <a:lnTo>
                  <a:pt x="911" y="1382"/>
                </a:lnTo>
                <a:lnTo>
                  <a:pt x="932" y="1394"/>
                </a:lnTo>
                <a:lnTo>
                  <a:pt x="953" y="1407"/>
                </a:lnTo>
                <a:lnTo>
                  <a:pt x="971" y="1422"/>
                </a:lnTo>
                <a:lnTo>
                  <a:pt x="989" y="1439"/>
                </a:lnTo>
                <a:lnTo>
                  <a:pt x="1002" y="1459"/>
                </a:lnTo>
                <a:lnTo>
                  <a:pt x="1014" y="1481"/>
                </a:lnTo>
                <a:lnTo>
                  <a:pt x="1023" y="1481"/>
                </a:lnTo>
                <a:lnTo>
                  <a:pt x="1031" y="1260"/>
                </a:lnTo>
                <a:lnTo>
                  <a:pt x="989" y="1268"/>
                </a:lnTo>
                <a:lnTo>
                  <a:pt x="948" y="1271"/>
                </a:lnTo>
                <a:lnTo>
                  <a:pt x="908" y="1272"/>
                </a:lnTo>
                <a:lnTo>
                  <a:pt x="868" y="1270"/>
                </a:lnTo>
                <a:lnTo>
                  <a:pt x="826" y="1267"/>
                </a:lnTo>
                <a:lnTo>
                  <a:pt x="782" y="1263"/>
                </a:lnTo>
                <a:lnTo>
                  <a:pt x="734" y="1260"/>
                </a:lnTo>
                <a:close/>
                <a:moveTo>
                  <a:pt x="429" y="1245"/>
                </a:moveTo>
                <a:lnTo>
                  <a:pt x="437" y="1351"/>
                </a:lnTo>
                <a:lnTo>
                  <a:pt x="553" y="1306"/>
                </a:lnTo>
                <a:lnTo>
                  <a:pt x="429" y="1245"/>
                </a:lnTo>
                <a:close/>
                <a:moveTo>
                  <a:pt x="223" y="1245"/>
                </a:moveTo>
                <a:lnTo>
                  <a:pt x="247" y="1405"/>
                </a:lnTo>
                <a:lnTo>
                  <a:pt x="355" y="1435"/>
                </a:lnTo>
                <a:lnTo>
                  <a:pt x="338" y="1420"/>
                </a:lnTo>
                <a:lnTo>
                  <a:pt x="223" y="1245"/>
                </a:lnTo>
                <a:close/>
                <a:moveTo>
                  <a:pt x="1014" y="1176"/>
                </a:moveTo>
                <a:lnTo>
                  <a:pt x="998" y="1191"/>
                </a:lnTo>
                <a:lnTo>
                  <a:pt x="980" y="1201"/>
                </a:lnTo>
                <a:lnTo>
                  <a:pt x="959" y="1208"/>
                </a:lnTo>
                <a:lnTo>
                  <a:pt x="937" y="1213"/>
                </a:lnTo>
                <a:lnTo>
                  <a:pt x="915" y="1215"/>
                </a:lnTo>
                <a:lnTo>
                  <a:pt x="891" y="1216"/>
                </a:lnTo>
                <a:lnTo>
                  <a:pt x="866" y="1217"/>
                </a:lnTo>
                <a:lnTo>
                  <a:pt x="814" y="1217"/>
                </a:lnTo>
                <a:lnTo>
                  <a:pt x="786" y="1218"/>
                </a:lnTo>
                <a:lnTo>
                  <a:pt x="759" y="1222"/>
                </a:lnTo>
                <a:lnTo>
                  <a:pt x="762" y="1223"/>
                </a:lnTo>
                <a:lnTo>
                  <a:pt x="768" y="1224"/>
                </a:lnTo>
                <a:lnTo>
                  <a:pt x="779" y="1226"/>
                </a:lnTo>
                <a:lnTo>
                  <a:pt x="793" y="1229"/>
                </a:lnTo>
                <a:lnTo>
                  <a:pt x="809" y="1231"/>
                </a:lnTo>
                <a:lnTo>
                  <a:pt x="828" y="1234"/>
                </a:lnTo>
                <a:lnTo>
                  <a:pt x="849" y="1235"/>
                </a:lnTo>
                <a:lnTo>
                  <a:pt x="871" y="1237"/>
                </a:lnTo>
                <a:lnTo>
                  <a:pt x="893" y="1237"/>
                </a:lnTo>
                <a:lnTo>
                  <a:pt x="915" y="1235"/>
                </a:lnTo>
                <a:lnTo>
                  <a:pt x="938" y="1233"/>
                </a:lnTo>
                <a:lnTo>
                  <a:pt x="959" y="1228"/>
                </a:lnTo>
                <a:lnTo>
                  <a:pt x="979" y="1221"/>
                </a:lnTo>
                <a:lnTo>
                  <a:pt x="996" y="1212"/>
                </a:lnTo>
                <a:lnTo>
                  <a:pt x="1011" y="1199"/>
                </a:lnTo>
                <a:lnTo>
                  <a:pt x="1023" y="1184"/>
                </a:lnTo>
                <a:lnTo>
                  <a:pt x="1014" y="1176"/>
                </a:lnTo>
                <a:close/>
                <a:moveTo>
                  <a:pt x="429" y="1077"/>
                </a:moveTo>
                <a:lnTo>
                  <a:pt x="421" y="1207"/>
                </a:lnTo>
                <a:lnTo>
                  <a:pt x="437" y="1207"/>
                </a:lnTo>
                <a:lnTo>
                  <a:pt x="528" y="1229"/>
                </a:lnTo>
                <a:lnTo>
                  <a:pt x="429" y="1077"/>
                </a:lnTo>
                <a:close/>
                <a:moveTo>
                  <a:pt x="775" y="1039"/>
                </a:moveTo>
                <a:lnTo>
                  <a:pt x="784" y="1061"/>
                </a:lnTo>
                <a:lnTo>
                  <a:pt x="794" y="1081"/>
                </a:lnTo>
                <a:lnTo>
                  <a:pt x="803" y="1100"/>
                </a:lnTo>
                <a:lnTo>
                  <a:pt x="812" y="1117"/>
                </a:lnTo>
                <a:lnTo>
                  <a:pt x="822" y="1131"/>
                </a:lnTo>
                <a:lnTo>
                  <a:pt x="833" y="1143"/>
                </a:lnTo>
                <a:lnTo>
                  <a:pt x="846" y="1153"/>
                </a:lnTo>
                <a:lnTo>
                  <a:pt x="860" y="1162"/>
                </a:lnTo>
                <a:lnTo>
                  <a:pt x="875" y="1167"/>
                </a:lnTo>
                <a:lnTo>
                  <a:pt x="893" y="1169"/>
                </a:lnTo>
                <a:lnTo>
                  <a:pt x="913" y="1169"/>
                </a:lnTo>
                <a:lnTo>
                  <a:pt x="936" y="1167"/>
                </a:lnTo>
                <a:lnTo>
                  <a:pt x="961" y="1162"/>
                </a:lnTo>
                <a:lnTo>
                  <a:pt x="990" y="1153"/>
                </a:lnTo>
                <a:lnTo>
                  <a:pt x="969" y="1142"/>
                </a:lnTo>
                <a:lnTo>
                  <a:pt x="946" y="1130"/>
                </a:lnTo>
                <a:lnTo>
                  <a:pt x="922" y="1117"/>
                </a:lnTo>
                <a:lnTo>
                  <a:pt x="874" y="1088"/>
                </a:lnTo>
                <a:lnTo>
                  <a:pt x="851" y="1075"/>
                </a:lnTo>
                <a:lnTo>
                  <a:pt x="829" y="1063"/>
                </a:lnTo>
                <a:lnTo>
                  <a:pt x="809" y="1052"/>
                </a:lnTo>
                <a:lnTo>
                  <a:pt x="791" y="1044"/>
                </a:lnTo>
                <a:lnTo>
                  <a:pt x="775" y="1039"/>
                </a:lnTo>
                <a:close/>
                <a:moveTo>
                  <a:pt x="676" y="1039"/>
                </a:moveTo>
                <a:lnTo>
                  <a:pt x="693" y="1199"/>
                </a:lnTo>
                <a:lnTo>
                  <a:pt x="792" y="1176"/>
                </a:lnTo>
                <a:lnTo>
                  <a:pt x="784" y="1161"/>
                </a:lnTo>
                <a:lnTo>
                  <a:pt x="776" y="1144"/>
                </a:lnTo>
                <a:lnTo>
                  <a:pt x="768" y="1126"/>
                </a:lnTo>
                <a:lnTo>
                  <a:pt x="760" y="1108"/>
                </a:lnTo>
                <a:lnTo>
                  <a:pt x="751" y="1091"/>
                </a:lnTo>
                <a:lnTo>
                  <a:pt x="742" y="1075"/>
                </a:lnTo>
                <a:lnTo>
                  <a:pt x="734" y="1061"/>
                </a:lnTo>
                <a:lnTo>
                  <a:pt x="726" y="1052"/>
                </a:lnTo>
                <a:lnTo>
                  <a:pt x="718" y="1047"/>
                </a:lnTo>
                <a:lnTo>
                  <a:pt x="706" y="1043"/>
                </a:lnTo>
                <a:lnTo>
                  <a:pt x="696" y="1042"/>
                </a:lnTo>
                <a:lnTo>
                  <a:pt x="684" y="1040"/>
                </a:lnTo>
                <a:lnTo>
                  <a:pt x="676" y="1039"/>
                </a:lnTo>
                <a:close/>
                <a:moveTo>
                  <a:pt x="324" y="1024"/>
                </a:moveTo>
                <a:lnTo>
                  <a:pt x="313" y="1025"/>
                </a:lnTo>
                <a:lnTo>
                  <a:pt x="302" y="1026"/>
                </a:lnTo>
                <a:lnTo>
                  <a:pt x="289" y="1029"/>
                </a:lnTo>
                <a:lnTo>
                  <a:pt x="277" y="1032"/>
                </a:lnTo>
                <a:lnTo>
                  <a:pt x="264" y="1037"/>
                </a:lnTo>
                <a:lnTo>
                  <a:pt x="253" y="1044"/>
                </a:lnTo>
                <a:lnTo>
                  <a:pt x="243" y="1054"/>
                </a:lnTo>
                <a:lnTo>
                  <a:pt x="236" y="1064"/>
                </a:lnTo>
                <a:lnTo>
                  <a:pt x="231" y="1077"/>
                </a:lnTo>
                <a:lnTo>
                  <a:pt x="228" y="1101"/>
                </a:lnTo>
                <a:lnTo>
                  <a:pt x="230" y="1126"/>
                </a:lnTo>
                <a:lnTo>
                  <a:pt x="235" y="1154"/>
                </a:lnTo>
                <a:lnTo>
                  <a:pt x="243" y="1182"/>
                </a:lnTo>
                <a:lnTo>
                  <a:pt x="254" y="1210"/>
                </a:lnTo>
                <a:lnTo>
                  <a:pt x="267" y="1238"/>
                </a:lnTo>
                <a:lnTo>
                  <a:pt x="282" y="1266"/>
                </a:lnTo>
                <a:lnTo>
                  <a:pt x="300" y="1292"/>
                </a:lnTo>
                <a:lnTo>
                  <a:pt x="318" y="1317"/>
                </a:lnTo>
                <a:lnTo>
                  <a:pt x="338" y="1339"/>
                </a:lnTo>
                <a:lnTo>
                  <a:pt x="358" y="1358"/>
                </a:lnTo>
                <a:lnTo>
                  <a:pt x="379" y="1374"/>
                </a:lnTo>
                <a:lnTo>
                  <a:pt x="371" y="1100"/>
                </a:lnTo>
                <a:lnTo>
                  <a:pt x="359" y="1099"/>
                </a:lnTo>
                <a:lnTo>
                  <a:pt x="334" y="1098"/>
                </a:lnTo>
                <a:lnTo>
                  <a:pt x="323" y="1095"/>
                </a:lnTo>
                <a:lnTo>
                  <a:pt x="313" y="1092"/>
                </a:lnTo>
                <a:lnTo>
                  <a:pt x="305" y="1085"/>
                </a:lnTo>
                <a:lnTo>
                  <a:pt x="303" y="1078"/>
                </a:lnTo>
                <a:lnTo>
                  <a:pt x="305" y="1070"/>
                </a:lnTo>
                <a:lnTo>
                  <a:pt x="310" y="1061"/>
                </a:lnTo>
                <a:lnTo>
                  <a:pt x="317" y="1052"/>
                </a:lnTo>
                <a:lnTo>
                  <a:pt x="325" y="1043"/>
                </a:lnTo>
                <a:lnTo>
                  <a:pt x="333" y="1033"/>
                </a:lnTo>
                <a:lnTo>
                  <a:pt x="338" y="1024"/>
                </a:lnTo>
                <a:lnTo>
                  <a:pt x="324" y="1024"/>
                </a:lnTo>
                <a:close/>
                <a:moveTo>
                  <a:pt x="891" y="917"/>
                </a:moveTo>
                <a:lnTo>
                  <a:pt x="893" y="938"/>
                </a:lnTo>
                <a:lnTo>
                  <a:pt x="895" y="960"/>
                </a:lnTo>
                <a:lnTo>
                  <a:pt x="895" y="984"/>
                </a:lnTo>
                <a:lnTo>
                  <a:pt x="896" y="1007"/>
                </a:lnTo>
                <a:lnTo>
                  <a:pt x="898" y="1030"/>
                </a:lnTo>
                <a:lnTo>
                  <a:pt x="901" y="1052"/>
                </a:lnTo>
                <a:lnTo>
                  <a:pt x="906" y="1073"/>
                </a:lnTo>
                <a:lnTo>
                  <a:pt x="915" y="1092"/>
                </a:lnTo>
                <a:lnTo>
                  <a:pt x="981" y="1108"/>
                </a:lnTo>
                <a:lnTo>
                  <a:pt x="976" y="1090"/>
                </a:lnTo>
                <a:lnTo>
                  <a:pt x="971" y="1071"/>
                </a:lnTo>
                <a:lnTo>
                  <a:pt x="969" y="1054"/>
                </a:lnTo>
                <a:lnTo>
                  <a:pt x="966" y="1035"/>
                </a:lnTo>
                <a:lnTo>
                  <a:pt x="964" y="1018"/>
                </a:lnTo>
                <a:lnTo>
                  <a:pt x="960" y="1001"/>
                </a:lnTo>
                <a:lnTo>
                  <a:pt x="957" y="985"/>
                </a:lnTo>
                <a:lnTo>
                  <a:pt x="952" y="970"/>
                </a:lnTo>
                <a:lnTo>
                  <a:pt x="946" y="956"/>
                </a:lnTo>
                <a:lnTo>
                  <a:pt x="937" y="944"/>
                </a:lnTo>
                <a:lnTo>
                  <a:pt x="925" y="933"/>
                </a:lnTo>
                <a:lnTo>
                  <a:pt x="909" y="924"/>
                </a:lnTo>
                <a:lnTo>
                  <a:pt x="891" y="917"/>
                </a:lnTo>
                <a:close/>
                <a:moveTo>
                  <a:pt x="495" y="864"/>
                </a:moveTo>
                <a:lnTo>
                  <a:pt x="445" y="1024"/>
                </a:lnTo>
                <a:lnTo>
                  <a:pt x="459" y="1037"/>
                </a:lnTo>
                <a:lnTo>
                  <a:pt x="471" y="1052"/>
                </a:lnTo>
                <a:lnTo>
                  <a:pt x="482" y="1066"/>
                </a:lnTo>
                <a:lnTo>
                  <a:pt x="504" y="1097"/>
                </a:lnTo>
                <a:lnTo>
                  <a:pt x="515" y="1111"/>
                </a:lnTo>
                <a:lnTo>
                  <a:pt x="528" y="1125"/>
                </a:lnTo>
                <a:lnTo>
                  <a:pt x="543" y="1136"/>
                </a:lnTo>
                <a:lnTo>
                  <a:pt x="561" y="1146"/>
                </a:lnTo>
                <a:lnTo>
                  <a:pt x="561" y="1138"/>
                </a:lnTo>
                <a:lnTo>
                  <a:pt x="495" y="864"/>
                </a:lnTo>
                <a:close/>
                <a:moveTo>
                  <a:pt x="971" y="749"/>
                </a:moveTo>
                <a:lnTo>
                  <a:pt x="959" y="751"/>
                </a:lnTo>
                <a:lnTo>
                  <a:pt x="946" y="755"/>
                </a:lnTo>
                <a:lnTo>
                  <a:pt x="934" y="762"/>
                </a:lnTo>
                <a:lnTo>
                  <a:pt x="924" y="773"/>
                </a:lnTo>
                <a:lnTo>
                  <a:pt x="920" y="780"/>
                </a:lnTo>
                <a:lnTo>
                  <a:pt x="917" y="792"/>
                </a:lnTo>
                <a:lnTo>
                  <a:pt x="916" y="806"/>
                </a:lnTo>
                <a:lnTo>
                  <a:pt x="915" y="820"/>
                </a:lnTo>
                <a:lnTo>
                  <a:pt x="915" y="849"/>
                </a:lnTo>
                <a:lnTo>
                  <a:pt x="932" y="856"/>
                </a:lnTo>
                <a:lnTo>
                  <a:pt x="942" y="847"/>
                </a:lnTo>
                <a:lnTo>
                  <a:pt x="951" y="837"/>
                </a:lnTo>
                <a:lnTo>
                  <a:pt x="960" y="828"/>
                </a:lnTo>
                <a:lnTo>
                  <a:pt x="969" y="822"/>
                </a:lnTo>
                <a:lnTo>
                  <a:pt x="977" y="817"/>
                </a:lnTo>
                <a:lnTo>
                  <a:pt x="984" y="817"/>
                </a:lnTo>
                <a:lnTo>
                  <a:pt x="991" y="822"/>
                </a:lnTo>
                <a:lnTo>
                  <a:pt x="995" y="828"/>
                </a:lnTo>
                <a:lnTo>
                  <a:pt x="996" y="838"/>
                </a:lnTo>
                <a:lnTo>
                  <a:pt x="995" y="850"/>
                </a:lnTo>
                <a:lnTo>
                  <a:pt x="992" y="862"/>
                </a:lnTo>
                <a:lnTo>
                  <a:pt x="989" y="877"/>
                </a:lnTo>
                <a:lnTo>
                  <a:pt x="983" y="891"/>
                </a:lnTo>
                <a:lnTo>
                  <a:pt x="979" y="905"/>
                </a:lnTo>
                <a:lnTo>
                  <a:pt x="973" y="917"/>
                </a:lnTo>
                <a:lnTo>
                  <a:pt x="977" y="918"/>
                </a:lnTo>
                <a:lnTo>
                  <a:pt x="982" y="919"/>
                </a:lnTo>
                <a:lnTo>
                  <a:pt x="988" y="919"/>
                </a:lnTo>
                <a:lnTo>
                  <a:pt x="994" y="917"/>
                </a:lnTo>
                <a:lnTo>
                  <a:pt x="1002" y="914"/>
                </a:lnTo>
                <a:lnTo>
                  <a:pt x="1012" y="908"/>
                </a:lnTo>
                <a:lnTo>
                  <a:pt x="1023" y="898"/>
                </a:lnTo>
                <a:lnTo>
                  <a:pt x="1026" y="891"/>
                </a:lnTo>
                <a:lnTo>
                  <a:pt x="1029" y="881"/>
                </a:lnTo>
                <a:lnTo>
                  <a:pt x="1032" y="867"/>
                </a:lnTo>
                <a:lnTo>
                  <a:pt x="1034" y="852"/>
                </a:lnTo>
                <a:lnTo>
                  <a:pt x="1035" y="836"/>
                </a:lnTo>
                <a:lnTo>
                  <a:pt x="1036" y="820"/>
                </a:lnTo>
                <a:lnTo>
                  <a:pt x="1036" y="805"/>
                </a:lnTo>
                <a:lnTo>
                  <a:pt x="1035" y="790"/>
                </a:lnTo>
                <a:lnTo>
                  <a:pt x="1034" y="780"/>
                </a:lnTo>
                <a:lnTo>
                  <a:pt x="1031" y="773"/>
                </a:lnTo>
                <a:lnTo>
                  <a:pt x="1025" y="767"/>
                </a:lnTo>
                <a:lnTo>
                  <a:pt x="1018" y="761"/>
                </a:lnTo>
                <a:lnTo>
                  <a:pt x="1008" y="756"/>
                </a:lnTo>
                <a:lnTo>
                  <a:pt x="997" y="752"/>
                </a:lnTo>
                <a:lnTo>
                  <a:pt x="984" y="750"/>
                </a:lnTo>
                <a:lnTo>
                  <a:pt x="971" y="749"/>
                </a:lnTo>
                <a:close/>
                <a:moveTo>
                  <a:pt x="585" y="724"/>
                </a:moveTo>
                <a:lnTo>
                  <a:pt x="569" y="727"/>
                </a:lnTo>
                <a:lnTo>
                  <a:pt x="558" y="734"/>
                </a:lnTo>
                <a:lnTo>
                  <a:pt x="550" y="745"/>
                </a:lnTo>
                <a:lnTo>
                  <a:pt x="544" y="757"/>
                </a:lnTo>
                <a:lnTo>
                  <a:pt x="543" y="777"/>
                </a:lnTo>
                <a:lnTo>
                  <a:pt x="543" y="801"/>
                </a:lnTo>
                <a:lnTo>
                  <a:pt x="544" y="827"/>
                </a:lnTo>
                <a:lnTo>
                  <a:pt x="547" y="855"/>
                </a:lnTo>
                <a:lnTo>
                  <a:pt x="558" y="916"/>
                </a:lnTo>
                <a:lnTo>
                  <a:pt x="565" y="946"/>
                </a:lnTo>
                <a:lnTo>
                  <a:pt x="572" y="977"/>
                </a:lnTo>
                <a:lnTo>
                  <a:pt x="578" y="1005"/>
                </a:lnTo>
                <a:lnTo>
                  <a:pt x="586" y="1032"/>
                </a:lnTo>
                <a:lnTo>
                  <a:pt x="602" y="1032"/>
                </a:lnTo>
                <a:lnTo>
                  <a:pt x="604" y="993"/>
                </a:lnTo>
                <a:lnTo>
                  <a:pt x="609" y="958"/>
                </a:lnTo>
                <a:lnTo>
                  <a:pt x="617" y="923"/>
                </a:lnTo>
                <a:lnTo>
                  <a:pt x="627" y="892"/>
                </a:lnTo>
                <a:lnTo>
                  <a:pt x="639" y="861"/>
                </a:lnTo>
                <a:lnTo>
                  <a:pt x="652" y="834"/>
                </a:lnTo>
                <a:lnTo>
                  <a:pt x="640" y="828"/>
                </a:lnTo>
                <a:lnTo>
                  <a:pt x="628" y="823"/>
                </a:lnTo>
                <a:lnTo>
                  <a:pt x="602" y="812"/>
                </a:lnTo>
                <a:lnTo>
                  <a:pt x="592" y="808"/>
                </a:lnTo>
                <a:lnTo>
                  <a:pt x="584" y="804"/>
                </a:lnTo>
                <a:lnTo>
                  <a:pt x="580" y="801"/>
                </a:lnTo>
                <a:lnTo>
                  <a:pt x="576" y="793"/>
                </a:lnTo>
                <a:lnTo>
                  <a:pt x="574" y="784"/>
                </a:lnTo>
                <a:lnTo>
                  <a:pt x="575" y="773"/>
                </a:lnTo>
                <a:lnTo>
                  <a:pt x="579" y="764"/>
                </a:lnTo>
                <a:lnTo>
                  <a:pt x="586" y="756"/>
                </a:lnTo>
                <a:lnTo>
                  <a:pt x="595" y="751"/>
                </a:lnTo>
                <a:lnTo>
                  <a:pt x="605" y="750"/>
                </a:lnTo>
                <a:lnTo>
                  <a:pt x="616" y="751"/>
                </a:lnTo>
                <a:lnTo>
                  <a:pt x="626" y="752"/>
                </a:lnTo>
                <a:lnTo>
                  <a:pt x="635" y="755"/>
                </a:lnTo>
                <a:lnTo>
                  <a:pt x="643" y="757"/>
                </a:lnTo>
                <a:lnTo>
                  <a:pt x="642" y="756"/>
                </a:lnTo>
                <a:lnTo>
                  <a:pt x="640" y="751"/>
                </a:lnTo>
                <a:lnTo>
                  <a:pt x="635" y="746"/>
                </a:lnTo>
                <a:lnTo>
                  <a:pt x="629" y="739"/>
                </a:lnTo>
                <a:lnTo>
                  <a:pt x="620" y="732"/>
                </a:lnTo>
                <a:lnTo>
                  <a:pt x="610" y="727"/>
                </a:lnTo>
                <a:lnTo>
                  <a:pt x="598" y="724"/>
                </a:lnTo>
                <a:lnTo>
                  <a:pt x="585" y="724"/>
                </a:lnTo>
                <a:close/>
                <a:moveTo>
                  <a:pt x="792" y="666"/>
                </a:moveTo>
                <a:lnTo>
                  <a:pt x="783" y="694"/>
                </a:lnTo>
                <a:lnTo>
                  <a:pt x="770" y="723"/>
                </a:lnTo>
                <a:lnTo>
                  <a:pt x="756" y="752"/>
                </a:lnTo>
                <a:lnTo>
                  <a:pt x="741" y="783"/>
                </a:lnTo>
                <a:lnTo>
                  <a:pt x="726" y="814"/>
                </a:lnTo>
                <a:lnTo>
                  <a:pt x="712" y="845"/>
                </a:lnTo>
                <a:lnTo>
                  <a:pt x="699" y="878"/>
                </a:lnTo>
                <a:lnTo>
                  <a:pt x="690" y="909"/>
                </a:lnTo>
                <a:lnTo>
                  <a:pt x="684" y="940"/>
                </a:lnTo>
                <a:lnTo>
                  <a:pt x="681" y="971"/>
                </a:lnTo>
                <a:lnTo>
                  <a:pt x="685" y="1001"/>
                </a:lnTo>
                <a:lnTo>
                  <a:pt x="716" y="998"/>
                </a:lnTo>
                <a:lnTo>
                  <a:pt x="745" y="998"/>
                </a:lnTo>
                <a:lnTo>
                  <a:pt x="772" y="999"/>
                </a:lnTo>
                <a:lnTo>
                  <a:pt x="798" y="1004"/>
                </a:lnTo>
                <a:lnTo>
                  <a:pt x="824" y="1010"/>
                </a:lnTo>
                <a:lnTo>
                  <a:pt x="849" y="1016"/>
                </a:lnTo>
                <a:lnTo>
                  <a:pt x="850" y="1011"/>
                </a:lnTo>
                <a:lnTo>
                  <a:pt x="851" y="1003"/>
                </a:lnTo>
                <a:lnTo>
                  <a:pt x="850" y="992"/>
                </a:lnTo>
                <a:lnTo>
                  <a:pt x="849" y="978"/>
                </a:lnTo>
                <a:lnTo>
                  <a:pt x="846" y="962"/>
                </a:lnTo>
                <a:lnTo>
                  <a:pt x="840" y="945"/>
                </a:lnTo>
                <a:lnTo>
                  <a:pt x="832" y="927"/>
                </a:lnTo>
                <a:lnTo>
                  <a:pt x="820" y="908"/>
                </a:lnTo>
                <a:lnTo>
                  <a:pt x="805" y="888"/>
                </a:lnTo>
                <a:lnTo>
                  <a:pt x="784" y="868"/>
                </a:lnTo>
                <a:lnTo>
                  <a:pt x="759" y="849"/>
                </a:lnTo>
                <a:lnTo>
                  <a:pt x="874" y="856"/>
                </a:lnTo>
                <a:lnTo>
                  <a:pt x="871" y="831"/>
                </a:lnTo>
                <a:lnTo>
                  <a:pt x="874" y="806"/>
                </a:lnTo>
                <a:lnTo>
                  <a:pt x="882" y="783"/>
                </a:lnTo>
                <a:lnTo>
                  <a:pt x="893" y="761"/>
                </a:lnTo>
                <a:lnTo>
                  <a:pt x="907" y="741"/>
                </a:lnTo>
                <a:lnTo>
                  <a:pt x="926" y="725"/>
                </a:lnTo>
                <a:lnTo>
                  <a:pt x="946" y="713"/>
                </a:lnTo>
                <a:lnTo>
                  <a:pt x="967" y="704"/>
                </a:lnTo>
                <a:lnTo>
                  <a:pt x="927" y="702"/>
                </a:lnTo>
                <a:lnTo>
                  <a:pt x="890" y="696"/>
                </a:lnTo>
                <a:lnTo>
                  <a:pt x="855" y="687"/>
                </a:lnTo>
                <a:lnTo>
                  <a:pt x="823" y="677"/>
                </a:lnTo>
                <a:lnTo>
                  <a:pt x="792" y="666"/>
                </a:lnTo>
                <a:close/>
                <a:moveTo>
                  <a:pt x="825" y="559"/>
                </a:moveTo>
                <a:lnTo>
                  <a:pt x="808" y="643"/>
                </a:lnTo>
                <a:lnTo>
                  <a:pt x="834" y="638"/>
                </a:lnTo>
                <a:lnTo>
                  <a:pt x="861" y="637"/>
                </a:lnTo>
                <a:lnTo>
                  <a:pt x="888" y="638"/>
                </a:lnTo>
                <a:lnTo>
                  <a:pt x="915" y="642"/>
                </a:lnTo>
                <a:lnTo>
                  <a:pt x="941" y="646"/>
                </a:lnTo>
                <a:lnTo>
                  <a:pt x="965" y="651"/>
                </a:lnTo>
                <a:lnTo>
                  <a:pt x="825" y="559"/>
                </a:lnTo>
                <a:close/>
                <a:moveTo>
                  <a:pt x="849" y="438"/>
                </a:moveTo>
                <a:lnTo>
                  <a:pt x="841" y="530"/>
                </a:lnTo>
                <a:lnTo>
                  <a:pt x="965" y="567"/>
                </a:lnTo>
                <a:lnTo>
                  <a:pt x="849" y="438"/>
                </a:lnTo>
                <a:close/>
                <a:moveTo>
                  <a:pt x="1050" y="0"/>
                </a:moveTo>
                <a:lnTo>
                  <a:pt x="1050" y="14"/>
                </a:lnTo>
                <a:lnTo>
                  <a:pt x="1051" y="29"/>
                </a:lnTo>
                <a:lnTo>
                  <a:pt x="1051" y="257"/>
                </a:lnTo>
                <a:lnTo>
                  <a:pt x="1052" y="302"/>
                </a:lnTo>
                <a:lnTo>
                  <a:pt x="1052" y="933"/>
                </a:lnTo>
                <a:lnTo>
                  <a:pt x="1051" y="933"/>
                </a:lnTo>
                <a:lnTo>
                  <a:pt x="1050" y="932"/>
                </a:lnTo>
                <a:lnTo>
                  <a:pt x="1048" y="931"/>
                </a:lnTo>
                <a:lnTo>
                  <a:pt x="1041" y="931"/>
                </a:lnTo>
                <a:lnTo>
                  <a:pt x="1039" y="933"/>
                </a:lnTo>
                <a:lnTo>
                  <a:pt x="1036" y="936"/>
                </a:lnTo>
                <a:lnTo>
                  <a:pt x="1021" y="965"/>
                </a:lnTo>
                <a:lnTo>
                  <a:pt x="1014" y="978"/>
                </a:lnTo>
                <a:lnTo>
                  <a:pt x="1008" y="993"/>
                </a:lnTo>
                <a:lnTo>
                  <a:pt x="1003" y="1009"/>
                </a:lnTo>
                <a:lnTo>
                  <a:pt x="1000" y="1025"/>
                </a:lnTo>
                <a:lnTo>
                  <a:pt x="997" y="1040"/>
                </a:lnTo>
                <a:lnTo>
                  <a:pt x="998" y="1054"/>
                </a:lnTo>
                <a:lnTo>
                  <a:pt x="1002" y="1070"/>
                </a:lnTo>
                <a:lnTo>
                  <a:pt x="1006" y="1081"/>
                </a:lnTo>
                <a:lnTo>
                  <a:pt x="1012" y="1091"/>
                </a:lnTo>
                <a:lnTo>
                  <a:pt x="1019" y="1096"/>
                </a:lnTo>
                <a:lnTo>
                  <a:pt x="1026" y="1099"/>
                </a:lnTo>
                <a:lnTo>
                  <a:pt x="1035" y="1101"/>
                </a:lnTo>
                <a:lnTo>
                  <a:pt x="1044" y="1101"/>
                </a:lnTo>
                <a:lnTo>
                  <a:pt x="1052" y="1099"/>
                </a:lnTo>
                <a:lnTo>
                  <a:pt x="1052" y="1610"/>
                </a:lnTo>
                <a:lnTo>
                  <a:pt x="932" y="1610"/>
                </a:lnTo>
                <a:lnTo>
                  <a:pt x="932" y="1633"/>
                </a:lnTo>
                <a:lnTo>
                  <a:pt x="1052" y="1633"/>
                </a:lnTo>
                <a:lnTo>
                  <a:pt x="1052" y="1671"/>
                </a:lnTo>
                <a:lnTo>
                  <a:pt x="1031" y="1671"/>
                </a:lnTo>
                <a:lnTo>
                  <a:pt x="1027" y="1682"/>
                </a:lnTo>
                <a:lnTo>
                  <a:pt x="1025" y="1693"/>
                </a:lnTo>
                <a:lnTo>
                  <a:pt x="1021" y="1705"/>
                </a:lnTo>
                <a:lnTo>
                  <a:pt x="1014" y="1717"/>
                </a:lnTo>
                <a:lnTo>
                  <a:pt x="1008" y="1722"/>
                </a:lnTo>
                <a:lnTo>
                  <a:pt x="998" y="1726"/>
                </a:lnTo>
                <a:lnTo>
                  <a:pt x="985" y="1730"/>
                </a:lnTo>
                <a:lnTo>
                  <a:pt x="941" y="1740"/>
                </a:lnTo>
                <a:lnTo>
                  <a:pt x="929" y="1745"/>
                </a:lnTo>
                <a:lnTo>
                  <a:pt x="920" y="1749"/>
                </a:lnTo>
                <a:lnTo>
                  <a:pt x="915" y="1755"/>
                </a:lnTo>
                <a:lnTo>
                  <a:pt x="914" y="1768"/>
                </a:lnTo>
                <a:lnTo>
                  <a:pt x="915" y="1778"/>
                </a:lnTo>
                <a:lnTo>
                  <a:pt x="921" y="1787"/>
                </a:lnTo>
                <a:lnTo>
                  <a:pt x="928" y="1794"/>
                </a:lnTo>
                <a:lnTo>
                  <a:pt x="937" y="1799"/>
                </a:lnTo>
                <a:lnTo>
                  <a:pt x="948" y="1801"/>
                </a:lnTo>
                <a:lnTo>
                  <a:pt x="963" y="1804"/>
                </a:lnTo>
                <a:lnTo>
                  <a:pt x="982" y="1806"/>
                </a:lnTo>
                <a:lnTo>
                  <a:pt x="1004" y="1810"/>
                </a:lnTo>
                <a:lnTo>
                  <a:pt x="1028" y="1812"/>
                </a:lnTo>
                <a:lnTo>
                  <a:pt x="1052" y="1812"/>
                </a:lnTo>
                <a:lnTo>
                  <a:pt x="1052" y="1988"/>
                </a:lnTo>
                <a:lnTo>
                  <a:pt x="1044" y="1988"/>
                </a:lnTo>
                <a:lnTo>
                  <a:pt x="1036" y="1990"/>
                </a:lnTo>
                <a:lnTo>
                  <a:pt x="1030" y="1993"/>
                </a:lnTo>
                <a:lnTo>
                  <a:pt x="1027" y="1998"/>
                </a:lnTo>
                <a:lnTo>
                  <a:pt x="1026" y="2005"/>
                </a:lnTo>
                <a:lnTo>
                  <a:pt x="1026" y="2014"/>
                </a:lnTo>
                <a:lnTo>
                  <a:pt x="1028" y="2021"/>
                </a:lnTo>
                <a:lnTo>
                  <a:pt x="1032" y="2026"/>
                </a:lnTo>
                <a:lnTo>
                  <a:pt x="1039" y="2029"/>
                </a:lnTo>
                <a:lnTo>
                  <a:pt x="1046" y="2030"/>
                </a:lnTo>
                <a:lnTo>
                  <a:pt x="1052" y="2030"/>
                </a:lnTo>
                <a:lnTo>
                  <a:pt x="1052" y="2039"/>
                </a:lnTo>
                <a:lnTo>
                  <a:pt x="1034" y="2037"/>
                </a:lnTo>
                <a:lnTo>
                  <a:pt x="1023" y="2037"/>
                </a:lnTo>
                <a:lnTo>
                  <a:pt x="1018" y="2037"/>
                </a:lnTo>
                <a:lnTo>
                  <a:pt x="1013" y="2037"/>
                </a:lnTo>
                <a:lnTo>
                  <a:pt x="1005" y="2038"/>
                </a:lnTo>
                <a:lnTo>
                  <a:pt x="997" y="2041"/>
                </a:lnTo>
                <a:lnTo>
                  <a:pt x="990" y="2044"/>
                </a:lnTo>
                <a:lnTo>
                  <a:pt x="982" y="2050"/>
                </a:lnTo>
                <a:lnTo>
                  <a:pt x="976" y="2057"/>
                </a:lnTo>
                <a:lnTo>
                  <a:pt x="970" y="2066"/>
                </a:lnTo>
                <a:lnTo>
                  <a:pt x="967" y="2078"/>
                </a:lnTo>
                <a:lnTo>
                  <a:pt x="965" y="2092"/>
                </a:lnTo>
                <a:lnTo>
                  <a:pt x="967" y="2108"/>
                </a:lnTo>
                <a:lnTo>
                  <a:pt x="971" y="2123"/>
                </a:lnTo>
                <a:lnTo>
                  <a:pt x="980" y="2135"/>
                </a:lnTo>
                <a:lnTo>
                  <a:pt x="989" y="2145"/>
                </a:lnTo>
                <a:lnTo>
                  <a:pt x="1001" y="2154"/>
                </a:lnTo>
                <a:lnTo>
                  <a:pt x="1013" y="2163"/>
                </a:lnTo>
                <a:lnTo>
                  <a:pt x="1025" y="2171"/>
                </a:lnTo>
                <a:lnTo>
                  <a:pt x="1039" y="2179"/>
                </a:lnTo>
                <a:lnTo>
                  <a:pt x="1052" y="2187"/>
                </a:lnTo>
                <a:lnTo>
                  <a:pt x="1052" y="2787"/>
                </a:lnTo>
                <a:lnTo>
                  <a:pt x="1018" y="2786"/>
                </a:lnTo>
                <a:lnTo>
                  <a:pt x="982" y="2783"/>
                </a:lnTo>
                <a:lnTo>
                  <a:pt x="945" y="2777"/>
                </a:lnTo>
                <a:lnTo>
                  <a:pt x="907" y="2768"/>
                </a:lnTo>
                <a:lnTo>
                  <a:pt x="734" y="2699"/>
                </a:lnTo>
                <a:lnTo>
                  <a:pt x="701" y="2684"/>
                </a:lnTo>
                <a:lnTo>
                  <a:pt x="665" y="2668"/>
                </a:lnTo>
                <a:lnTo>
                  <a:pt x="630" y="2650"/>
                </a:lnTo>
                <a:lnTo>
                  <a:pt x="592" y="2630"/>
                </a:lnTo>
                <a:lnTo>
                  <a:pt x="554" y="2609"/>
                </a:lnTo>
                <a:lnTo>
                  <a:pt x="517" y="2586"/>
                </a:lnTo>
                <a:lnTo>
                  <a:pt x="479" y="2562"/>
                </a:lnTo>
                <a:lnTo>
                  <a:pt x="442" y="2537"/>
                </a:lnTo>
                <a:lnTo>
                  <a:pt x="406" y="2509"/>
                </a:lnTo>
                <a:lnTo>
                  <a:pt x="372" y="2481"/>
                </a:lnTo>
                <a:lnTo>
                  <a:pt x="340" y="2450"/>
                </a:lnTo>
                <a:lnTo>
                  <a:pt x="310" y="2418"/>
                </a:lnTo>
                <a:lnTo>
                  <a:pt x="282" y="2385"/>
                </a:lnTo>
                <a:lnTo>
                  <a:pt x="258" y="2350"/>
                </a:lnTo>
                <a:lnTo>
                  <a:pt x="237" y="2315"/>
                </a:lnTo>
                <a:lnTo>
                  <a:pt x="220" y="2277"/>
                </a:lnTo>
                <a:lnTo>
                  <a:pt x="207" y="2238"/>
                </a:lnTo>
                <a:lnTo>
                  <a:pt x="199" y="2197"/>
                </a:lnTo>
                <a:lnTo>
                  <a:pt x="196" y="2156"/>
                </a:lnTo>
                <a:lnTo>
                  <a:pt x="198" y="2113"/>
                </a:lnTo>
                <a:lnTo>
                  <a:pt x="180" y="2112"/>
                </a:lnTo>
                <a:lnTo>
                  <a:pt x="165" y="2110"/>
                </a:lnTo>
                <a:lnTo>
                  <a:pt x="153" y="2108"/>
                </a:lnTo>
                <a:lnTo>
                  <a:pt x="143" y="2103"/>
                </a:lnTo>
                <a:lnTo>
                  <a:pt x="132" y="2097"/>
                </a:lnTo>
                <a:lnTo>
                  <a:pt x="149" y="2075"/>
                </a:lnTo>
                <a:lnTo>
                  <a:pt x="198" y="2044"/>
                </a:lnTo>
                <a:lnTo>
                  <a:pt x="116" y="2037"/>
                </a:lnTo>
                <a:lnTo>
                  <a:pt x="124" y="2021"/>
                </a:lnTo>
                <a:lnTo>
                  <a:pt x="198" y="1998"/>
                </a:lnTo>
                <a:lnTo>
                  <a:pt x="124" y="1930"/>
                </a:lnTo>
                <a:lnTo>
                  <a:pt x="124" y="1922"/>
                </a:lnTo>
                <a:lnTo>
                  <a:pt x="297" y="1953"/>
                </a:lnTo>
                <a:lnTo>
                  <a:pt x="281" y="1934"/>
                </a:lnTo>
                <a:lnTo>
                  <a:pt x="267" y="1916"/>
                </a:lnTo>
                <a:lnTo>
                  <a:pt x="253" y="1899"/>
                </a:lnTo>
                <a:lnTo>
                  <a:pt x="242" y="1882"/>
                </a:lnTo>
                <a:lnTo>
                  <a:pt x="232" y="1864"/>
                </a:lnTo>
                <a:lnTo>
                  <a:pt x="225" y="1845"/>
                </a:lnTo>
                <a:lnTo>
                  <a:pt x="220" y="1827"/>
                </a:lnTo>
                <a:lnTo>
                  <a:pt x="217" y="1806"/>
                </a:lnTo>
                <a:lnTo>
                  <a:pt x="218" y="1784"/>
                </a:lnTo>
                <a:lnTo>
                  <a:pt x="223" y="1759"/>
                </a:lnTo>
                <a:lnTo>
                  <a:pt x="231" y="1732"/>
                </a:lnTo>
                <a:lnTo>
                  <a:pt x="223" y="1732"/>
                </a:lnTo>
                <a:lnTo>
                  <a:pt x="204" y="1736"/>
                </a:lnTo>
                <a:lnTo>
                  <a:pt x="183" y="1739"/>
                </a:lnTo>
                <a:lnTo>
                  <a:pt x="160" y="1741"/>
                </a:lnTo>
                <a:lnTo>
                  <a:pt x="137" y="1741"/>
                </a:lnTo>
                <a:lnTo>
                  <a:pt x="112" y="1740"/>
                </a:lnTo>
                <a:lnTo>
                  <a:pt x="89" y="1739"/>
                </a:lnTo>
                <a:lnTo>
                  <a:pt x="67" y="1735"/>
                </a:lnTo>
                <a:lnTo>
                  <a:pt x="49" y="1730"/>
                </a:lnTo>
                <a:lnTo>
                  <a:pt x="33" y="1724"/>
                </a:lnTo>
                <a:lnTo>
                  <a:pt x="41" y="1709"/>
                </a:lnTo>
                <a:lnTo>
                  <a:pt x="132" y="1671"/>
                </a:lnTo>
                <a:lnTo>
                  <a:pt x="108" y="1659"/>
                </a:lnTo>
                <a:lnTo>
                  <a:pt x="85" y="1649"/>
                </a:lnTo>
                <a:lnTo>
                  <a:pt x="64" y="1638"/>
                </a:lnTo>
                <a:lnTo>
                  <a:pt x="44" y="1627"/>
                </a:lnTo>
                <a:lnTo>
                  <a:pt x="26" y="1613"/>
                </a:lnTo>
                <a:lnTo>
                  <a:pt x="8" y="1595"/>
                </a:lnTo>
                <a:lnTo>
                  <a:pt x="124" y="1603"/>
                </a:lnTo>
                <a:lnTo>
                  <a:pt x="111" y="1585"/>
                </a:lnTo>
                <a:lnTo>
                  <a:pt x="83" y="1554"/>
                </a:lnTo>
                <a:lnTo>
                  <a:pt x="45" y="1511"/>
                </a:lnTo>
                <a:lnTo>
                  <a:pt x="34" y="1495"/>
                </a:lnTo>
                <a:lnTo>
                  <a:pt x="24" y="1478"/>
                </a:lnTo>
                <a:lnTo>
                  <a:pt x="16" y="1459"/>
                </a:lnTo>
                <a:lnTo>
                  <a:pt x="8" y="1436"/>
                </a:lnTo>
                <a:lnTo>
                  <a:pt x="3" y="1411"/>
                </a:lnTo>
                <a:lnTo>
                  <a:pt x="0" y="1382"/>
                </a:lnTo>
                <a:lnTo>
                  <a:pt x="1" y="1383"/>
                </a:lnTo>
                <a:lnTo>
                  <a:pt x="4" y="1389"/>
                </a:lnTo>
                <a:lnTo>
                  <a:pt x="8" y="1398"/>
                </a:lnTo>
                <a:lnTo>
                  <a:pt x="16" y="1409"/>
                </a:lnTo>
                <a:lnTo>
                  <a:pt x="27" y="1421"/>
                </a:lnTo>
                <a:lnTo>
                  <a:pt x="40" y="1433"/>
                </a:lnTo>
                <a:lnTo>
                  <a:pt x="60" y="1446"/>
                </a:lnTo>
                <a:lnTo>
                  <a:pt x="83" y="1458"/>
                </a:lnTo>
                <a:lnTo>
                  <a:pt x="75" y="1438"/>
                </a:lnTo>
                <a:lnTo>
                  <a:pt x="66" y="1416"/>
                </a:lnTo>
                <a:lnTo>
                  <a:pt x="56" y="1391"/>
                </a:lnTo>
                <a:lnTo>
                  <a:pt x="45" y="1366"/>
                </a:lnTo>
                <a:lnTo>
                  <a:pt x="35" y="1339"/>
                </a:lnTo>
                <a:lnTo>
                  <a:pt x="27" y="1311"/>
                </a:lnTo>
                <a:lnTo>
                  <a:pt x="19" y="1283"/>
                </a:lnTo>
                <a:lnTo>
                  <a:pt x="16" y="1255"/>
                </a:lnTo>
                <a:lnTo>
                  <a:pt x="14" y="1228"/>
                </a:lnTo>
                <a:lnTo>
                  <a:pt x="17" y="1202"/>
                </a:lnTo>
                <a:lnTo>
                  <a:pt x="25" y="1176"/>
                </a:lnTo>
                <a:lnTo>
                  <a:pt x="29" y="1196"/>
                </a:lnTo>
                <a:lnTo>
                  <a:pt x="36" y="1215"/>
                </a:lnTo>
                <a:lnTo>
                  <a:pt x="43" y="1236"/>
                </a:lnTo>
                <a:lnTo>
                  <a:pt x="52" y="1257"/>
                </a:lnTo>
                <a:lnTo>
                  <a:pt x="62" y="1277"/>
                </a:lnTo>
                <a:lnTo>
                  <a:pt x="73" y="1297"/>
                </a:lnTo>
                <a:lnTo>
                  <a:pt x="83" y="1317"/>
                </a:lnTo>
                <a:lnTo>
                  <a:pt x="94" y="1334"/>
                </a:lnTo>
                <a:lnTo>
                  <a:pt x="105" y="1351"/>
                </a:lnTo>
                <a:lnTo>
                  <a:pt x="115" y="1367"/>
                </a:lnTo>
                <a:lnTo>
                  <a:pt x="123" y="1379"/>
                </a:lnTo>
                <a:lnTo>
                  <a:pt x="130" y="1390"/>
                </a:lnTo>
                <a:lnTo>
                  <a:pt x="139" y="1403"/>
                </a:lnTo>
                <a:lnTo>
                  <a:pt x="140" y="1405"/>
                </a:lnTo>
                <a:lnTo>
                  <a:pt x="127" y="1334"/>
                </a:lnTo>
                <a:lnTo>
                  <a:pt x="118" y="1261"/>
                </a:lnTo>
                <a:lnTo>
                  <a:pt x="111" y="1186"/>
                </a:lnTo>
                <a:lnTo>
                  <a:pt x="108" y="1111"/>
                </a:lnTo>
                <a:lnTo>
                  <a:pt x="108" y="1035"/>
                </a:lnTo>
                <a:lnTo>
                  <a:pt x="112" y="960"/>
                </a:lnTo>
                <a:lnTo>
                  <a:pt x="120" y="884"/>
                </a:lnTo>
                <a:lnTo>
                  <a:pt x="132" y="811"/>
                </a:lnTo>
                <a:lnTo>
                  <a:pt x="140" y="811"/>
                </a:lnTo>
                <a:lnTo>
                  <a:pt x="138" y="883"/>
                </a:lnTo>
                <a:lnTo>
                  <a:pt x="138" y="955"/>
                </a:lnTo>
                <a:lnTo>
                  <a:pt x="138" y="1026"/>
                </a:lnTo>
                <a:lnTo>
                  <a:pt x="141" y="1098"/>
                </a:lnTo>
                <a:lnTo>
                  <a:pt x="148" y="1168"/>
                </a:lnTo>
                <a:lnTo>
                  <a:pt x="157" y="1237"/>
                </a:lnTo>
                <a:lnTo>
                  <a:pt x="157" y="1235"/>
                </a:lnTo>
                <a:lnTo>
                  <a:pt x="159" y="1226"/>
                </a:lnTo>
                <a:lnTo>
                  <a:pt x="160" y="1213"/>
                </a:lnTo>
                <a:lnTo>
                  <a:pt x="162" y="1195"/>
                </a:lnTo>
                <a:lnTo>
                  <a:pt x="166" y="1173"/>
                </a:lnTo>
                <a:lnTo>
                  <a:pt x="170" y="1147"/>
                </a:lnTo>
                <a:lnTo>
                  <a:pt x="174" y="1117"/>
                </a:lnTo>
                <a:lnTo>
                  <a:pt x="179" y="1084"/>
                </a:lnTo>
                <a:lnTo>
                  <a:pt x="185" y="1049"/>
                </a:lnTo>
                <a:lnTo>
                  <a:pt x="192" y="1011"/>
                </a:lnTo>
                <a:lnTo>
                  <a:pt x="199" y="972"/>
                </a:lnTo>
                <a:lnTo>
                  <a:pt x="206" y="932"/>
                </a:lnTo>
                <a:lnTo>
                  <a:pt x="214" y="889"/>
                </a:lnTo>
                <a:lnTo>
                  <a:pt x="224" y="847"/>
                </a:lnTo>
                <a:lnTo>
                  <a:pt x="244" y="761"/>
                </a:lnTo>
                <a:lnTo>
                  <a:pt x="255" y="718"/>
                </a:lnTo>
                <a:lnTo>
                  <a:pt x="266" y="677"/>
                </a:lnTo>
                <a:lnTo>
                  <a:pt x="278" y="637"/>
                </a:lnTo>
                <a:lnTo>
                  <a:pt x="291" y="599"/>
                </a:lnTo>
                <a:lnTo>
                  <a:pt x="304" y="563"/>
                </a:lnTo>
                <a:lnTo>
                  <a:pt x="318" y="529"/>
                </a:lnTo>
                <a:lnTo>
                  <a:pt x="333" y="498"/>
                </a:lnTo>
                <a:lnTo>
                  <a:pt x="347" y="470"/>
                </a:lnTo>
                <a:lnTo>
                  <a:pt x="363" y="446"/>
                </a:lnTo>
                <a:lnTo>
                  <a:pt x="352" y="497"/>
                </a:lnTo>
                <a:lnTo>
                  <a:pt x="341" y="544"/>
                </a:lnTo>
                <a:lnTo>
                  <a:pt x="329" y="589"/>
                </a:lnTo>
                <a:lnTo>
                  <a:pt x="318" y="632"/>
                </a:lnTo>
                <a:lnTo>
                  <a:pt x="307" y="675"/>
                </a:lnTo>
                <a:lnTo>
                  <a:pt x="295" y="717"/>
                </a:lnTo>
                <a:lnTo>
                  <a:pt x="285" y="760"/>
                </a:lnTo>
                <a:lnTo>
                  <a:pt x="275" y="805"/>
                </a:lnTo>
                <a:lnTo>
                  <a:pt x="265" y="852"/>
                </a:lnTo>
                <a:lnTo>
                  <a:pt x="256" y="903"/>
                </a:lnTo>
                <a:lnTo>
                  <a:pt x="247" y="957"/>
                </a:lnTo>
                <a:lnTo>
                  <a:pt x="239" y="1016"/>
                </a:lnTo>
                <a:lnTo>
                  <a:pt x="247" y="1014"/>
                </a:lnTo>
                <a:lnTo>
                  <a:pt x="260" y="1010"/>
                </a:lnTo>
                <a:lnTo>
                  <a:pt x="277" y="1006"/>
                </a:lnTo>
                <a:lnTo>
                  <a:pt x="295" y="1003"/>
                </a:lnTo>
                <a:lnTo>
                  <a:pt x="334" y="994"/>
                </a:lnTo>
                <a:lnTo>
                  <a:pt x="352" y="990"/>
                </a:lnTo>
                <a:lnTo>
                  <a:pt x="369" y="987"/>
                </a:lnTo>
                <a:lnTo>
                  <a:pt x="382" y="983"/>
                </a:lnTo>
                <a:lnTo>
                  <a:pt x="391" y="981"/>
                </a:lnTo>
                <a:lnTo>
                  <a:pt x="396" y="978"/>
                </a:lnTo>
                <a:lnTo>
                  <a:pt x="420" y="939"/>
                </a:lnTo>
                <a:lnTo>
                  <a:pt x="444" y="895"/>
                </a:lnTo>
                <a:lnTo>
                  <a:pt x="468" y="849"/>
                </a:lnTo>
                <a:lnTo>
                  <a:pt x="493" y="799"/>
                </a:lnTo>
                <a:lnTo>
                  <a:pt x="518" y="747"/>
                </a:lnTo>
                <a:lnTo>
                  <a:pt x="543" y="694"/>
                </a:lnTo>
                <a:lnTo>
                  <a:pt x="588" y="587"/>
                </a:lnTo>
                <a:lnTo>
                  <a:pt x="608" y="535"/>
                </a:lnTo>
                <a:lnTo>
                  <a:pt x="628" y="485"/>
                </a:lnTo>
                <a:lnTo>
                  <a:pt x="645" y="438"/>
                </a:lnTo>
                <a:lnTo>
                  <a:pt x="660" y="393"/>
                </a:lnTo>
                <a:lnTo>
                  <a:pt x="653" y="427"/>
                </a:lnTo>
                <a:lnTo>
                  <a:pt x="648" y="458"/>
                </a:lnTo>
                <a:lnTo>
                  <a:pt x="643" y="484"/>
                </a:lnTo>
                <a:lnTo>
                  <a:pt x="638" y="507"/>
                </a:lnTo>
                <a:lnTo>
                  <a:pt x="633" y="526"/>
                </a:lnTo>
                <a:lnTo>
                  <a:pt x="630" y="545"/>
                </a:lnTo>
                <a:lnTo>
                  <a:pt x="625" y="562"/>
                </a:lnTo>
                <a:lnTo>
                  <a:pt x="616" y="594"/>
                </a:lnTo>
                <a:lnTo>
                  <a:pt x="611" y="611"/>
                </a:lnTo>
                <a:lnTo>
                  <a:pt x="606" y="630"/>
                </a:lnTo>
                <a:lnTo>
                  <a:pt x="594" y="674"/>
                </a:lnTo>
                <a:lnTo>
                  <a:pt x="616" y="675"/>
                </a:lnTo>
                <a:lnTo>
                  <a:pt x="634" y="678"/>
                </a:lnTo>
                <a:lnTo>
                  <a:pt x="650" y="682"/>
                </a:lnTo>
                <a:lnTo>
                  <a:pt x="663" y="688"/>
                </a:lnTo>
                <a:lnTo>
                  <a:pt x="674" y="695"/>
                </a:lnTo>
                <a:lnTo>
                  <a:pt x="685" y="702"/>
                </a:lnTo>
                <a:lnTo>
                  <a:pt x="696" y="710"/>
                </a:lnTo>
                <a:lnTo>
                  <a:pt x="709" y="719"/>
                </a:lnTo>
                <a:lnTo>
                  <a:pt x="729" y="694"/>
                </a:lnTo>
                <a:lnTo>
                  <a:pt x="747" y="667"/>
                </a:lnTo>
                <a:lnTo>
                  <a:pt x="761" y="638"/>
                </a:lnTo>
                <a:lnTo>
                  <a:pt x="773" y="608"/>
                </a:lnTo>
                <a:lnTo>
                  <a:pt x="783" y="576"/>
                </a:lnTo>
                <a:lnTo>
                  <a:pt x="792" y="543"/>
                </a:lnTo>
                <a:lnTo>
                  <a:pt x="799" y="509"/>
                </a:lnTo>
                <a:lnTo>
                  <a:pt x="807" y="475"/>
                </a:lnTo>
                <a:lnTo>
                  <a:pt x="815" y="441"/>
                </a:lnTo>
                <a:lnTo>
                  <a:pt x="823" y="407"/>
                </a:lnTo>
                <a:lnTo>
                  <a:pt x="833" y="373"/>
                </a:lnTo>
                <a:lnTo>
                  <a:pt x="844" y="340"/>
                </a:lnTo>
                <a:lnTo>
                  <a:pt x="858" y="309"/>
                </a:lnTo>
                <a:lnTo>
                  <a:pt x="858" y="408"/>
                </a:lnTo>
                <a:lnTo>
                  <a:pt x="873" y="414"/>
                </a:lnTo>
                <a:lnTo>
                  <a:pt x="891" y="422"/>
                </a:lnTo>
                <a:lnTo>
                  <a:pt x="924" y="440"/>
                </a:lnTo>
                <a:lnTo>
                  <a:pt x="940" y="450"/>
                </a:lnTo>
                <a:lnTo>
                  <a:pt x="956" y="461"/>
                </a:lnTo>
                <a:lnTo>
                  <a:pt x="970" y="471"/>
                </a:lnTo>
                <a:lnTo>
                  <a:pt x="981" y="480"/>
                </a:lnTo>
                <a:lnTo>
                  <a:pt x="991" y="488"/>
                </a:lnTo>
                <a:lnTo>
                  <a:pt x="1000" y="494"/>
                </a:lnTo>
                <a:lnTo>
                  <a:pt x="1004" y="498"/>
                </a:lnTo>
                <a:lnTo>
                  <a:pt x="1006" y="499"/>
                </a:lnTo>
                <a:lnTo>
                  <a:pt x="1002" y="434"/>
                </a:lnTo>
                <a:lnTo>
                  <a:pt x="1003" y="369"/>
                </a:lnTo>
                <a:lnTo>
                  <a:pt x="1008" y="305"/>
                </a:lnTo>
                <a:lnTo>
                  <a:pt x="1016" y="241"/>
                </a:lnTo>
                <a:lnTo>
                  <a:pt x="1025" y="179"/>
                </a:lnTo>
                <a:lnTo>
                  <a:pt x="1035" y="118"/>
                </a:lnTo>
                <a:lnTo>
                  <a:pt x="1044" y="58"/>
                </a:lnTo>
                <a:lnTo>
                  <a:pt x="1050" y="0"/>
                </a:lnTo>
                <a:close/>
              </a:path>
            </a:pathLst>
          </a:custGeom>
          <a:solidFill>
            <a:srgbClr val="466571">
              <a:alpha val="7059"/>
            </a:srgbClr>
          </a:solidFill>
          <a:ln w="25400" cap="sq" cmpd="sng" algn="ctr">
            <a:noFill/>
            <a:prstDash val="solid"/>
            <a:headEnd type="none" w="med" len="med"/>
            <a:tailEnd type="none" w="med" len="med"/>
          </a:ln>
          <a:effectLst>
            <a:innerShdw blurRad="50800" dist="50800" dir="13500000">
              <a:srgbClr val="000000">
                <a:alpha val="43137"/>
              </a:srgbClr>
            </a:inn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t" compatLnSpc="1"/>
          <a:lstStyle/>
          <a:p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409446"/>
            <a:ext cx="7772400" cy="1470025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023248" y="3886200"/>
            <a:ext cx="5414978" cy="1042998"/>
          </a:xfrm>
        </p:spPr>
        <p:txBody>
          <a:bodyPr/>
          <a:lstStyle>
            <a:lvl1pPr marL="0" indent="0" algn="r">
              <a:buNone/>
              <a:defRPr sz="2400" i="1">
                <a:solidFill>
                  <a:schemeClr val="tx1">
                    <a:tint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58082" y="274639"/>
            <a:ext cx="1328718" cy="5851525"/>
          </a:xfrm>
        </p:spPr>
        <p:txBody>
          <a:bodyPr vert="eaVert" anchor="b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928672"/>
            <a:ext cx="6900882" cy="5197493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>
                <a:solidFill>
                  <a:schemeClr val="tx1">
                    <a:tint val="85000"/>
                  </a:schemeClr>
                </a:solidFill>
              </a:defRPr>
            </a:lvl1pPr>
            <a:lvl2pPr marL="457200" indent="0">
              <a:buNone/>
              <a:defRPr sz="1800" i="1">
                <a:solidFill>
                  <a:schemeClr val="tx1">
                    <a:tint val="85000"/>
                  </a:schemeClr>
                </a:solidFill>
              </a:defRPr>
            </a:lvl2pPr>
            <a:lvl3pPr marL="914400" indent="0">
              <a:buNone/>
              <a:defRPr sz="1600" i="1">
                <a:solidFill>
                  <a:schemeClr val="tx1">
                    <a:tint val="85000"/>
                  </a:schemeClr>
                </a:solidFill>
              </a:defRPr>
            </a:lvl3pPr>
            <a:lvl4pPr marL="1371600" indent="0">
              <a:buNone/>
              <a:defRPr sz="1400" i="1">
                <a:solidFill>
                  <a:schemeClr val="tx1">
                    <a:tint val="85000"/>
                  </a:schemeClr>
                </a:solidFill>
              </a:defRPr>
            </a:lvl4pPr>
            <a:lvl5pPr marL="1828800" indent="0">
              <a:buNone/>
              <a:defRPr sz="1400" i="1">
                <a:solidFill>
                  <a:schemeClr val="tx1">
                    <a:tint val="8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500702"/>
            <a:ext cx="4040188" cy="639762"/>
          </a:xfrm>
          <a:solidFill>
            <a:srgbClr val="737C87">
              <a:alpha val="55000"/>
            </a:srgbClr>
          </a:solidFill>
          <a:ln w="19050">
            <a:solidFill>
              <a:srgbClr val="FFFFFF"/>
            </a:solidFill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 b="1">
                <a:solidFill>
                  <a:srgbClr val="FFFFFF"/>
                </a:solidFill>
              </a:defRPr>
            </a:lvl2pPr>
            <a:lvl3pPr marL="914400" indent="0" algn="ctr">
              <a:buNone/>
              <a:defRPr sz="1800" b="1">
                <a:solidFill>
                  <a:srgbClr val="FFFFFF"/>
                </a:solidFill>
              </a:defRPr>
            </a:lvl3pPr>
            <a:lvl4pPr marL="1371600" indent="0" algn="ctr">
              <a:buNone/>
              <a:defRPr sz="1600" b="1">
                <a:solidFill>
                  <a:srgbClr val="FFFFFF"/>
                </a:solidFill>
              </a:defRPr>
            </a:lvl4pPr>
            <a:lvl5pPr marL="1828800" indent="0" algn="ctr">
              <a:buNone/>
              <a:defRPr sz="1600" b="1">
                <a:solidFill>
                  <a:srgbClr val="FFFFFF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50017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5500702"/>
            <a:ext cx="4041775" cy="639762"/>
          </a:xfrm>
          <a:solidFill>
            <a:srgbClr val="737C87">
              <a:alpha val="55000"/>
            </a:srgbClr>
          </a:solidFill>
          <a:ln w="19050">
            <a:solidFill>
              <a:srgbClr val="FFFFFF"/>
            </a:solidFill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 b="1">
                <a:solidFill>
                  <a:srgbClr val="FFFFFF"/>
                </a:solidFill>
              </a:defRPr>
            </a:lvl2pPr>
            <a:lvl3pPr marL="914400" indent="0" algn="ctr">
              <a:buNone/>
              <a:defRPr sz="1800" b="1">
                <a:solidFill>
                  <a:srgbClr val="FFFFFF"/>
                </a:solidFill>
              </a:defRPr>
            </a:lvl3pPr>
            <a:lvl4pPr marL="1371600" indent="0" algn="ctr">
              <a:buNone/>
              <a:defRPr sz="1600" b="1">
                <a:solidFill>
                  <a:srgbClr val="FFFFFF"/>
                </a:solidFill>
              </a:defRPr>
            </a:lvl4pPr>
            <a:lvl5pPr marL="1828800" indent="0" algn="ctr">
              <a:buNone/>
              <a:defRPr sz="1600" b="1">
                <a:solidFill>
                  <a:srgbClr val="FFFFFF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8219505" cy="593879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868" y="1590620"/>
            <a:ext cx="8218935" cy="45355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866111"/>
            <a:ext cx="8237260" cy="6877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3422654" cy="781052"/>
          </a:xfrm>
        </p:spPr>
        <p:txBody>
          <a:bodyPr anchor="b"/>
          <a:lstStyle>
            <a:lvl1pPr algn="r">
              <a:defRPr sz="24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28596" y="2566978"/>
            <a:ext cx="3422654" cy="804862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sz="quarter" idx="1"/>
          </p:nvPr>
        </p:nvSpPr>
        <p:spPr>
          <a:xfrm>
            <a:off x="4000496" y="928670"/>
            <a:ext cx="4500594" cy="4500570"/>
          </a:xfrm>
          <a:prstGeom prst="roundRect">
            <a:avLst>
              <a:gd name="adj" fmla="val 8501"/>
            </a:avLst>
          </a:prstGeom>
          <a:noFill/>
          <a:ln w="165100" cap="rnd" cmpd="sng">
            <a:gradFill flip="none" rotWithShape="1">
              <a:gsLst>
                <a:gs pos="0">
                  <a:schemeClr val="accent2">
                    <a:tint val="20000"/>
                  </a:schemeClr>
                </a:gs>
                <a:gs pos="100000">
                  <a:schemeClr val="accent2">
                    <a:tint val="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balanced" dir="t"/>
          </a:scene3d>
          <a:sp3d extrusionH="76200" prstMaterial="matte">
            <a:bevelT h="38100"/>
            <a:bevelB h="38100"/>
            <a:extrusionClr>
              <a:schemeClr val="bg2">
                <a:shade val="75000"/>
              </a:schemeClr>
            </a:extrusionClr>
          </a:sp3d>
        </p:spPr>
        <p:txBody>
          <a:bodyPr/>
          <a:lstStyle/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 noEditPoints="1"/>
          </p:cNvSpPr>
          <p:nvPr/>
        </p:nvSpPr>
        <p:spPr bwMode="blackGray">
          <a:xfrm flipH="1">
            <a:off x="-32" y="500042"/>
            <a:ext cx="2268129" cy="5929354"/>
          </a:xfrm>
          <a:custGeom>
            <a:avLst/>
            <a:gdLst/>
            <a:ahLst/>
            <a:cxnLst>
              <a:cxn ang="0">
                <a:pos x="487" y="2402"/>
              </a:cxn>
              <a:cxn ang="0">
                <a:pos x="608" y="2460"/>
              </a:cxn>
              <a:cxn ang="0">
                <a:pos x="610" y="2554"/>
              </a:cxn>
              <a:cxn ang="0">
                <a:pos x="893" y="2559"/>
              </a:cxn>
              <a:cxn ang="0">
                <a:pos x="772" y="2424"/>
              </a:cxn>
              <a:cxn ang="0">
                <a:pos x="334" y="2346"/>
              </a:cxn>
              <a:cxn ang="0">
                <a:pos x="447" y="2270"/>
              </a:cxn>
              <a:cxn ang="0">
                <a:pos x="696" y="2192"/>
              </a:cxn>
              <a:cxn ang="0">
                <a:pos x="801" y="2254"/>
              </a:cxn>
              <a:cxn ang="0">
                <a:pos x="914" y="2229"/>
              </a:cxn>
              <a:cxn ang="0">
                <a:pos x="996" y="2221"/>
              </a:cxn>
              <a:cxn ang="0">
                <a:pos x="833" y="2000"/>
              </a:cxn>
              <a:cxn ang="0">
                <a:pos x="891" y="2021"/>
              </a:cxn>
              <a:cxn ang="0">
                <a:pos x="603" y="1981"/>
              </a:cxn>
              <a:cxn ang="0">
                <a:pos x="334" y="2185"/>
              </a:cxn>
              <a:cxn ang="0">
                <a:pos x="415" y="2205"/>
              </a:cxn>
              <a:cxn ang="0">
                <a:pos x="568" y="2097"/>
              </a:cxn>
              <a:cxn ang="0">
                <a:pos x="923" y="1962"/>
              </a:cxn>
              <a:cxn ang="0">
                <a:pos x="707" y="1856"/>
              </a:cxn>
              <a:cxn ang="0">
                <a:pos x="783" y="1877"/>
              </a:cxn>
              <a:cxn ang="0">
                <a:pos x="1024" y="1938"/>
              </a:cxn>
              <a:cxn ang="0">
                <a:pos x="714" y="1767"/>
              </a:cxn>
              <a:cxn ang="0">
                <a:pos x="773" y="1779"/>
              </a:cxn>
              <a:cxn ang="0">
                <a:pos x="321" y="1789"/>
              </a:cxn>
              <a:cxn ang="0">
                <a:pos x="478" y="1916"/>
              </a:cxn>
              <a:cxn ang="0">
                <a:pos x="561" y="1954"/>
              </a:cxn>
              <a:cxn ang="0">
                <a:pos x="429" y="1744"/>
              </a:cxn>
              <a:cxn ang="0">
                <a:pos x="618" y="1731"/>
              </a:cxn>
              <a:cxn ang="0">
                <a:pos x="964" y="1657"/>
              </a:cxn>
              <a:cxn ang="0">
                <a:pos x="499" y="1689"/>
              </a:cxn>
              <a:cxn ang="0">
                <a:pos x="696" y="1680"/>
              </a:cxn>
              <a:cxn ang="0">
                <a:pos x="886" y="1764"/>
              </a:cxn>
              <a:cxn ang="0">
                <a:pos x="363" y="1496"/>
              </a:cxn>
              <a:cxn ang="0">
                <a:pos x="808" y="1481"/>
              </a:cxn>
              <a:cxn ang="0">
                <a:pos x="681" y="1492"/>
              </a:cxn>
              <a:cxn ang="0">
                <a:pos x="956" y="1592"/>
              </a:cxn>
              <a:cxn ang="0">
                <a:pos x="781" y="1312"/>
              </a:cxn>
              <a:cxn ang="0">
                <a:pos x="247" y="1405"/>
              </a:cxn>
              <a:cxn ang="0">
                <a:pos x="959" y="1228"/>
              </a:cxn>
              <a:cxn ang="0">
                <a:pos x="969" y="1142"/>
              </a:cxn>
              <a:cxn ang="0">
                <a:pos x="313" y="1025"/>
              </a:cxn>
              <a:cxn ang="0">
                <a:pos x="305" y="1085"/>
              </a:cxn>
              <a:cxn ang="0">
                <a:pos x="952" y="970"/>
              </a:cxn>
              <a:cxn ang="0">
                <a:pos x="915" y="820"/>
              </a:cxn>
              <a:cxn ang="0">
                <a:pos x="1029" y="881"/>
              </a:cxn>
              <a:cxn ang="0">
                <a:pos x="572" y="977"/>
              </a:cxn>
              <a:cxn ang="0">
                <a:pos x="643" y="757"/>
              </a:cxn>
              <a:cxn ang="0">
                <a:pos x="849" y="1016"/>
              </a:cxn>
              <a:cxn ang="0">
                <a:pos x="825" y="559"/>
              </a:cxn>
              <a:cxn ang="0">
                <a:pos x="1014" y="978"/>
              </a:cxn>
              <a:cxn ang="0">
                <a:pos x="985" y="1730"/>
              </a:cxn>
              <a:cxn ang="0">
                <a:pos x="1046" y="2030"/>
              </a:cxn>
              <a:cxn ang="0">
                <a:pos x="982" y="2783"/>
              </a:cxn>
              <a:cxn ang="0">
                <a:pos x="153" y="2108"/>
              </a:cxn>
              <a:cxn ang="0">
                <a:pos x="137" y="1741"/>
              </a:cxn>
              <a:cxn ang="0">
                <a:pos x="8" y="1398"/>
              </a:cxn>
              <a:cxn ang="0">
                <a:pos x="115" y="1367"/>
              </a:cxn>
              <a:cxn ang="0">
                <a:pos x="174" y="1117"/>
              </a:cxn>
              <a:cxn ang="0">
                <a:pos x="265" y="852"/>
              </a:cxn>
              <a:cxn ang="0">
                <a:pos x="648" y="458"/>
              </a:cxn>
              <a:cxn ang="0">
                <a:pos x="815" y="441"/>
              </a:cxn>
            </a:cxnLst>
            <a:rect l="0" t="0" r="0" b="0"/>
            <a:pathLst>
              <a:path w="1052" h="2787">
                <a:moveTo>
                  <a:pt x="957" y="2608"/>
                </a:moveTo>
                <a:lnTo>
                  <a:pt x="945" y="2627"/>
                </a:lnTo>
                <a:lnTo>
                  <a:pt x="934" y="2646"/>
                </a:lnTo>
                <a:lnTo>
                  <a:pt x="922" y="2665"/>
                </a:lnTo>
                <a:lnTo>
                  <a:pt x="907" y="2684"/>
                </a:lnTo>
                <a:lnTo>
                  <a:pt x="910" y="2684"/>
                </a:lnTo>
                <a:lnTo>
                  <a:pt x="916" y="2685"/>
                </a:lnTo>
                <a:lnTo>
                  <a:pt x="926" y="2686"/>
                </a:lnTo>
                <a:lnTo>
                  <a:pt x="938" y="2688"/>
                </a:lnTo>
                <a:lnTo>
                  <a:pt x="952" y="2690"/>
                </a:lnTo>
                <a:lnTo>
                  <a:pt x="966" y="2693"/>
                </a:lnTo>
                <a:lnTo>
                  <a:pt x="979" y="2696"/>
                </a:lnTo>
                <a:lnTo>
                  <a:pt x="990" y="2699"/>
                </a:lnTo>
                <a:lnTo>
                  <a:pt x="989" y="2696"/>
                </a:lnTo>
                <a:lnTo>
                  <a:pt x="987" y="2691"/>
                </a:lnTo>
                <a:lnTo>
                  <a:pt x="983" y="2681"/>
                </a:lnTo>
                <a:lnTo>
                  <a:pt x="980" y="2670"/>
                </a:lnTo>
                <a:lnTo>
                  <a:pt x="975" y="2658"/>
                </a:lnTo>
                <a:lnTo>
                  <a:pt x="970" y="2644"/>
                </a:lnTo>
                <a:lnTo>
                  <a:pt x="965" y="2630"/>
                </a:lnTo>
                <a:lnTo>
                  <a:pt x="957" y="2608"/>
                </a:lnTo>
                <a:close/>
                <a:moveTo>
                  <a:pt x="454" y="2402"/>
                </a:moveTo>
                <a:lnTo>
                  <a:pt x="421" y="2410"/>
                </a:lnTo>
                <a:lnTo>
                  <a:pt x="470" y="2463"/>
                </a:lnTo>
                <a:lnTo>
                  <a:pt x="478" y="2463"/>
                </a:lnTo>
                <a:lnTo>
                  <a:pt x="487" y="2402"/>
                </a:lnTo>
                <a:lnTo>
                  <a:pt x="454" y="2402"/>
                </a:lnTo>
                <a:close/>
                <a:moveTo>
                  <a:pt x="758" y="2306"/>
                </a:moveTo>
                <a:lnTo>
                  <a:pt x="731" y="2308"/>
                </a:lnTo>
                <a:lnTo>
                  <a:pt x="706" y="2312"/>
                </a:lnTo>
                <a:lnTo>
                  <a:pt x="680" y="2317"/>
                </a:lnTo>
                <a:lnTo>
                  <a:pt x="654" y="2324"/>
                </a:lnTo>
                <a:lnTo>
                  <a:pt x="630" y="2334"/>
                </a:lnTo>
                <a:lnTo>
                  <a:pt x="608" y="2344"/>
                </a:lnTo>
                <a:lnTo>
                  <a:pt x="588" y="2355"/>
                </a:lnTo>
                <a:lnTo>
                  <a:pt x="570" y="2367"/>
                </a:lnTo>
                <a:lnTo>
                  <a:pt x="555" y="2382"/>
                </a:lnTo>
                <a:lnTo>
                  <a:pt x="543" y="2396"/>
                </a:lnTo>
                <a:lnTo>
                  <a:pt x="535" y="2412"/>
                </a:lnTo>
                <a:lnTo>
                  <a:pt x="531" y="2428"/>
                </a:lnTo>
                <a:lnTo>
                  <a:pt x="531" y="2445"/>
                </a:lnTo>
                <a:lnTo>
                  <a:pt x="536" y="2463"/>
                </a:lnTo>
                <a:lnTo>
                  <a:pt x="545" y="2477"/>
                </a:lnTo>
                <a:lnTo>
                  <a:pt x="555" y="2487"/>
                </a:lnTo>
                <a:lnTo>
                  <a:pt x="567" y="2493"/>
                </a:lnTo>
                <a:lnTo>
                  <a:pt x="580" y="2497"/>
                </a:lnTo>
                <a:lnTo>
                  <a:pt x="592" y="2496"/>
                </a:lnTo>
                <a:lnTo>
                  <a:pt x="604" y="2493"/>
                </a:lnTo>
                <a:lnTo>
                  <a:pt x="614" y="2486"/>
                </a:lnTo>
                <a:lnTo>
                  <a:pt x="622" y="2476"/>
                </a:lnTo>
                <a:lnTo>
                  <a:pt x="627" y="2463"/>
                </a:lnTo>
                <a:lnTo>
                  <a:pt x="608" y="2460"/>
                </a:lnTo>
                <a:lnTo>
                  <a:pt x="596" y="2458"/>
                </a:lnTo>
                <a:lnTo>
                  <a:pt x="586" y="2454"/>
                </a:lnTo>
                <a:lnTo>
                  <a:pt x="580" y="2448"/>
                </a:lnTo>
                <a:lnTo>
                  <a:pt x="577" y="2439"/>
                </a:lnTo>
                <a:lnTo>
                  <a:pt x="578" y="2427"/>
                </a:lnTo>
                <a:lnTo>
                  <a:pt x="584" y="2416"/>
                </a:lnTo>
                <a:lnTo>
                  <a:pt x="592" y="2405"/>
                </a:lnTo>
                <a:lnTo>
                  <a:pt x="603" y="2397"/>
                </a:lnTo>
                <a:lnTo>
                  <a:pt x="615" y="2391"/>
                </a:lnTo>
                <a:lnTo>
                  <a:pt x="629" y="2387"/>
                </a:lnTo>
                <a:lnTo>
                  <a:pt x="642" y="2386"/>
                </a:lnTo>
                <a:lnTo>
                  <a:pt x="656" y="2388"/>
                </a:lnTo>
                <a:lnTo>
                  <a:pt x="670" y="2394"/>
                </a:lnTo>
                <a:lnTo>
                  <a:pt x="682" y="2404"/>
                </a:lnTo>
                <a:lnTo>
                  <a:pt x="693" y="2417"/>
                </a:lnTo>
                <a:lnTo>
                  <a:pt x="696" y="2425"/>
                </a:lnTo>
                <a:lnTo>
                  <a:pt x="698" y="2435"/>
                </a:lnTo>
                <a:lnTo>
                  <a:pt x="698" y="2447"/>
                </a:lnTo>
                <a:lnTo>
                  <a:pt x="696" y="2460"/>
                </a:lnTo>
                <a:lnTo>
                  <a:pt x="693" y="2474"/>
                </a:lnTo>
                <a:lnTo>
                  <a:pt x="686" y="2489"/>
                </a:lnTo>
                <a:lnTo>
                  <a:pt x="677" y="2504"/>
                </a:lnTo>
                <a:lnTo>
                  <a:pt x="666" y="2518"/>
                </a:lnTo>
                <a:lnTo>
                  <a:pt x="651" y="2531"/>
                </a:lnTo>
                <a:lnTo>
                  <a:pt x="632" y="2544"/>
                </a:lnTo>
                <a:lnTo>
                  <a:pt x="610" y="2554"/>
                </a:lnTo>
                <a:lnTo>
                  <a:pt x="631" y="2570"/>
                </a:lnTo>
                <a:lnTo>
                  <a:pt x="653" y="2584"/>
                </a:lnTo>
                <a:lnTo>
                  <a:pt x="677" y="2597"/>
                </a:lnTo>
                <a:lnTo>
                  <a:pt x="700" y="2610"/>
                </a:lnTo>
                <a:lnTo>
                  <a:pt x="724" y="2622"/>
                </a:lnTo>
                <a:lnTo>
                  <a:pt x="747" y="2632"/>
                </a:lnTo>
                <a:lnTo>
                  <a:pt x="769" y="2642"/>
                </a:lnTo>
                <a:lnTo>
                  <a:pt x="790" y="2650"/>
                </a:lnTo>
                <a:lnTo>
                  <a:pt x="808" y="2658"/>
                </a:lnTo>
                <a:lnTo>
                  <a:pt x="838" y="2667"/>
                </a:lnTo>
                <a:lnTo>
                  <a:pt x="849" y="2669"/>
                </a:lnTo>
                <a:lnTo>
                  <a:pt x="855" y="2669"/>
                </a:lnTo>
                <a:lnTo>
                  <a:pt x="858" y="2669"/>
                </a:lnTo>
                <a:lnTo>
                  <a:pt x="860" y="2660"/>
                </a:lnTo>
                <a:lnTo>
                  <a:pt x="862" y="2650"/>
                </a:lnTo>
                <a:lnTo>
                  <a:pt x="867" y="2637"/>
                </a:lnTo>
                <a:lnTo>
                  <a:pt x="872" y="2625"/>
                </a:lnTo>
                <a:lnTo>
                  <a:pt x="878" y="2610"/>
                </a:lnTo>
                <a:lnTo>
                  <a:pt x="884" y="2597"/>
                </a:lnTo>
                <a:lnTo>
                  <a:pt x="890" y="2584"/>
                </a:lnTo>
                <a:lnTo>
                  <a:pt x="895" y="2572"/>
                </a:lnTo>
                <a:lnTo>
                  <a:pt x="900" y="2561"/>
                </a:lnTo>
                <a:lnTo>
                  <a:pt x="904" y="2553"/>
                </a:lnTo>
                <a:lnTo>
                  <a:pt x="906" y="2548"/>
                </a:lnTo>
                <a:lnTo>
                  <a:pt x="907" y="2547"/>
                </a:lnTo>
                <a:lnTo>
                  <a:pt x="893" y="2559"/>
                </a:lnTo>
                <a:lnTo>
                  <a:pt x="880" y="2568"/>
                </a:lnTo>
                <a:lnTo>
                  <a:pt x="864" y="2572"/>
                </a:lnTo>
                <a:lnTo>
                  <a:pt x="848" y="2574"/>
                </a:lnTo>
                <a:lnTo>
                  <a:pt x="829" y="2573"/>
                </a:lnTo>
                <a:lnTo>
                  <a:pt x="810" y="2571"/>
                </a:lnTo>
                <a:lnTo>
                  <a:pt x="790" y="2570"/>
                </a:lnTo>
                <a:lnTo>
                  <a:pt x="767" y="2570"/>
                </a:lnTo>
                <a:lnTo>
                  <a:pt x="769" y="2567"/>
                </a:lnTo>
                <a:lnTo>
                  <a:pt x="774" y="2561"/>
                </a:lnTo>
                <a:lnTo>
                  <a:pt x="783" y="2554"/>
                </a:lnTo>
                <a:lnTo>
                  <a:pt x="792" y="2545"/>
                </a:lnTo>
                <a:lnTo>
                  <a:pt x="804" y="2535"/>
                </a:lnTo>
                <a:lnTo>
                  <a:pt x="816" y="2524"/>
                </a:lnTo>
                <a:lnTo>
                  <a:pt x="829" y="2513"/>
                </a:lnTo>
                <a:lnTo>
                  <a:pt x="842" y="2501"/>
                </a:lnTo>
                <a:lnTo>
                  <a:pt x="856" y="2490"/>
                </a:lnTo>
                <a:lnTo>
                  <a:pt x="880" y="2470"/>
                </a:lnTo>
                <a:lnTo>
                  <a:pt x="889" y="2462"/>
                </a:lnTo>
                <a:lnTo>
                  <a:pt x="896" y="2455"/>
                </a:lnTo>
                <a:lnTo>
                  <a:pt x="901" y="2452"/>
                </a:lnTo>
                <a:lnTo>
                  <a:pt x="903" y="2450"/>
                </a:lnTo>
                <a:lnTo>
                  <a:pt x="876" y="2452"/>
                </a:lnTo>
                <a:lnTo>
                  <a:pt x="853" y="2451"/>
                </a:lnTo>
                <a:lnTo>
                  <a:pt x="833" y="2450"/>
                </a:lnTo>
                <a:lnTo>
                  <a:pt x="767" y="2440"/>
                </a:lnTo>
                <a:lnTo>
                  <a:pt x="772" y="2424"/>
                </a:lnTo>
                <a:lnTo>
                  <a:pt x="781" y="2409"/>
                </a:lnTo>
                <a:lnTo>
                  <a:pt x="794" y="2397"/>
                </a:lnTo>
                <a:lnTo>
                  <a:pt x="809" y="2386"/>
                </a:lnTo>
                <a:lnTo>
                  <a:pt x="827" y="2377"/>
                </a:lnTo>
                <a:lnTo>
                  <a:pt x="846" y="2372"/>
                </a:lnTo>
                <a:lnTo>
                  <a:pt x="864" y="2367"/>
                </a:lnTo>
                <a:lnTo>
                  <a:pt x="882" y="2366"/>
                </a:lnTo>
                <a:lnTo>
                  <a:pt x="900" y="2367"/>
                </a:lnTo>
                <a:lnTo>
                  <a:pt x="915" y="2372"/>
                </a:lnTo>
                <a:lnTo>
                  <a:pt x="904" y="2355"/>
                </a:lnTo>
                <a:lnTo>
                  <a:pt x="891" y="2340"/>
                </a:lnTo>
                <a:lnTo>
                  <a:pt x="873" y="2328"/>
                </a:lnTo>
                <a:lnTo>
                  <a:pt x="853" y="2319"/>
                </a:lnTo>
                <a:lnTo>
                  <a:pt x="832" y="2313"/>
                </a:lnTo>
                <a:lnTo>
                  <a:pt x="808" y="2308"/>
                </a:lnTo>
                <a:lnTo>
                  <a:pt x="783" y="2306"/>
                </a:lnTo>
                <a:lnTo>
                  <a:pt x="758" y="2306"/>
                </a:lnTo>
                <a:close/>
                <a:moveTo>
                  <a:pt x="371" y="2235"/>
                </a:moveTo>
                <a:lnTo>
                  <a:pt x="339" y="2240"/>
                </a:lnTo>
                <a:lnTo>
                  <a:pt x="299" y="2249"/>
                </a:lnTo>
                <a:lnTo>
                  <a:pt x="280" y="2253"/>
                </a:lnTo>
                <a:lnTo>
                  <a:pt x="264" y="2257"/>
                </a:lnTo>
                <a:lnTo>
                  <a:pt x="279" y="2280"/>
                </a:lnTo>
                <a:lnTo>
                  <a:pt x="295" y="2303"/>
                </a:lnTo>
                <a:lnTo>
                  <a:pt x="313" y="2325"/>
                </a:lnTo>
                <a:lnTo>
                  <a:pt x="334" y="2346"/>
                </a:lnTo>
                <a:lnTo>
                  <a:pt x="356" y="2365"/>
                </a:lnTo>
                <a:lnTo>
                  <a:pt x="379" y="2382"/>
                </a:lnTo>
                <a:lnTo>
                  <a:pt x="404" y="2394"/>
                </a:lnTo>
                <a:lnTo>
                  <a:pt x="411" y="2387"/>
                </a:lnTo>
                <a:lnTo>
                  <a:pt x="428" y="2370"/>
                </a:lnTo>
                <a:lnTo>
                  <a:pt x="436" y="2361"/>
                </a:lnTo>
                <a:lnTo>
                  <a:pt x="444" y="2352"/>
                </a:lnTo>
                <a:lnTo>
                  <a:pt x="452" y="2345"/>
                </a:lnTo>
                <a:lnTo>
                  <a:pt x="457" y="2339"/>
                </a:lnTo>
                <a:lnTo>
                  <a:pt x="461" y="2335"/>
                </a:lnTo>
                <a:lnTo>
                  <a:pt x="462" y="2334"/>
                </a:lnTo>
                <a:lnTo>
                  <a:pt x="444" y="2336"/>
                </a:lnTo>
                <a:lnTo>
                  <a:pt x="430" y="2337"/>
                </a:lnTo>
                <a:lnTo>
                  <a:pt x="417" y="2335"/>
                </a:lnTo>
                <a:lnTo>
                  <a:pt x="405" y="2334"/>
                </a:lnTo>
                <a:lnTo>
                  <a:pt x="394" y="2330"/>
                </a:lnTo>
                <a:lnTo>
                  <a:pt x="383" y="2328"/>
                </a:lnTo>
                <a:lnTo>
                  <a:pt x="371" y="2326"/>
                </a:lnTo>
                <a:lnTo>
                  <a:pt x="373" y="2318"/>
                </a:lnTo>
                <a:lnTo>
                  <a:pt x="375" y="2309"/>
                </a:lnTo>
                <a:lnTo>
                  <a:pt x="379" y="2298"/>
                </a:lnTo>
                <a:lnTo>
                  <a:pt x="387" y="2288"/>
                </a:lnTo>
                <a:lnTo>
                  <a:pt x="395" y="2282"/>
                </a:lnTo>
                <a:lnTo>
                  <a:pt x="405" y="2279"/>
                </a:lnTo>
                <a:lnTo>
                  <a:pt x="433" y="2273"/>
                </a:lnTo>
                <a:lnTo>
                  <a:pt x="447" y="2270"/>
                </a:lnTo>
                <a:lnTo>
                  <a:pt x="462" y="2265"/>
                </a:lnTo>
                <a:lnTo>
                  <a:pt x="446" y="2259"/>
                </a:lnTo>
                <a:lnTo>
                  <a:pt x="432" y="2251"/>
                </a:lnTo>
                <a:lnTo>
                  <a:pt x="416" y="2244"/>
                </a:lnTo>
                <a:lnTo>
                  <a:pt x="401" y="2238"/>
                </a:lnTo>
                <a:lnTo>
                  <a:pt x="386" y="2235"/>
                </a:lnTo>
                <a:lnTo>
                  <a:pt x="371" y="2235"/>
                </a:lnTo>
                <a:close/>
                <a:moveTo>
                  <a:pt x="926" y="2137"/>
                </a:moveTo>
                <a:lnTo>
                  <a:pt x="915" y="2146"/>
                </a:lnTo>
                <a:lnTo>
                  <a:pt x="900" y="2155"/>
                </a:lnTo>
                <a:lnTo>
                  <a:pt x="883" y="2167"/>
                </a:lnTo>
                <a:lnTo>
                  <a:pt x="866" y="2179"/>
                </a:lnTo>
                <a:lnTo>
                  <a:pt x="829" y="2202"/>
                </a:lnTo>
                <a:lnTo>
                  <a:pt x="811" y="2213"/>
                </a:lnTo>
                <a:lnTo>
                  <a:pt x="794" y="2224"/>
                </a:lnTo>
                <a:lnTo>
                  <a:pt x="776" y="2231"/>
                </a:lnTo>
                <a:lnTo>
                  <a:pt x="762" y="2236"/>
                </a:lnTo>
                <a:lnTo>
                  <a:pt x="748" y="2238"/>
                </a:lnTo>
                <a:lnTo>
                  <a:pt x="731" y="2237"/>
                </a:lnTo>
                <a:lnTo>
                  <a:pt x="718" y="2235"/>
                </a:lnTo>
                <a:lnTo>
                  <a:pt x="709" y="2231"/>
                </a:lnTo>
                <a:lnTo>
                  <a:pt x="702" y="2225"/>
                </a:lnTo>
                <a:lnTo>
                  <a:pt x="697" y="2218"/>
                </a:lnTo>
                <a:lnTo>
                  <a:pt x="695" y="2211"/>
                </a:lnTo>
                <a:lnTo>
                  <a:pt x="695" y="2202"/>
                </a:lnTo>
                <a:lnTo>
                  <a:pt x="696" y="2192"/>
                </a:lnTo>
                <a:lnTo>
                  <a:pt x="700" y="2180"/>
                </a:lnTo>
                <a:lnTo>
                  <a:pt x="706" y="2173"/>
                </a:lnTo>
                <a:lnTo>
                  <a:pt x="712" y="2169"/>
                </a:lnTo>
                <a:lnTo>
                  <a:pt x="719" y="2167"/>
                </a:lnTo>
                <a:lnTo>
                  <a:pt x="728" y="2168"/>
                </a:lnTo>
                <a:lnTo>
                  <a:pt x="736" y="2170"/>
                </a:lnTo>
                <a:lnTo>
                  <a:pt x="732" y="2165"/>
                </a:lnTo>
                <a:lnTo>
                  <a:pt x="726" y="2160"/>
                </a:lnTo>
                <a:lnTo>
                  <a:pt x="718" y="2157"/>
                </a:lnTo>
                <a:lnTo>
                  <a:pt x="707" y="2156"/>
                </a:lnTo>
                <a:lnTo>
                  <a:pt x="696" y="2158"/>
                </a:lnTo>
                <a:lnTo>
                  <a:pt x="685" y="2166"/>
                </a:lnTo>
                <a:lnTo>
                  <a:pt x="676" y="2176"/>
                </a:lnTo>
                <a:lnTo>
                  <a:pt x="671" y="2188"/>
                </a:lnTo>
                <a:lnTo>
                  <a:pt x="668" y="2202"/>
                </a:lnTo>
                <a:lnTo>
                  <a:pt x="668" y="2216"/>
                </a:lnTo>
                <a:lnTo>
                  <a:pt x="671" y="2229"/>
                </a:lnTo>
                <a:lnTo>
                  <a:pt x="676" y="2240"/>
                </a:lnTo>
                <a:lnTo>
                  <a:pt x="685" y="2250"/>
                </a:lnTo>
                <a:lnTo>
                  <a:pt x="699" y="2259"/>
                </a:lnTo>
                <a:lnTo>
                  <a:pt x="718" y="2265"/>
                </a:lnTo>
                <a:lnTo>
                  <a:pt x="738" y="2268"/>
                </a:lnTo>
                <a:lnTo>
                  <a:pt x="760" y="2268"/>
                </a:lnTo>
                <a:lnTo>
                  <a:pt x="780" y="2264"/>
                </a:lnTo>
                <a:lnTo>
                  <a:pt x="791" y="2260"/>
                </a:lnTo>
                <a:lnTo>
                  <a:pt x="801" y="2254"/>
                </a:lnTo>
                <a:lnTo>
                  <a:pt x="809" y="2248"/>
                </a:lnTo>
                <a:lnTo>
                  <a:pt x="819" y="2241"/>
                </a:lnTo>
                <a:lnTo>
                  <a:pt x="829" y="2233"/>
                </a:lnTo>
                <a:lnTo>
                  <a:pt x="841" y="2223"/>
                </a:lnTo>
                <a:lnTo>
                  <a:pt x="856" y="2211"/>
                </a:lnTo>
                <a:lnTo>
                  <a:pt x="874" y="2196"/>
                </a:lnTo>
                <a:lnTo>
                  <a:pt x="893" y="2188"/>
                </a:lnTo>
                <a:lnTo>
                  <a:pt x="909" y="2184"/>
                </a:lnTo>
                <a:lnTo>
                  <a:pt x="925" y="2185"/>
                </a:lnTo>
                <a:lnTo>
                  <a:pt x="938" y="2188"/>
                </a:lnTo>
                <a:lnTo>
                  <a:pt x="950" y="2193"/>
                </a:lnTo>
                <a:lnTo>
                  <a:pt x="960" y="2202"/>
                </a:lnTo>
                <a:lnTo>
                  <a:pt x="968" y="2210"/>
                </a:lnTo>
                <a:lnTo>
                  <a:pt x="973" y="2219"/>
                </a:lnTo>
                <a:lnTo>
                  <a:pt x="974" y="2225"/>
                </a:lnTo>
                <a:lnTo>
                  <a:pt x="974" y="2240"/>
                </a:lnTo>
                <a:lnTo>
                  <a:pt x="973" y="2247"/>
                </a:lnTo>
                <a:lnTo>
                  <a:pt x="970" y="2254"/>
                </a:lnTo>
                <a:lnTo>
                  <a:pt x="966" y="2259"/>
                </a:lnTo>
                <a:lnTo>
                  <a:pt x="958" y="2262"/>
                </a:lnTo>
                <a:lnTo>
                  <a:pt x="948" y="2262"/>
                </a:lnTo>
                <a:lnTo>
                  <a:pt x="937" y="2259"/>
                </a:lnTo>
                <a:lnTo>
                  <a:pt x="928" y="2254"/>
                </a:lnTo>
                <a:lnTo>
                  <a:pt x="921" y="2248"/>
                </a:lnTo>
                <a:lnTo>
                  <a:pt x="915" y="2240"/>
                </a:lnTo>
                <a:lnTo>
                  <a:pt x="914" y="2229"/>
                </a:lnTo>
                <a:lnTo>
                  <a:pt x="915" y="2219"/>
                </a:lnTo>
                <a:lnTo>
                  <a:pt x="904" y="2228"/>
                </a:lnTo>
                <a:lnTo>
                  <a:pt x="895" y="2240"/>
                </a:lnTo>
                <a:lnTo>
                  <a:pt x="889" y="2252"/>
                </a:lnTo>
                <a:lnTo>
                  <a:pt x="885" y="2266"/>
                </a:lnTo>
                <a:lnTo>
                  <a:pt x="884" y="2279"/>
                </a:lnTo>
                <a:lnTo>
                  <a:pt x="886" y="2290"/>
                </a:lnTo>
                <a:lnTo>
                  <a:pt x="893" y="2297"/>
                </a:lnTo>
                <a:lnTo>
                  <a:pt x="901" y="2305"/>
                </a:lnTo>
                <a:lnTo>
                  <a:pt x="911" y="2311"/>
                </a:lnTo>
                <a:lnTo>
                  <a:pt x="923" y="2317"/>
                </a:lnTo>
                <a:lnTo>
                  <a:pt x="936" y="2323"/>
                </a:lnTo>
                <a:lnTo>
                  <a:pt x="943" y="2328"/>
                </a:lnTo>
                <a:lnTo>
                  <a:pt x="948" y="2333"/>
                </a:lnTo>
                <a:lnTo>
                  <a:pt x="953" y="2336"/>
                </a:lnTo>
                <a:lnTo>
                  <a:pt x="959" y="2338"/>
                </a:lnTo>
                <a:lnTo>
                  <a:pt x="968" y="2339"/>
                </a:lnTo>
                <a:lnTo>
                  <a:pt x="981" y="2341"/>
                </a:lnTo>
                <a:lnTo>
                  <a:pt x="984" y="2332"/>
                </a:lnTo>
                <a:lnTo>
                  <a:pt x="986" y="2323"/>
                </a:lnTo>
                <a:lnTo>
                  <a:pt x="989" y="2313"/>
                </a:lnTo>
                <a:lnTo>
                  <a:pt x="997" y="2297"/>
                </a:lnTo>
                <a:lnTo>
                  <a:pt x="1002" y="2279"/>
                </a:lnTo>
                <a:lnTo>
                  <a:pt x="1002" y="2260"/>
                </a:lnTo>
                <a:lnTo>
                  <a:pt x="1001" y="2240"/>
                </a:lnTo>
                <a:lnTo>
                  <a:pt x="996" y="2221"/>
                </a:lnTo>
                <a:lnTo>
                  <a:pt x="989" y="2202"/>
                </a:lnTo>
                <a:lnTo>
                  <a:pt x="980" y="2185"/>
                </a:lnTo>
                <a:lnTo>
                  <a:pt x="968" y="2169"/>
                </a:lnTo>
                <a:lnTo>
                  <a:pt x="956" y="2155"/>
                </a:lnTo>
                <a:lnTo>
                  <a:pt x="941" y="2144"/>
                </a:lnTo>
                <a:lnTo>
                  <a:pt x="926" y="2137"/>
                </a:lnTo>
                <a:close/>
                <a:moveTo>
                  <a:pt x="709" y="2075"/>
                </a:moveTo>
                <a:lnTo>
                  <a:pt x="602" y="2082"/>
                </a:lnTo>
                <a:lnTo>
                  <a:pt x="602" y="2090"/>
                </a:lnTo>
                <a:lnTo>
                  <a:pt x="627" y="2181"/>
                </a:lnTo>
                <a:lnTo>
                  <a:pt x="631" y="2179"/>
                </a:lnTo>
                <a:lnTo>
                  <a:pt x="637" y="2176"/>
                </a:lnTo>
                <a:lnTo>
                  <a:pt x="641" y="2174"/>
                </a:lnTo>
                <a:lnTo>
                  <a:pt x="645" y="2173"/>
                </a:lnTo>
                <a:lnTo>
                  <a:pt x="651" y="2169"/>
                </a:lnTo>
                <a:lnTo>
                  <a:pt x="659" y="2165"/>
                </a:lnTo>
                <a:lnTo>
                  <a:pt x="669" y="2158"/>
                </a:lnTo>
                <a:lnTo>
                  <a:pt x="681" y="2151"/>
                </a:lnTo>
                <a:lnTo>
                  <a:pt x="693" y="2141"/>
                </a:lnTo>
                <a:lnTo>
                  <a:pt x="706" y="2130"/>
                </a:lnTo>
                <a:lnTo>
                  <a:pt x="717" y="2118"/>
                </a:lnTo>
                <a:lnTo>
                  <a:pt x="728" y="2104"/>
                </a:lnTo>
                <a:lnTo>
                  <a:pt x="736" y="2090"/>
                </a:lnTo>
                <a:lnTo>
                  <a:pt x="742" y="2075"/>
                </a:lnTo>
                <a:lnTo>
                  <a:pt x="709" y="2075"/>
                </a:lnTo>
                <a:close/>
                <a:moveTo>
                  <a:pt x="833" y="2000"/>
                </a:moveTo>
                <a:lnTo>
                  <a:pt x="818" y="2001"/>
                </a:lnTo>
                <a:lnTo>
                  <a:pt x="805" y="2005"/>
                </a:lnTo>
                <a:lnTo>
                  <a:pt x="794" y="2015"/>
                </a:lnTo>
                <a:lnTo>
                  <a:pt x="783" y="2029"/>
                </a:lnTo>
                <a:lnTo>
                  <a:pt x="778" y="2042"/>
                </a:lnTo>
                <a:lnTo>
                  <a:pt x="776" y="2057"/>
                </a:lnTo>
                <a:lnTo>
                  <a:pt x="777" y="2072"/>
                </a:lnTo>
                <a:lnTo>
                  <a:pt x="781" y="2088"/>
                </a:lnTo>
                <a:lnTo>
                  <a:pt x="786" y="2103"/>
                </a:lnTo>
                <a:lnTo>
                  <a:pt x="793" y="2118"/>
                </a:lnTo>
                <a:lnTo>
                  <a:pt x="800" y="2130"/>
                </a:lnTo>
                <a:lnTo>
                  <a:pt x="808" y="2138"/>
                </a:lnTo>
                <a:lnTo>
                  <a:pt x="816" y="2143"/>
                </a:lnTo>
                <a:lnTo>
                  <a:pt x="828" y="2145"/>
                </a:lnTo>
                <a:lnTo>
                  <a:pt x="842" y="2144"/>
                </a:lnTo>
                <a:lnTo>
                  <a:pt x="857" y="2141"/>
                </a:lnTo>
                <a:lnTo>
                  <a:pt x="872" y="2136"/>
                </a:lnTo>
                <a:lnTo>
                  <a:pt x="886" y="2128"/>
                </a:lnTo>
                <a:lnTo>
                  <a:pt x="898" y="2118"/>
                </a:lnTo>
                <a:lnTo>
                  <a:pt x="907" y="2105"/>
                </a:lnTo>
                <a:lnTo>
                  <a:pt x="912" y="2092"/>
                </a:lnTo>
                <a:lnTo>
                  <a:pt x="913" y="2077"/>
                </a:lnTo>
                <a:lnTo>
                  <a:pt x="911" y="2062"/>
                </a:lnTo>
                <a:lnTo>
                  <a:pt x="907" y="2048"/>
                </a:lnTo>
                <a:lnTo>
                  <a:pt x="900" y="2033"/>
                </a:lnTo>
                <a:lnTo>
                  <a:pt x="891" y="2021"/>
                </a:lnTo>
                <a:lnTo>
                  <a:pt x="879" y="2012"/>
                </a:lnTo>
                <a:lnTo>
                  <a:pt x="866" y="2006"/>
                </a:lnTo>
                <a:lnTo>
                  <a:pt x="849" y="2002"/>
                </a:lnTo>
                <a:lnTo>
                  <a:pt x="833" y="2000"/>
                </a:lnTo>
                <a:close/>
                <a:moveTo>
                  <a:pt x="977" y="1980"/>
                </a:moveTo>
                <a:lnTo>
                  <a:pt x="970" y="1982"/>
                </a:lnTo>
                <a:lnTo>
                  <a:pt x="965" y="1986"/>
                </a:lnTo>
                <a:lnTo>
                  <a:pt x="963" y="1990"/>
                </a:lnTo>
                <a:lnTo>
                  <a:pt x="961" y="1996"/>
                </a:lnTo>
                <a:lnTo>
                  <a:pt x="961" y="2004"/>
                </a:lnTo>
                <a:lnTo>
                  <a:pt x="962" y="2010"/>
                </a:lnTo>
                <a:lnTo>
                  <a:pt x="966" y="2017"/>
                </a:lnTo>
                <a:lnTo>
                  <a:pt x="973" y="2021"/>
                </a:lnTo>
                <a:lnTo>
                  <a:pt x="983" y="2023"/>
                </a:lnTo>
                <a:lnTo>
                  <a:pt x="991" y="2022"/>
                </a:lnTo>
                <a:lnTo>
                  <a:pt x="999" y="2018"/>
                </a:lnTo>
                <a:lnTo>
                  <a:pt x="1003" y="2013"/>
                </a:lnTo>
                <a:lnTo>
                  <a:pt x="1006" y="2006"/>
                </a:lnTo>
                <a:lnTo>
                  <a:pt x="1006" y="1998"/>
                </a:lnTo>
                <a:lnTo>
                  <a:pt x="1003" y="1992"/>
                </a:lnTo>
                <a:lnTo>
                  <a:pt x="998" y="1987"/>
                </a:lnTo>
                <a:lnTo>
                  <a:pt x="991" y="1982"/>
                </a:lnTo>
                <a:lnTo>
                  <a:pt x="984" y="1980"/>
                </a:lnTo>
                <a:lnTo>
                  <a:pt x="977" y="1980"/>
                </a:lnTo>
                <a:close/>
                <a:moveTo>
                  <a:pt x="628" y="1971"/>
                </a:moveTo>
                <a:lnTo>
                  <a:pt x="603" y="1981"/>
                </a:lnTo>
                <a:lnTo>
                  <a:pt x="576" y="1988"/>
                </a:lnTo>
                <a:lnTo>
                  <a:pt x="546" y="1996"/>
                </a:lnTo>
                <a:lnTo>
                  <a:pt x="516" y="2004"/>
                </a:lnTo>
                <a:lnTo>
                  <a:pt x="486" y="2010"/>
                </a:lnTo>
                <a:lnTo>
                  <a:pt x="455" y="2017"/>
                </a:lnTo>
                <a:lnTo>
                  <a:pt x="424" y="2024"/>
                </a:lnTo>
                <a:lnTo>
                  <a:pt x="395" y="2031"/>
                </a:lnTo>
                <a:lnTo>
                  <a:pt x="367" y="2037"/>
                </a:lnTo>
                <a:lnTo>
                  <a:pt x="341" y="2045"/>
                </a:lnTo>
                <a:lnTo>
                  <a:pt x="318" y="2053"/>
                </a:lnTo>
                <a:lnTo>
                  <a:pt x="299" y="2062"/>
                </a:lnTo>
                <a:lnTo>
                  <a:pt x="283" y="2072"/>
                </a:lnTo>
                <a:lnTo>
                  <a:pt x="271" y="2082"/>
                </a:lnTo>
                <a:lnTo>
                  <a:pt x="265" y="2094"/>
                </a:lnTo>
                <a:lnTo>
                  <a:pt x="262" y="2107"/>
                </a:lnTo>
                <a:lnTo>
                  <a:pt x="261" y="2121"/>
                </a:lnTo>
                <a:lnTo>
                  <a:pt x="262" y="2136"/>
                </a:lnTo>
                <a:lnTo>
                  <a:pt x="264" y="2150"/>
                </a:lnTo>
                <a:lnTo>
                  <a:pt x="269" y="2163"/>
                </a:lnTo>
                <a:lnTo>
                  <a:pt x="274" y="2174"/>
                </a:lnTo>
                <a:lnTo>
                  <a:pt x="280" y="2181"/>
                </a:lnTo>
                <a:lnTo>
                  <a:pt x="289" y="2185"/>
                </a:lnTo>
                <a:lnTo>
                  <a:pt x="298" y="2188"/>
                </a:lnTo>
                <a:lnTo>
                  <a:pt x="310" y="2189"/>
                </a:lnTo>
                <a:lnTo>
                  <a:pt x="322" y="2188"/>
                </a:lnTo>
                <a:lnTo>
                  <a:pt x="334" y="2185"/>
                </a:lnTo>
                <a:lnTo>
                  <a:pt x="346" y="2179"/>
                </a:lnTo>
                <a:lnTo>
                  <a:pt x="355" y="2170"/>
                </a:lnTo>
                <a:lnTo>
                  <a:pt x="363" y="2158"/>
                </a:lnTo>
                <a:lnTo>
                  <a:pt x="346" y="2160"/>
                </a:lnTo>
                <a:lnTo>
                  <a:pt x="332" y="2160"/>
                </a:lnTo>
                <a:lnTo>
                  <a:pt x="320" y="2157"/>
                </a:lnTo>
                <a:lnTo>
                  <a:pt x="312" y="2151"/>
                </a:lnTo>
                <a:lnTo>
                  <a:pt x="305" y="2144"/>
                </a:lnTo>
                <a:lnTo>
                  <a:pt x="302" y="2136"/>
                </a:lnTo>
                <a:lnTo>
                  <a:pt x="300" y="2126"/>
                </a:lnTo>
                <a:lnTo>
                  <a:pt x="302" y="2113"/>
                </a:lnTo>
                <a:lnTo>
                  <a:pt x="309" y="2101"/>
                </a:lnTo>
                <a:lnTo>
                  <a:pt x="320" y="2092"/>
                </a:lnTo>
                <a:lnTo>
                  <a:pt x="335" y="2086"/>
                </a:lnTo>
                <a:lnTo>
                  <a:pt x="355" y="2082"/>
                </a:lnTo>
                <a:lnTo>
                  <a:pt x="366" y="2084"/>
                </a:lnTo>
                <a:lnTo>
                  <a:pt x="377" y="2089"/>
                </a:lnTo>
                <a:lnTo>
                  <a:pt x="386" y="2099"/>
                </a:lnTo>
                <a:lnTo>
                  <a:pt x="393" y="2112"/>
                </a:lnTo>
                <a:lnTo>
                  <a:pt x="400" y="2127"/>
                </a:lnTo>
                <a:lnTo>
                  <a:pt x="405" y="2145"/>
                </a:lnTo>
                <a:lnTo>
                  <a:pt x="410" y="2163"/>
                </a:lnTo>
                <a:lnTo>
                  <a:pt x="411" y="2184"/>
                </a:lnTo>
                <a:lnTo>
                  <a:pt x="412" y="2204"/>
                </a:lnTo>
                <a:lnTo>
                  <a:pt x="413" y="2205"/>
                </a:lnTo>
                <a:lnTo>
                  <a:pt x="415" y="2205"/>
                </a:lnTo>
                <a:lnTo>
                  <a:pt x="419" y="2203"/>
                </a:lnTo>
                <a:lnTo>
                  <a:pt x="424" y="2202"/>
                </a:lnTo>
                <a:lnTo>
                  <a:pt x="431" y="2201"/>
                </a:lnTo>
                <a:lnTo>
                  <a:pt x="440" y="2201"/>
                </a:lnTo>
                <a:lnTo>
                  <a:pt x="450" y="2202"/>
                </a:lnTo>
                <a:lnTo>
                  <a:pt x="463" y="2205"/>
                </a:lnTo>
                <a:lnTo>
                  <a:pt x="477" y="2211"/>
                </a:lnTo>
                <a:lnTo>
                  <a:pt x="495" y="2219"/>
                </a:lnTo>
                <a:lnTo>
                  <a:pt x="487" y="2203"/>
                </a:lnTo>
                <a:lnTo>
                  <a:pt x="472" y="2173"/>
                </a:lnTo>
                <a:lnTo>
                  <a:pt x="467" y="2158"/>
                </a:lnTo>
                <a:lnTo>
                  <a:pt x="466" y="2144"/>
                </a:lnTo>
                <a:lnTo>
                  <a:pt x="466" y="2130"/>
                </a:lnTo>
                <a:lnTo>
                  <a:pt x="472" y="2117"/>
                </a:lnTo>
                <a:lnTo>
                  <a:pt x="474" y="2117"/>
                </a:lnTo>
                <a:lnTo>
                  <a:pt x="480" y="2119"/>
                </a:lnTo>
                <a:lnTo>
                  <a:pt x="490" y="2121"/>
                </a:lnTo>
                <a:lnTo>
                  <a:pt x="502" y="2126"/>
                </a:lnTo>
                <a:lnTo>
                  <a:pt x="516" y="2135"/>
                </a:lnTo>
                <a:lnTo>
                  <a:pt x="532" y="2146"/>
                </a:lnTo>
                <a:lnTo>
                  <a:pt x="546" y="2161"/>
                </a:lnTo>
                <a:lnTo>
                  <a:pt x="561" y="2181"/>
                </a:lnTo>
                <a:lnTo>
                  <a:pt x="559" y="2156"/>
                </a:lnTo>
                <a:lnTo>
                  <a:pt x="560" y="2133"/>
                </a:lnTo>
                <a:lnTo>
                  <a:pt x="564" y="2114"/>
                </a:lnTo>
                <a:lnTo>
                  <a:pt x="568" y="2097"/>
                </a:lnTo>
                <a:lnTo>
                  <a:pt x="575" y="2082"/>
                </a:lnTo>
                <a:lnTo>
                  <a:pt x="582" y="2069"/>
                </a:lnTo>
                <a:lnTo>
                  <a:pt x="589" y="2056"/>
                </a:lnTo>
                <a:lnTo>
                  <a:pt x="597" y="2044"/>
                </a:lnTo>
                <a:lnTo>
                  <a:pt x="606" y="2031"/>
                </a:lnTo>
                <a:lnTo>
                  <a:pt x="613" y="2019"/>
                </a:lnTo>
                <a:lnTo>
                  <a:pt x="619" y="2005"/>
                </a:lnTo>
                <a:lnTo>
                  <a:pt x="624" y="1989"/>
                </a:lnTo>
                <a:lnTo>
                  <a:pt x="628" y="1971"/>
                </a:lnTo>
                <a:close/>
                <a:moveTo>
                  <a:pt x="909" y="1961"/>
                </a:moveTo>
                <a:lnTo>
                  <a:pt x="904" y="1963"/>
                </a:lnTo>
                <a:lnTo>
                  <a:pt x="899" y="1968"/>
                </a:lnTo>
                <a:lnTo>
                  <a:pt x="896" y="1976"/>
                </a:lnTo>
                <a:lnTo>
                  <a:pt x="897" y="1985"/>
                </a:lnTo>
                <a:lnTo>
                  <a:pt x="901" y="1993"/>
                </a:lnTo>
                <a:lnTo>
                  <a:pt x="906" y="1998"/>
                </a:lnTo>
                <a:lnTo>
                  <a:pt x="913" y="2002"/>
                </a:lnTo>
                <a:lnTo>
                  <a:pt x="922" y="2003"/>
                </a:lnTo>
                <a:lnTo>
                  <a:pt x="929" y="2001"/>
                </a:lnTo>
                <a:lnTo>
                  <a:pt x="936" y="1996"/>
                </a:lnTo>
                <a:lnTo>
                  <a:pt x="939" y="1990"/>
                </a:lnTo>
                <a:lnTo>
                  <a:pt x="940" y="1983"/>
                </a:lnTo>
                <a:lnTo>
                  <a:pt x="938" y="1976"/>
                </a:lnTo>
                <a:lnTo>
                  <a:pt x="935" y="1969"/>
                </a:lnTo>
                <a:lnTo>
                  <a:pt x="928" y="1965"/>
                </a:lnTo>
                <a:lnTo>
                  <a:pt x="923" y="1962"/>
                </a:lnTo>
                <a:lnTo>
                  <a:pt x="915" y="1961"/>
                </a:lnTo>
                <a:lnTo>
                  <a:pt x="909" y="1961"/>
                </a:lnTo>
                <a:close/>
                <a:moveTo>
                  <a:pt x="840" y="1936"/>
                </a:moveTo>
                <a:lnTo>
                  <a:pt x="833" y="1938"/>
                </a:lnTo>
                <a:lnTo>
                  <a:pt x="828" y="1942"/>
                </a:lnTo>
                <a:lnTo>
                  <a:pt x="827" y="1949"/>
                </a:lnTo>
                <a:lnTo>
                  <a:pt x="827" y="1956"/>
                </a:lnTo>
                <a:lnTo>
                  <a:pt x="828" y="1963"/>
                </a:lnTo>
                <a:lnTo>
                  <a:pt x="832" y="1967"/>
                </a:lnTo>
                <a:lnTo>
                  <a:pt x="839" y="1970"/>
                </a:lnTo>
                <a:lnTo>
                  <a:pt x="848" y="1971"/>
                </a:lnTo>
                <a:lnTo>
                  <a:pt x="855" y="1970"/>
                </a:lnTo>
                <a:lnTo>
                  <a:pt x="860" y="1969"/>
                </a:lnTo>
                <a:lnTo>
                  <a:pt x="863" y="1967"/>
                </a:lnTo>
                <a:lnTo>
                  <a:pt x="867" y="1965"/>
                </a:lnTo>
                <a:lnTo>
                  <a:pt x="870" y="1960"/>
                </a:lnTo>
                <a:lnTo>
                  <a:pt x="871" y="1953"/>
                </a:lnTo>
                <a:lnTo>
                  <a:pt x="869" y="1945"/>
                </a:lnTo>
                <a:lnTo>
                  <a:pt x="865" y="1941"/>
                </a:lnTo>
                <a:lnTo>
                  <a:pt x="861" y="1938"/>
                </a:lnTo>
                <a:lnTo>
                  <a:pt x="854" y="1937"/>
                </a:lnTo>
                <a:lnTo>
                  <a:pt x="848" y="1936"/>
                </a:lnTo>
                <a:lnTo>
                  <a:pt x="840" y="1936"/>
                </a:lnTo>
                <a:close/>
                <a:moveTo>
                  <a:pt x="727" y="1851"/>
                </a:moveTo>
                <a:lnTo>
                  <a:pt x="716" y="1853"/>
                </a:lnTo>
                <a:lnTo>
                  <a:pt x="707" y="1856"/>
                </a:lnTo>
                <a:lnTo>
                  <a:pt x="701" y="1861"/>
                </a:lnTo>
                <a:lnTo>
                  <a:pt x="694" y="1873"/>
                </a:lnTo>
                <a:lnTo>
                  <a:pt x="687" y="1888"/>
                </a:lnTo>
                <a:lnTo>
                  <a:pt x="681" y="1904"/>
                </a:lnTo>
                <a:lnTo>
                  <a:pt x="670" y="1941"/>
                </a:lnTo>
                <a:lnTo>
                  <a:pt x="665" y="1960"/>
                </a:lnTo>
                <a:lnTo>
                  <a:pt x="662" y="1979"/>
                </a:lnTo>
                <a:lnTo>
                  <a:pt x="659" y="1997"/>
                </a:lnTo>
                <a:lnTo>
                  <a:pt x="657" y="2012"/>
                </a:lnTo>
                <a:lnTo>
                  <a:pt x="655" y="2026"/>
                </a:lnTo>
                <a:lnTo>
                  <a:pt x="656" y="2036"/>
                </a:lnTo>
                <a:lnTo>
                  <a:pt x="657" y="2042"/>
                </a:lnTo>
                <a:lnTo>
                  <a:pt x="660" y="2044"/>
                </a:lnTo>
                <a:lnTo>
                  <a:pt x="674" y="2041"/>
                </a:lnTo>
                <a:lnTo>
                  <a:pt x="690" y="2034"/>
                </a:lnTo>
                <a:lnTo>
                  <a:pt x="706" y="2025"/>
                </a:lnTo>
                <a:lnTo>
                  <a:pt x="721" y="2013"/>
                </a:lnTo>
                <a:lnTo>
                  <a:pt x="736" y="1998"/>
                </a:lnTo>
                <a:lnTo>
                  <a:pt x="750" y="1983"/>
                </a:lnTo>
                <a:lnTo>
                  <a:pt x="762" y="1966"/>
                </a:lnTo>
                <a:lnTo>
                  <a:pt x="773" y="1950"/>
                </a:lnTo>
                <a:lnTo>
                  <a:pt x="781" y="1933"/>
                </a:lnTo>
                <a:lnTo>
                  <a:pt x="787" y="1917"/>
                </a:lnTo>
                <a:lnTo>
                  <a:pt x="789" y="1902"/>
                </a:lnTo>
                <a:lnTo>
                  <a:pt x="788" y="1889"/>
                </a:lnTo>
                <a:lnTo>
                  <a:pt x="783" y="1877"/>
                </a:lnTo>
                <a:lnTo>
                  <a:pt x="775" y="1867"/>
                </a:lnTo>
                <a:lnTo>
                  <a:pt x="764" y="1860"/>
                </a:lnTo>
                <a:lnTo>
                  <a:pt x="751" y="1855"/>
                </a:lnTo>
                <a:lnTo>
                  <a:pt x="740" y="1852"/>
                </a:lnTo>
                <a:lnTo>
                  <a:pt x="727" y="1851"/>
                </a:lnTo>
                <a:close/>
                <a:moveTo>
                  <a:pt x="893" y="1824"/>
                </a:moveTo>
                <a:lnTo>
                  <a:pt x="886" y="1825"/>
                </a:lnTo>
                <a:lnTo>
                  <a:pt x="880" y="1828"/>
                </a:lnTo>
                <a:lnTo>
                  <a:pt x="874" y="1831"/>
                </a:lnTo>
                <a:lnTo>
                  <a:pt x="870" y="1838"/>
                </a:lnTo>
                <a:lnTo>
                  <a:pt x="865" y="1847"/>
                </a:lnTo>
                <a:lnTo>
                  <a:pt x="861" y="1858"/>
                </a:lnTo>
                <a:lnTo>
                  <a:pt x="860" y="1868"/>
                </a:lnTo>
                <a:lnTo>
                  <a:pt x="862" y="1877"/>
                </a:lnTo>
                <a:lnTo>
                  <a:pt x="870" y="1887"/>
                </a:lnTo>
                <a:lnTo>
                  <a:pt x="881" y="1898"/>
                </a:lnTo>
                <a:lnTo>
                  <a:pt x="895" y="1909"/>
                </a:lnTo>
                <a:lnTo>
                  <a:pt x="914" y="1919"/>
                </a:lnTo>
                <a:lnTo>
                  <a:pt x="934" y="1929"/>
                </a:lnTo>
                <a:lnTo>
                  <a:pt x="956" y="1938"/>
                </a:lnTo>
                <a:lnTo>
                  <a:pt x="980" y="1944"/>
                </a:lnTo>
                <a:lnTo>
                  <a:pt x="994" y="1947"/>
                </a:lnTo>
                <a:lnTo>
                  <a:pt x="1006" y="1948"/>
                </a:lnTo>
                <a:lnTo>
                  <a:pt x="1014" y="1946"/>
                </a:lnTo>
                <a:lnTo>
                  <a:pt x="1020" y="1943"/>
                </a:lnTo>
                <a:lnTo>
                  <a:pt x="1024" y="1938"/>
                </a:lnTo>
                <a:lnTo>
                  <a:pt x="1025" y="1934"/>
                </a:lnTo>
                <a:lnTo>
                  <a:pt x="1025" y="1929"/>
                </a:lnTo>
                <a:lnTo>
                  <a:pt x="1024" y="1925"/>
                </a:lnTo>
                <a:lnTo>
                  <a:pt x="1024" y="1922"/>
                </a:lnTo>
                <a:lnTo>
                  <a:pt x="1023" y="1920"/>
                </a:lnTo>
                <a:lnTo>
                  <a:pt x="1015" y="1913"/>
                </a:lnTo>
                <a:lnTo>
                  <a:pt x="1003" y="1908"/>
                </a:lnTo>
                <a:lnTo>
                  <a:pt x="989" y="1904"/>
                </a:lnTo>
                <a:lnTo>
                  <a:pt x="972" y="1900"/>
                </a:lnTo>
                <a:lnTo>
                  <a:pt x="955" y="1896"/>
                </a:lnTo>
                <a:lnTo>
                  <a:pt x="939" y="1892"/>
                </a:lnTo>
                <a:lnTo>
                  <a:pt x="926" y="1889"/>
                </a:lnTo>
                <a:lnTo>
                  <a:pt x="915" y="1884"/>
                </a:lnTo>
                <a:lnTo>
                  <a:pt x="909" y="1878"/>
                </a:lnTo>
                <a:lnTo>
                  <a:pt x="905" y="1871"/>
                </a:lnTo>
                <a:lnTo>
                  <a:pt x="904" y="1861"/>
                </a:lnTo>
                <a:lnTo>
                  <a:pt x="905" y="1853"/>
                </a:lnTo>
                <a:lnTo>
                  <a:pt x="907" y="1845"/>
                </a:lnTo>
                <a:lnTo>
                  <a:pt x="908" y="1837"/>
                </a:lnTo>
                <a:lnTo>
                  <a:pt x="907" y="1831"/>
                </a:lnTo>
                <a:lnTo>
                  <a:pt x="904" y="1827"/>
                </a:lnTo>
                <a:lnTo>
                  <a:pt x="899" y="1824"/>
                </a:lnTo>
                <a:lnTo>
                  <a:pt x="893" y="1824"/>
                </a:lnTo>
                <a:close/>
                <a:moveTo>
                  <a:pt x="740" y="1762"/>
                </a:moveTo>
                <a:lnTo>
                  <a:pt x="727" y="1764"/>
                </a:lnTo>
                <a:lnTo>
                  <a:pt x="714" y="1767"/>
                </a:lnTo>
                <a:lnTo>
                  <a:pt x="701" y="1770"/>
                </a:lnTo>
                <a:lnTo>
                  <a:pt x="677" y="1781"/>
                </a:lnTo>
                <a:lnTo>
                  <a:pt x="664" y="1790"/>
                </a:lnTo>
                <a:lnTo>
                  <a:pt x="652" y="1797"/>
                </a:lnTo>
                <a:lnTo>
                  <a:pt x="639" y="1806"/>
                </a:lnTo>
                <a:lnTo>
                  <a:pt x="629" y="1814"/>
                </a:lnTo>
                <a:lnTo>
                  <a:pt x="620" y="1821"/>
                </a:lnTo>
                <a:lnTo>
                  <a:pt x="615" y="1827"/>
                </a:lnTo>
                <a:lnTo>
                  <a:pt x="609" y="1835"/>
                </a:lnTo>
                <a:lnTo>
                  <a:pt x="606" y="1844"/>
                </a:lnTo>
                <a:lnTo>
                  <a:pt x="604" y="1852"/>
                </a:lnTo>
                <a:lnTo>
                  <a:pt x="602" y="1861"/>
                </a:lnTo>
                <a:lnTo>
                  <a:pt x="619" y="1854"/>
                </a:lnTo>
                <a:lnTo>
                  <a:pt x="630" y="1849"/>
                </a:lnTo>
                <a:lnTo>
                  <a:pt x="644" y="1844"/>
                </a:lnTo>
                <a:lnTo>
                  <a:pt x="661" y="1838"/>
                </a:lnTo>
                <a:lnTo>
                  <a:pt x="679" y="1833"/>
                </a:lnTo>
                <a:lnTo>
                  <a:pt x="698" y="1828"/>
                </a:lnTo>
                <a:lnTo>
                  <a:pt x="719" y="1824"/>
                </a:lnTo>
                <a:lnTo>
                  <a:pt x="740" y="1822"/>
                </a:lnTo>
                <a:lnTo>
                  <a:pt x="762" y="1822"/>
                </a:lnTo>
                <a:lnTo>
                  <a:pt x="783" y="1823"/>
                </a:lnTo>
                <a:lnTo>
                  <a:pt x="781" y="1812"/>
                </a:lnTo>
                <a:lnTo>
                  <a:pt x="778" y="1800"/>
                </a:lnTo>
                <a:lnTo>
                  <a:pt x="775" y="1789"/>
                </a:lnTo>
                <a:lnTo>
                  <a:pt x="773" y="1779"/>
                </a:lnTo>
                <a:lnTo>
                  <a:pt x="767" y="1770"/>
                </a:lnTo>
                <a:lnTo>
                  <a:pt x="761" y="1766"/>
                </a:lnTo>
                <a:lnTo>
                  <a:pt x="751" y="1763"/>
                </a:lnTo>
                <a:lnTo>
                  <a:pt x="740" y="1762"/>
                </a:lnTo>
                <a:close/>
                <a:moveTo>
                  <a:pt x="362" y="1738"/>
                </a:moveTo>
                <a:lnTo>
                  <a:pt x="341" y="1739"/>
                </a:lnTo>
                <a:lnTo>
                  <a:pt x="323" y="1740"/>
                </a:lnTo>
                <a:lnTo>
                  <a:pt x="307" y="1743"/>
                </a:lnTo>
                <a:lnTo>
                  <a:pt x="293" y="1747"/>
                </a:lnTo>
                <a:lnTo>
                  <a:pt x="284" y="1751"/>
                </a:lnTo>
                <a:lnTo>
                  <a:pt x="274" y="1760"/>
                </a:lnTo>
                <a:lnTo>
                  <a:pt x="266" y="1771"/>
                </a:lnTo>
                <a:lnTo>
                  <a:pt x="261" y="1783"/>
                </a:lnTo>
                <a:lnTo>
                  <a:pt x="258" y="1795"/>
                </a:lnTo>
                <a:lnTo>
                  <a:pt x="257" y="1806"/>
                </a:lnTo>
                <a:lnTo>
                  <a:pt x="256" y="1815"/>
                </a:lnTo>
                <a:lnTo>
                  <a:pt x="256" y="1823"/>
                </a:lnTo>
                <a:lnTo>
                  <a:pt x="258" y="1818"/>
                </a:lnTo>
                <a:lnTo>
                  <a:pt x="261" y="1812"/>
                </a:lnTo>
                <a:lnTo>
                  <a:pt x="266" y="1806"/>
                </a:lnTo>
                <a:lnTo>
                  <a:pt x="271" y="1800"/>
                </a:lnTo>
                <a:lnTo>
                  <a:pt x="278" y="1794"/>
                </a:lnTo>
                <a:lnTo>
                  <a:pt x="287" y="1789"/>
                </a:lnTo>
                <a:lnTo>
                  <a:pt x="296" y="1786"/>
                </a:lnTo>
                <a:lnTo>
                  <a:pt x="308" y="1785"/>
                </a:lnTo>
                <a:lnTo>
                  <a:pt x="321" y="1789"/>
                </a:lnTo>
                <a:lnTo>
                  <a:pt x="332" y="1795"/>
                </a:lnTo>
                <a:lnTo>
                  <a:pt x="339" y="1801"/>
                </a:lnTo>
                <a:lnTo>
                  <a:pt x="343" y="1807"/>
                </a:lnTo>
                <a:lnTo>
                  <a:pt x="343" y="1813"/>
                </a:lnTo>
                <a:lnTo>
                  <a:pt x="341" y="1819"/>
                </a:lnTo>
                <a:lnTo>
                  <a:pt x="338" y="1823"/>
                </a:lnTo>
                <a:lnTo>
                  <a:pt x="289" y="1892"/>
                </a:lnTo>
                <a:lnTo>
                  <a:pt x="338" y="1915"/>
                </a:lnTo>
                <a:lnTo>
                  <a:pt x="352" y="1900"/>
                </a:lnTo>
                <a:lnTo>
                  <a:pt x="364" y="1885"/>
                </a:lnTo>
                <a:lnTo>
                  <a:pt x="375" y="1872"/>
                </a:lnTo>
                <a:lnTo>
                  <a:pt x="387" y="1861"/>
                </a:lnTo>
                <a:lnTo>
                  <a:pt x="401" y="1850"/>
                </a:lnTo>
                <a:lnTo>
                  <a:pt x="421" y="1839"/>
                </a:lnTo>
                <a:lnTo>
                  <a:pt x="431" y="1838"/>
                </a:lnTo>
                <a:lnTo>
                  <a:pt x="440" y="1837"/>
                </a:lnTo>
                <a:lnTo>
                  <a:pt x="449" y="1839"/>
                </a:lnTo>
                <a:lnTo>
                  <a:pt x="459" y="1845"/>
                </a:lnTo>
                <a:lnTo>
                  <a:pt x="470" y="1854"/>
                </a:lnTo>
                <a:lnTo>
                  <a:pt x="477" y="1861"/>
                </a:lnTo>
                <a:lnTo>
                  <a:pt x="481" y="1870"/>
                </a:lnTo>
                <a:lnTo>
                  <a:pt x="485" y="1879"/>
                </a:lnTo>
                <a:lnTo>
                  <a:pt x="487" y="1889"/>
                </a:lnTo>
                <a:lnTo>
                  <a:pt x="486" y="1898"/>
                </a:lnTo>
                <a:lnTo>
                  <a:pt x="484" y="1907"/>
                </a:lnTo>
                <a:lnTo>
                  <a:pt x="478" y="1916"/>
                </a:lnTo>
                <a:lnTo>
                  <a:pt x="470" y="1922"/>
                </a:lnTo>
                <a:lnTo>
                  <a:pt x="458" y="1927"/>
                </a:lnTo>
                <a:lnTo>
                  <a:pt x="447" y="1927"/>
                </a:lnTo>
                <a:lnTo>
                  <a:pt x="437" y="1925"/>
                </a:lnTo>
                <a:lnTo>
                  <a:pt x="428" y="1920"/>
                </a:lnTo>
                <a:lnTo>
                  <a:pt x="422" y="1911"/>
                </a:lnTo>
                <a:lnTo>
                  <a:pt x="416" y="1902"/>
                </a:lnTo>
                <a:lnTo>
                  <a:pt x="412" y="1892"/>
                </a:lnTo>
                <a:lnTo>
                  <a:pt x="410" y="1894"/>
                </a:lnTo>
                <a:lnTo>
                  <a:pt x="406" y="1899"/>
                </a:lnTo>
                <a:lnTo>
                  <a:pt x="401" y="1905"/>
                </a:lnTo>
                <a:lnTo>
                  <a:pt x="398" y="1912"/>
                </a:lnTo>
                <a:lnTo>
                  <a:pt x="396" y="1921"/>
                </a:lnTo>
                <a:lnTo>
                  <a:pt x="395" y="1930"/>
                </a:lnTo>
                <a:lnTo>
                  <a:pt x="398" y="1939"/>
                </a:lnTo>
                <a:lnTo>
                  <a:pt x="404" y="1949"/>
                </a:lnTo>
                <a:lnTo>
                  <a:pt x="415" y="1957"/>
                </a:lnTo>
                <a:lnTo>
                  <a:pt x="425" y="1961"/>
                </a:lnTo>
                <a:lnTo>
                  <a:pt x="439" y="1965"/>
                </a:lnTo>
                <a:lnTo>
                  <a:pt x="455" y="1967"/>
                </a:lnTo>
                <a:lnTo>
                  <a:pt x="471" y="1968"/>
                </a:lnTo>
                <a:lnTo>
                  <a:pt x="489" y="1968"/>
                </a:lnTo>
                <a:lnTo>
                  <a:pt x="508" y="1967"/>
                </a:lnTo>
                <a:lnTo>
                  <a:pt x="526" y="1964"/>
                </a:lnTo>
                <a:lnTo>
                  <a:pt x="544" y="1960"/>
                </a:lnTo>
                <a:lnTo>
                  <a:pt x="561" y="1954"/>
                </a:lnTo>
                <a:lnTo>
                  <a:pt x="575" y="1947"/>
                </a:lnTo>
                <a:lnTo>
                  <a:pt x="587" y="1938"/>
                </a:lnTo>
                <a:lnTo>
                  <a:pt x="596" y="1927"/>
                </a:lnTo>
                <a:lnTo>
                  <a:pt x="601" y="1914"/>
                </a:lnTo>
                <a:lnTo>
                  <a:pt x="602" y="1900"/>
                </a:lnTo>
                <a:lnTo>
                  <a:pt x="599" y="1895"/>
                </a:lnTo>
                <a:lnTo>
                  <a:pt x="592" y="1891"/>
                </a:lnTo>
                <a:lnTo>
                  <a:pt x="581" y="1886"/>
                </a:lnTo>
                <a:lnTo>
                  <a:pt x="568" y="1882"/>
                </a:lnTo>
                <a:lnTo>
                  <a:pt x="554" y="1877"/>
                </a:lnTo>
                <a:lnTo>
                  <a:pt x="538" y="1872"/>
                </a:lnTo>
                <a:lnTo>
                  <a:pt x="524" y="1867"/>
                </a:lnTo>
                <a:lnTo>
                  <a:pt x="511" y="1861"/>
                </a:lnTo>
                <a:lnTo>
                  <a:pt x="526" y="1851"/>
                </a:lnTo>
                <a:lnTo>
                  <a:pt x="536" y="1847"/>
                </a:lnTo>
                <a:lnTo>
                  <a:pt x="543" y="1842"/>
                </a:lnTo>
                <a:lnTo>
                  <a:pt x="550" y="1837"/>
                </a:lnTo>
                <a:lnTo>
                  <a:pt x="554" y="1831"/>
                </a:lnTo>
                <a:lnTo>
                  <a:pt x="553" y="1823"/>
                </a:lnTo>
                <a:lnTo>
                  <a:pt x="543" y="1806"/>
                </a:lnTo>
                <a:lnTo>
                  <a:pt x="530" y="1790"/>
                </a:lnTo>
                <a:lnTo>
                  <a:pt x="513" y="1776"/>
                </a:lnTo>
                <a:lnTo>
                  <a:pt x="495" y="1765"/>
                </a:lnTo>
                <a:lnTo>
                  <a:pt x="474" y="1757"/>
                </a:lnTo>
                <a:lnTo>
                  <a:pt x="452" y="1749"/>
                </a:lnTo>
                <a:lnTo>
                  <a:pt x="429" y="1744"/>
                </a:lnTo>
                <a:lnTo>
                  <a:pt x="406" y="1740"/>
                </a:lnTo>
                <a:lnTo>
                  <a:pt x="383" y="1739"/>
                </a:lnTo>
                <a:lnTo>
                  <a:pt x="362" y="1738"/>
                </a:lnTo>
                <a:close/>
                <a:moveTo>
                  <a:pt x="589" y="1671"/>
                </a:moveTo>
                <a:lnTo>
                  <a:pt x="583" y="1674"/>
                </a:lnTo>
                <a:lnTo>
                  <a:pt x="575" y="1680"/>
                </a:lnTo>
                <a:lnTo>
                  <a:pt x="565" y="1686"/>
                </a:lnTo>
                <a:lnTo>
                  <a:pt x="554" y="1694"/>
                </a:lnTo>
                <a:lnTo>
                  <a:pt x="543" y="1702"/>
                </a:lnTo>
                <a:lnTo>
                  <a:pt x="532" y="1710"/>
                </a:lnTo>
                <a:lnTo>
                  <a:pt x="521" y="1718"/>
                </a:lnTo>
                <a:lnTo>
                  <a:pt x="511" y="1724"/>
                </a:lnTo>
                <a:lnTo>
                  <a:pt x="513" y="1727"/>
                </a:lnTo>
                <a:lnTo>
                  <a:pt x="518" y="1733"/>
                </a:lnTo>
                <a:lnTo>
                  <a:pt x="523" y="1740"/>
                </a:lnTo>
                <a:lnTo>
                  <a:pt x="532" y="1747"/>
                </a:lnTo>
                <a:lnTo>
                  <a:pt x="542" y="1755"/>
                </a:lnTo>
                <a:lnTo>
                  <a:pt x="553" y="1762"/>
                </a:lnTo>
                <a:lnTo>
                  <a:pt x="565" y="1768"/>
                </a:lnTo>
                <a:lnTo>
                  <a:pt x="579" y="1772"/>
                </a:lnTo>
                <a:lnTo>
                  <a:pt x="595" y="1773"/>
                </a:lnTo>
                <a:lnTo>
                  <a:pt x="610" y="1770"/>
                </a:lnTo>
                <a:lnTo>
                  <a:pt x="627" y="1762"/>
                </a:lnTo>
                <a:lnTo>
                  <a:pt x="626" y="1760"/>
                </a:lnTo>
                <a:lnTo>
                  <a:pt x="621" y="1743"/>
                </a:lnTo>
                <a:lnTo>
                  <a:pt x="618" y="1731"/>
                </a:lnTo>
                <a:lnTo>
                  <a:pt x="614" y="1718"/>
                </a:lnTo>
                <a:lnTo>
                  <a:pt x="609" y="1705"/>
                </a:lnTo>
                <a:lnTo>
                  <a:pt x="606" y="1692"/>
                </a:lnTo>
                <a:lnTo>
                  <a:pt x="601" y="1682"/>
                </a:lnTo>
                <a:lnTo>
                  <a:pt x="597" y="1674"/>
                </a:lnTo>
                <a:lnTo>
                  <a:pt x="594" y="1671"/>
                </a:lnTo>
                <a:lnTo>
                  <a:pt x="589" y="1671"/>
                </a:lnTo>
                <a:close/>
                <a:moveTo>
                  <a:pt x="915" y="1643"/>
                </a:moveTo>
                <a:lnTo>
                  <a:pt x="907" y="1646"/>
                </a:lnTo>
                <a:lnTo>
                  <a:pt x="902" y="1651"/>
                </a:lnTo>
                <a:lnTo>
                  <a:pt x="898" y="1658"/>
                </a:lnTo>
                <a:lnTo>
                  <a:pt x="897" y="1665"/>
                </a:lnTo>
                <a:lnTo>
                  <a:pt x="898" y="1672"/>
                </a:lnTo>
                <a:lnTo>
                  <a:pt x="901" y="1676"/>
                </a:lnTo>
                <a:lnTo>
                  <a:pt x="906" y="1678"/>
                </a:lnTo>
                <a:lnTo>
                  <a:pt x="916" y="1680"/>
                </a:lnTo>
                <a:lnTo>
                  <a:pt x="929" y="1680"/>
                </a:lnTo>
                <a:lnTo>
                  <a:pt x="944" y="1682"/>
                </a:lnTo>
                <a:lnTo>
                  <a:pt x="960" y="1684"/>
                </a:lnTo>
                <a:lnTo>
                  <a:pt x="976" y="1685"/>
                </a:lnTo>
                <a:lnTo>
                  <a:pt x="990" y="1686"/>
                </a:lnTo>
                <a:lnTo>
                  <a:pt x="985" y="1679"/>
                </a:lnTo>
                <a:lnTo>
                  <a:pt x="981" y="1670"/>
                </a:lnTo>
                <a:lnTo>
                  <a:pt x="976" y="1663"/>
                </a:lnTo>
                <a:lnTo>
                  <a:pt x="970" y="1659"/>
                </a:lnTo>
                <a:lnTo>
                  <a:pt x="964" y="1657"/>
                </a:lnTo>
                <a:lnTo>
                  <a:pt x="956" y="1653"/>
                </a:lnTo>
                <a:lnTo>
                  <a:pt x="946" y="1649"/>
                </a:lnTo>
                <a:lnTo>
                  <a:pt x="935" y="1647"/>
                </a:lnTo>
                <a:lnTo>
                  <a:pt x="925" y="1644"/>
                </a:lnTo>
                <a:lnTo>
                  <a:pt x="915" y="1643"/>
                </a:lnTo>
                <a:close/>
                <a:moveTo>
                  <a:pt x="517" y="1641"/>
                </a:moveTo>
                <a:lnTo>
                  <a:pt x="508" y="1641"/>
                </a:lnTo>
                <a:lnTo>
                  <a:pt x="496" y="1641"/>
                </a:lnTo>
                <a:lnTo>
                  <a:pt x="479" y="1642"/>
                </a:lnTo>
                <a:lnTo>
                  <a:pt x="461" y="1643"/>
                </a:lnTo>
                <a:lnTo>
                  <a:pt x="441" y="1645"/>
                </a:lnTo>
                <a:lnTo>
                  <a:pt x="402" y="1647"/>
                </a:lnTo>
                <a:lnTo>
                  <a:pt x="385" y="1647"/>
                </a:lnTo>
                <a:lnTo>
                  <a:pt x="371" y="1648"/>
                </a:lnTo>
                <a:lnTo>
                  <a:pt x="383" y="1659"/>
                </a:lnTo>
                <a:lnTo>
                  <a:pt x="392" y="1667"/>
                </a:lnTo>
                <a:lnTo>
                  <a:pt x="403" y="1674"/>
                </a:lnTo>
                <a:lnTo>
                  <a:pt x="415" y="1684"/>
                </a:lnTo>
                <a:lnTo>
                  <a:pt x="427" y="1691"/>
                </a:lnTo>
                <a:lnTo>
                  <a:pt x="438" y="1699"/>
                </a:lnTo>
                <a:lnTo>
                  <a:pt x="449" y="1706"/>
                </a:lnTo>
                <a:lnTo>
                  <a:pt x="457" y="1710"/>
                </a:lnTo>
                <a:lnTo>
                  <a:pt x="466" y="1707"/>
                </a:lnTo>
                <a:lnTo>
                  <a:pt x="477" y="1704"/>
                </a:lnTo>
                <a:lnTo>
                  <a:pt x="488" y="1698"/>
                </a:lnTo>
                <a:lnTo>
                  <a:pt x="499" y="1689"/>
                </a:lnTo>
                <a:lnTo>
                  <a:pt x="506" y="1672"/>
                </a:lnTo>
                <a:lnTo>
                  <a:pt x="510" y="1663"/>
                </a:lnTo>
                <a:lnTo>
                  <a:pt x="514" y="1654"/>
                </a:lnTo>
                <a:lnTo>
                  <a:pt x="517" y="1647"/>
                </a:lnTo>
                <a:lnTo>
                  <a:pt x="519" y="1642"/>
                </a:lnTo>
                <a:lnTo>
                  <a:pt x="520" y="1641"/>
                </a:lnTo>
                <a:lnTo>
                  <a:pt x="517" y="1641"/>
                </a:lnTo>
                <a:close/>
                <a:moveTo>
                  <a:pt x="737" y="1636"/>
                </a:moveTo>
                <a:lnTo>
                  <a:pt x="718" y="1638"/>
                </a:lnTo>
                <a:lnTo>
                  <a:pt x="707" y="1642"/>
                </a:lnTo>
                <a:lnTo>
                  <a:pt x="696" y="1647"/>
                </a:lnTo>
                <a:lnTo>
                  <a:pt x="687" y="1655"/>
                </a:lnTo>
                <a:lnTo>
                  <a:pt x="679" y="1663"/>
                </a:lnTo>
                <a:lnTo>
                  <a:pt x="674" y="1673"/>
                </a:lnTo>
                <a:lnTo>
                  <a:pt x="671" y="1683"/>
                </a:lnTo>
                <a:lnTo>
                  <a:pt x="670" y="1694"/>
                </a:lnTo>
                <a:lnTo>
                  <a:pt x="674" y="1704"/>
                </a:lnTo>
                <a:lnTo>
                  <a:pt x="681" y="1714"/>
                </a:lnTo>
                <a:lnTo>
                  <a:pt x="693" y="1724"/>
                </a:lnTo>
                <a:lnTo>
                  <a:pt x="686" y="1713"/>
                </a:lnTo>
                <a:lnTo>
                  <a:pt x="683" y="1704"/>
                </a:lnTo>
                <a:lnTo>
                  <a:pt x="682" y="1696"/>
                </a:lnTo>
                <a:lnTo>
                  <a:pt x="684" y="1691"/>
                </a:lnTo>
                <a:lnTo>
                  <a:pt x="687" y="1686"/>
                </a:lnTo>
                <a:lnTo>
                  <a:pt x="691" y="1683"/>
                </a:lnTo>
                <a:lnTo>
                  <a:pt x="696" y="1680"/>
                </a:lnTo>
                <a:lnTo>
                  <a:pt x="706" y="1674"/>
                </a:lnTo>
                <a:lnTo>
                  <a:pt x="717" y="1673"/>
                </a:lnTo>
                <a:lnTo>
                  <a:pt x="729" y="1674"/>
                </a:lnTo>
                <a:lnTo>
                  <a:pt x="740" y="1675"/>
                </a:lnTo>
                <a:lnTo>
                  <a:pt x="749" y="1678"/>
                </a:lnTo>
                <a:lnTo>
                  <a:pt x="756" y="1680"/>
                </a:lnTo>
                <a:lnTo>
                  <a:pt x="763" y="1684"/>
                </a:lnTo>
                <a:lnTo>
                  <a:pt x="762" y="1699"/>
                </a:lnTo>
                <a:lnTo>
                  <a:pt x="762" y="1711"/>
                </a:lnTo>
                <a:lnTo>
                  <a:pt x="767" y="1721"/>
                </a:lnTo>
                <a:lnTo>
                  <a:pt x="773" y="1729"/>
                </a:lnTo>
                <a:lnTo>
                  <a:pt x="787" y="1743"/>
                </a:lnTo>
                <a:lnTo>
                  <a:pt x="796" y="1750"/>
                </a:lnTo>
                <a:lnTo>
                  <a:pt x="805" y="1757"/>
                </a:lnTo>
                <a:lnTo>
                  <a:pt x="812" y="1765"/>
                </a:lnTo>
                <a:lnTo>
                  <a:pt x="818" y="1774"/>
                </a:lnTo>
                <a:lnTo>
                  <a:pt x="823" y="1786"/>
                </a:lnTo>
                <a:lnTo>
                  <a:pt x="825" y="1801"/>
                </a:lnTo>
                <a:lnTo>
                  <a:pt x="833" y="1800"/>
                </a:lnTo>
                <a:lnTo>
                  <a:pt x="843" y="1798"/>
                </a:lnTo>
                <a:lnTo>
                  <a:pt x="854" y="1796"/>
                </a:lnTo>
                <a:lnTo>
                  <a:pt x="864" y="1793"/>
                </a:lnTo>
                <a:lnTo>
                  <a:pt x="873" y="1790"/>
                </a:lnTo>
                <a:lnTo>
                  <a:pt x="880" y="1784"/>
                </a:lnTo>
                <a:lnTo>
                  <a:pt x="883" y="1777"/>
                </a:lnTo>
                <a:lnTo>
                  <a:pt x="886" y="1764"/>
                </a:lnTo>
                <a:lnTo>
                  <a:pt x="887" y="1750"/>
                </a:lnTo>
                <a:lnTo>
                  <a:pt x="886" y="1735"/>
                </a:lnTo>
                <a:lnTo>
                  <a:pt x="882" y="1720"/>
                </a:lnTo>
                <a:lnTo>
                  <a:pt x="876" y="1711"/>
                </a:lnTo>
                <a:lnTo>
                  <a:pt x="867" y="1701"/>
                </a:lnTo>
                <a:lnTo>
                  <a:pt x="856" y="1690"/>
                </a:lnTo>
                <a:lnTo>
                  <a:pt x="843" y="1680"/>
                </a:lnTo>
                <a:lnTo>
                  <a:pt x="831" y="1670"/>
                </a:lnTo>
                <a:lnTo>
                  <a:pt x="818" y="1662"/>
                </a:lnTo>
                <a:lnTo>
                  <a:pt x="808" y="1656"/>
                </a:lnTo>
                <a:lnTo>
                  <a:pt x="793" y="1648"/>
                </a:lnTo>
                <a:lnTo>
                  <a:pt x="775" y="1641"/>
                </a:lnTo>
                <a:lnTo>
                  <a:pt x="756" y="1637"/>
                </a:lnTo>
                <a:lnTo>
                  <a:pt x="737" y="1636"/>
                </a:lnTo>
                <a:close/>
                <a:moveTo>
                  <a:pt x="289" y="1557"/>
                </a:moveTo>
                <a:lnTo>
                  <a:pt x="338" y="1625"/>
                </a:lnTo>
                <a:lnTo>
                  <a:pt x="366" y="1622"/>
                </a:lnTo>
                <a:lnTo>
                  <a:pt x="389" y="1617"/>
                </a:lnTo>
                <a:lnTo>
                  <a:pt x="411" y="1610"/>
                </a:lnTo>
                <a:lnTo>
                  <a:pt x="429" y="1600"/>
                </a:lnTo>
                <a:lnTo>
                  <a:pt x="445" y="1587"/>
                </a:lnTo>
                <a:lnTo>
                  <a:pt x="289" y="1557"/>
                </a:lnTo>
                <a:close/>
                <a:moveTo>
                  <a:pt x="247" y="1427"/>
                </a:moveTo>
                <a:lnTo>
                  <a:pt x="272" y="1511"/>
                </a:lnTo>
                <a:lnTo>
                  <a:pt x="363" y="1511"/>
                </a:lnTo>
                <a:lnTo>
                  <a:pt x="363" y="1496"/>
                </a:lnTo>
                <a:lnTo>
                  <a:pt x="247" y="1427"/>
                </a:lnTo>
                <a:close/>
                <a:moveTo>
                  <a:pt x="826" y="1425"/>
                </a:moveTo>
                <a:lnTo>
                  <a:pt x="816" y="1426"/>
                </a:lnTo>
                <a:lnTo>
                  <a:pt x="805" y="1427"/>
                </a:lnTo>
                <a:lnTo>
                  <a:pt x="783" y="1433"/>
                </a:lnTo>
                <a:lnTo>
                  <a:pt x="773" y="1437"/>
                </a:lnTo>
                <a:lnTo>
                  <a:pt x="763" y="1442"/>
                </a:lnTo>
                <a:lnTo>
                  <a:pt x="755" y="1449"/>
                </a:lnTo>
                <a:lnTo>
                  <a:pt x="748" y="1457"/>
                </a:lnTo>
                <a:lnTo>
                  <a:pt x="743" y="1468"/>
                </a:lnTo>
                <a:lnTo>
                  <a:pt x="741" y="1481"/>
                </a:lnTo>
                <a:lnTo>
                  <a:pt x="742" y="1496"/>
                </a:lnTo>
                <a:lnTo>
                  <a:pt x="747" y="1507"/>
                </a:lnTo>
                <a:lnTo>
                  <a:pt x="753" y="1515"/>
                </a:lnTo>
                <a:lnTo>
                  <a:pt x="762" y="1521"/>
                </a:lnTo>
                <a:lnTo>
                  <a:pt x="771" y="1524"/>
                </a:lnTo>
                <a:lnTo>
                  <a:pt x="781" y="1526"/>
                </a:lnTo>
                <a:lnTo>
                  <a:pt x="790" y="1526"/>
                </a:lnTo>
                <a:lnTo>
                  <a:pt x="800" y="1526"/>
                </a:lnTo>
                <a:lnTo>
                  <a:pt x="799" y="1525"/>
                </a:lnTo>
                <a:lnTo>
                  <a:pt x="796" y="1521"/>
                </a:lnTo>
                <a:lnTo>
                  <a:pt x="794" y="1515"/>
                </a:lnTo>
                <a:lnTo>
                  <a:pt x="793" y="1507"/>
                </a:lnTo>
                <a:lnTo>
                  <a:pt x="794" y="1498"/>
                </a:lnTo>
                <a:lnTo>
                  <a:pt x="800" y="1488"/>
                </a:lnTo>
                <a:lnTo>
                  <a:pt x="808" y="1481"/>
                </a:lnTo>
                <a:lnTo>
                  <a:pt x="817" y="1476"/>
                </a:lnTo>
                <a:lnTo>
                  <a:pt x="827" y="1473"/>
                </a:lnTo>
                <a:lnTo>
                  <a:pt x="838" y="1473"/>
                </a:lnTo>
                <a:lnTo>
                  <a:pt x="849" y="1477"/>
                </a:lnTo>
                <a:lnTo>
                  <a:pt x="858" y="1482"/>
                </a:lnTo>
                <a:lnTo>
                  <a:pt x="866" y="1493"/>
                </a:lnTo>
                <a:lnTo>
                  <a:pt x="873" y="1510"/>
                </a:lnTo>
                <a:lnTo>
                  <a:pt x="875" y="1527"/>
                </a:lnTo>
                <a:lnTo>
                  <a:pt x="871" y="1543"/>
                </a:lnTo>
                <a:lnTo>
                  <a:pt x="864" y="1558"/>
                </a:lnTo>
                <a:lnTo>
                  <a:pt x="852" y="1571"/>
                </a:lnTo>
                <a:lnTo>
                  <a:pt x="837" y="1581"/>
                </a:lnTo>
                <a:lnTo>
                  <a:pt x="819" y="1589"/>
                </a:lnTo>
                <a:lnTo>
                  <a:pt x="801" y="1594"/>
                </a:lnTo>
                <a:lnTo>
                  <a:pt x="781" y="1596"/>
                </a:lnTo>
                <a:lnTo>
                  <a:pt x="762" y="1593"/>
                </a:lnTo>
                <a:lnTo>
                  <a:pt x="742" y="1587"/>
                </a:lnTo>
                <a:lnTo>
                  <a:pt x="729" y="1581"/>
                </a:lnTo>
                <a:lnTo>
                  <a:pt x="720" y="1575"/>
                </a:lnTo>
                <a:lnTo>
                  <a:pt x="707" y="1562"/>
                </a:lnTo>
                <a:lnTo>
                  <a:pt x="701" y="1553"/>
                </a:lnTo>
                <a:lnTo>
                  <a:pt x="693" y="1542"/>
                </a:lnTo>
                <a:lnTo>
                  <a:pt x="685" y="1527"/>
                </a:lnTo>
                <a:lnTo>
                  <a:pt x="680" y="1515"/>
                </a:lnTo>
                <a:lnTo>
                  <a:pt x="679" y="1503"/>
                </a:lnTo>
                <a:lnTo>
                  <a:pt x="681" y="1492"/>
                </a:lnTo>
                <a:lnTo>
                  <a:pt x="692" y="1459"/>
                </a:lnTo>
                <a:lnTo>
                  <a:pt x="694" y="1447"/>
                </a:lnTo>
                <a:lnTo>
                  <a:pt x="693" y="1435"/>
                </a:lnTo>
                <a:lnTo>
                  <a:pt x="668" y="1445"/>
                </a:lnTo>
                <a:lnTo>
                  <a:pt x="643" y="1456"/>
                </a:lnTo>
                <a:lnTo>
                  <a:pt x="619" y="1467"/>
                </a:lnTo>
                <a:lnTo>
                  <a:pt x="595" y="1477"/>
                </a:lnTo>
                <a:lnTo>
                  <a:pt x="567" y="1487"/>
                </a:lnTo>
                <a:lnTo>
                  <a:pt x="536" y="1496"/>
                </a:lnTo>
                <a:lnTo>
                  <a:pt x="571" y="1521"/>
                </a:lnTo>
                <a:lnTo>
                  <a:pt x="606" y="1544"/>
                </a:lnTo>
                <a:lnTo>
                  <a:pt x="641" y="1564"/>
                </a:lnTo>
                <a:lnTo>
                  <a:pt x="679" y="1582"/>
                </a:lnTo>
                <a:lnTo>
                  <a:pt x="718" y="1597"/>
                </a:lnTo>
                <a:lnTo>
                  <a:pt x="759" y="1608"/>
                </a:lnTo>
                <a:lnTo>
                  <a:pt x="803" y="1617"/>
                </a:lnTo>
                <a:lnTo>
                  <a:pt x="849" y="1623"/>
                </a:lnTo>
                <a:lnTo>
                  <a:pt x="899" y="1625"/>
                </a:lnTo>
                <a:lnTo>
                  <a:pt x="899" y="1587"/>
                </a:lnTo>
                <a:lnTo>
                  <a:pt x="906" y="1587"/>
                </a:lnTo>
                <a:lnTo>
                  <a:pt x="915" y="1589"/>
                </a:lnTo>
                <a:lnTo>
                  <a:pt x="924" y="1591"/>
                </a:lnTo>
                <a:lnTo>
                  <a:pt x="933" y="1593"/>
                </a:lnTo>
                <a:lnTo>
                  <a:pt x="941" y="1594"/>
                </a:lnTo>
                <a:lnTo>
                  <a:pt x="948" y="1594"/>
                </a:lnTo>
                <a:lnTo>
                  <a:pt x="956" y="1592"/>
                </a:lnTo>
                <a:lnTo>
                  <a:pt x="961" y="1587"/>
                </a:lnTo>
                <a:lnTo>
                  <a:pt x="965" y="1580"/>
                </a:lnTo>
                <a:lnTo>
                  <a:pt x="967" y="1568"/>
                </a:lnTo>
                <a:lnTo>
                  <a:pt x="967" y="1553"/>
                </a:lnTo>
                <a:lnTo>
                  <a:pt x="965" y="1537"/>
                </a:lnTo>
                <a:lnTo>
                  <a:pt x="962" y="1521"/>
                </a:lnTo>
                <a:lnTo>
                  <a:pt x="957" y="1503"/>
                </a:lnTo>
                <a:lnTo>
                  <a:pt x="950" y="1487"/>
                </a:lnTo>
                <a:lnTo>
                  <a:pt x="943" y="1471"/>
                </a:lnTo>
                <a:lnTo>
                  <a:pt x="934" y="1459"/>
                </a:lnTo>
                <a:lnTo>
                  <a:pt x="924" y="1450"/>
                </a:lnTo>
                <a:lnTo>
                  <a:pt x="913" y="1444"/>
                </a:lnTo>
                <a:lnTo>
                  <a:pt x="898" y="1438"/>
                </a:lnTo>
                <a:lnTo>
                  <a:pt x="882" y="1432"/>
                </a:lnTo>
                <a:lnTo>
                  <a:pt x="863" y="1427"/>
                </a:lnTo>
                <a:lnTo>
                  <a:pt x="844" y="1425"/>
                </a:lnTo>
                <a:lnTo>
                  <a:pt x="826" y="1425"/>
                </a:lnTo>
                <a:close/>
                <a:moveTo>
                  <a:pt x="454" y="1374"/>
                </a:moveTo>
                <a:lnTo>
                  <a:pt x="495" y="1466"/>
                </a:lnTo>
                <a:lnTo>
                  <a:pt x="619" y="1389"/>
                </a:lnTo>
                <a:lnTo>
                  <a:pt x="619" y="1382"/>
                </a:lnTo>
                <a:lnTo>
                  <a:pt x="454" y="1374"/>
                </a:lnTo>
                <a:close/>
                <a:moveTo>
                  <a:pt x="734" y="1260"/>
                </a:moveTo>
                <a:lnTo>
                  <a:pt x="747" y="1280"/>
                </a:lnTo>
                <a:lnTo>
                  <a:pt x="763" y="1297"/>
                </a:lnTo>
                <a:lnTo>
                  <a:pt x="781" y="1312"/>
                </a:lnTo>
                <a:lnTo>
                  <a:pt x="801" y="1326"/>
                </a:lnTo>
                <a:lnTo>
                  <a:pt x="822" y="1339"/>
                </a:lnTo>
                <a:lnTo>
                  <a:pt x="866" y="1361"/>
                </a:lnTo>
                <a:lnTo>
                  <a:pt x="889" y="1371"/>
                </a:lnTo>
                <a:lnTo>
                  <a:pt x="911" y="1382"/>
                </a:lnTo>
                <a:lnTo>
                  <a:pt x="932" y="1394"/>
                </a:lnTo>
                <a:lnTo>
                  <a:pt x="953" y="1407"/>
                </a:lnTo>
                <a:lnTo>
                  <a:pt x="971" y="1422"/>
                </a:lnTo>
                <a:lnTo>
                  <a:pt x="989" y="1439"/>
                </a:lnTo>
                <a:lnTo>
                  <a:pt x="1002" y="1459"/>
                </a:lnTo>
                <a:lnTo>
                  <a:pt x="1014" y="1481"/>
                </a:lnTo>
                <a:lnTo>
                  <a:pt x="1023" y="1481"/>
                </a:lnTo>
                <a:lnTo>
                  <a:pt x="1031" y="1260"/>
                </a:lnTo>
                <a:lnTo>
                  <a:pt x="989" y="1268"/>
                </a:lnTo>
                <a:lnTo>
                  <a:pt x="948" y="1271"/>
                </a:lnTo>
                <a:lnTo>
                  <a:pt x="908" y="1272"/>
                </a:lnTo>
                <a:lnTo>
                  <a:pt x="868" y="1270"/>
                </a:lnTo>
                <a:lnTo>
                  <a:pt x="826" y="1267"/>
                </a:lnTo>
                <a:lnTo>
                  <a:pt x="782" y="1263"/>
                </a:lnTo>
                <a:lnTo>
                  <a:pt x="734" y="1260"/>
                </a:lnTo>
                <a:close/>
                <a:moveTo>
                  <a:pt x="429" y="1245"/>
                </a:moveTo>
                <a:lnTo>
                  <a:pt x="437" y="1351"/>
                </a:lnTo>
                <a:lnTo>
                  <a:pt x="553" y="1306"/>
                </a:lnTo>
                <a:lnTo>
                  <a:pt x="429" y="1245"/>
                </a:lnTo>
                <a:close/>
                <a:moveTo>
                  <a:pt x="223" y="1245"/>
                </a:moveTo>
                <a:lnTo>
                  <a:pt x="247" y="1405"/>
                </a:lnTo>
                <a:lnTo>
                  <a:pt x="355" y="1435"/>
                </a:lnTo>
                <a:lnTo>
                  <a:pt x="338" y="1420"/>
                </a:lnTo>
                <a:lnTo>
                  <a:pt x="223" y="1245"/>
                </a:lnTo>
                <a:close/>
                <a:moveTo>
                  <a:pt x="1014" y="1176"/>
                </a:moveTo>
                <a:lnTo>
                  <a:pt x="998" y="1191"/>
                </a:lnTo>
                <a:lnTo>
                  <a:pt x="980" y="1201"/>
                </a:lnTo>
                <a:lnTo>
                  <a:pt x="959" y="1208"/>
                </a:lnTo>
                <a:lnTo>
                  <a:pt x="937" y="1213"/>
                </a:lnTo>
                <a:lnTo>
                  <a:pt x="915" y="1215"/>
                </a:lnTo>
                <a:lnTo>
                  <a:pt x="891" y="1216"/>
                </a:lnTo>
                <a:lnTo>
                  <a:pt x="866" y="1217"/>
                </a:lnTo>
                <a:lnTo>
                  <a:pt x="814" y="1217"/>
                </a:lnTo>
                <a:lnTo>
                  <a:pt x="786" y="1218"/>
                </a:lnTo>
                <a:lnTo>
                  <a:pt x="759" y="1222"/>
                </a:lnTo>
                <a:lnTo>
                  <a:pt x="762" y="1223"/>
                </a:lnTo>
                <a:lnTo>
                  <a:pt x="768" y="1224"/>
                </a:lnTo>
                <a:lnTo>
                  <a:pt x="779" y="1226"/>
                </a:lnTo>
                <a:lnTo>
                  <a:pt x="793" y="1229"/>
                </a:lnTo>
                <a:lnTo>
                  <a:pt x="809" y="1231"/>
                </a:lnTo>
                <a:lnTo>
                  <a:pt x="828" y="1234"/>
                </a:lnTo>
                <a:lnTo>
                  <a:pt x="849" y="1235"/>
                </a:lnTo>
                <a:lnTo>
                  <a:pt x="871" y="1237"/>
                </a:lnTo>
                <a:lnTo>
                  <a:pt x="893" y="1237"/>
                </a:lnTo>
                <a:lnTo>
                  <a:pt x="915" y="1235"/>
                </a:lnTo>
                <a:lnTo>
                  <a:pt x="938" y="1233"/>
                </a:lnTo>
                <a:lnTo>
                  <a:pt x="959" y="1228"/>
                </a:lnTo>
                <a:lnTo>
                  <a:pt x="979" y="1221"/>
                </a:lnTo>
                <a:lnTo>
                  <a:pt x="996" y="1212"/>
                </a:lnTo>
                <a:lnTo>
                  <a:pt x="1011" y="1199"/>
                </a:lnTo>
                <a:lnTo>
                  <a:pt x="1023" y="1184"/>
                </a:lnTo>
                <a:lnTo>
                  <a:pt x="1014" y="1176"/>
                </a:lnTo>
                <a:close/>
                <a:moveTo>
                  <a:pt x="429" y="1077"/>
                </a:moveTo>
                <a:lnTo>
                  <a:pt x="421" y="1207"/>
                </a:lnTo>
                <a:lnTo>
                  <a:pt x="437" y="1207"/>
                </a:lnTo>
                <a:lnTo>
                  <a:pt x="528" y="1229"/>
                </a:lnTo>
                <a:lnTo>
                  <a:pt x="429" y="1077"/>
                </a:lnTo>
                <a:close/>
                <a:moveTo>
                  <a:pt x="775" y="1039"/>
                </a:moveTo>
                <a:lnTo>
                  <a:pt x="784" y="1061"/>
                </a:lnTo>
                <a:lnTo>
                  <a:pt x="794" y="1081"/>
                </a:lnTo>
                <a:lnTo>
                  <a:pt x="803" y="1100"/>
                </a:lnTo>
                <a:lnTo>
                  <a:pt x="812" y="1117"/>
                </a:lnTo>
                <a:lnTo>
                  <a:pt x="822" y="1131"/>
                </a:lnTo>
                <a:lnTo>
                  <a:pt x="833" y="1143"/>
                </a:lnTo>
                <a:lnTo>
                  <a:pt x="846" y="1153"/>
                </a:lnTo>
                <a:lnTo>
                  <a:pt x="860" y="1162"/>
                </a:lnTo>
                <a:lnTo>
                  <a:pt x="875" y="1167"/>
                </a:lnTo>
                <a:lnTo>
                  <a:pt x="893" y="1169"/>
                </a:lnTo>
                <a:lnTo>
                  <a:pt x="913" y="1169"/>
                </a:lnTo>
                <a:lnTo>
                  <a:pt x="936" y="1167"/>
                </a:lnTo>
                <a:lnTo>
                  <a:pt x="961" y="1162"/>
                </a:lnTo>
                <a:lnTo>
                  <a:pt x="990" y="1153"/>
                </a:lnTo>
                <a:lnTo>
                  <a:pt x="969" y="1142"/>
                </a:lnTo>
                <a:lnTo>
                  <a:pt x="946" y="1130"/>
                </a:lnTo>
                <a:lnTo>
                  <a:pt x="922" y="1117"/>
                </a:lnTo>
                <a:lnTo>
                  <a:pt x="874" y="1088"/>
                </a:lnTo>
                <a:lnTo>
                  <a:pt x="851" y="1075"/>
                </a:lnTo>
                <a:lnTo>
                  <a:pt x="829" y="1063"/>
                </a:lnTo>
                <a:lnTo>
                  <a:pt x="809" y="1052"/>
                </a:lnTo>
                <a:lnTo>
                  <a:pt x="791" y="1044"/>
                </a:lnTo>
                <a:lnTo>
                  <a:pt x="775" y="1039"/>
                </a:lnTo>
                <a:close/>
                <a:moveTo>
                  <a:pt x="676" y="1039"/>
                </a:moveTo>
                <a:lnTo>
                  <a:pt x="693" y="1199"/>
                </a:lnTo>
                <a:lnTo>
                  <a:pt x="792" y="1176"/>
                </a:lnTo>
                <a:lnTo>
                  <a:pt x="784" y="1161"/>
                </a:lnTo>
                <a:lnTo>
                  <a:pt x="776" y="1144"/>
                </a:lnTo>
                <a:lnTo>
                  <a:pt x="768" y="1126"/>
                </a:lnTo>
                <a:lnTo>
                  <a:pt x="760" y="1108"/>
                </a:lnTo>
                <a:lnTo>
                  <a:pt x="751" y="1091"/>
                </a:lnTo>
                <a:lnTo>
                  <a:pt x="742" y="1075"/>
                </a:lnTo>
                <a:lnTo>
                  <a:pt x="734" y="1061"/>
                </a:lnTo>
                <a:lnTo>
                  <a:pt x="726" y="1052"/>
                </a:lnTo>
                <a:lnTo>
                  <a:pt x="718" y="1047"/>
                </a:lnTo>
                <a:lnTo>
                  <a:pt x="706" y="1043"/>
                </a:lnTo>
                <a:lnTo>
                  <a:pt x="696" y="1042"/>
                </a:lnTo>
                <a:lnTo>
                  <a:pt x="684" y="1040"/>
                </a:lnTo>
                <a:lnTo>
                  <a:pt x="676" y="1039"/>
                </a:lnTo>
                <a:close/>
                <a:moveTo>
                  <a:pt x="324" y="1024"/>
                </a:moveTo>
                <a:lnTo>
                  <a:pt x="313" y="1025"/>
                </a:lnTo>
                <a:lnTo>
                  <a:pt x="302" y="1026"/>
                </a:lnTo>
                <a:lnTo>
                  <a:pt x="289" y="1029"/>
                </a:lnTo>
                <a:lnTo>
                  <a:pt x="277" y="1032"/>
                </a:lnTo>
                <a:lnTo>
                  <a:pt x="264" y="1037"/>
                </a:lnTo>
                <a:lnTo>
                  <a:pt x="253" y="1044"/>
                </a:lnTo>
                <a:lnTo>
                  <a:pt x="243" y="1054"/>
                </a:lnTo>
                <a:lnTo>
                  <a:pt x="236" y="1064"/>
                </a:lnTo>
                <a:lnTo>
                  <a:pt x="231" y="1077"/>
                </a:lnTo>
                <a:lnTo>
                  <a:pt x="228" y="1101"/>
                </a:lnTo>
                <a:lnTo>
                  <a:pt x="230" y="1126"/>
                </a:lnTo>
                <a:lnTo>
                  <a:pt x="235" y="1154"/>
                </a:lnTo>
                <a:lnTo>
                  <a:pt x="243" y="1182"/>
                </a:lnTo>
                <a:lnTo>
                  <a:pt x="254" y="1210"/>
                </a:lnTo>
                <a:lnTo>
                  <a:pt x="267" y="1238"/>
                </a:lnTo>
                <a:lnTo>
                  <a:pt x="282" y="1266"/>
                </a:lnTo>
                <a:lnTo>
                  <a:pt x="300" y="1292"/>
                </a:lnTo>
                <a:lnTo>
                  <a:pt x="318" y="1317"/>
                </a:lnTo>
                <a:lnTo>
                  <a:pt x="338" y="1339"/>
                </a:lnTo>
                <a:lnTo>
                  <a:pt x="358" y="1358"/>
                </a:lnTo>
                <a:lnTo>
                  <a:pt x="379" y="1374"/>
                </a:lnTo>
                <a:lnTo>
                  <a:pt x="371" y="1100"/>
                </a:lnTo>
                <a:lnTo>
                  <a:pt x="359" y="1099"/>
                </a:lnTo>
                <a:lnTo>
                  <a:pt x="334" y="1098"/>
                </a:lnTo>
                <a:lnTo>
                  <a:pt x="323" y="1095"/>
                </a:lnTo>
                <a:lnTo>
                  <a:pt x="313" y="1092"/>
                </a:lnTo>
                <a:lnTo>
                  <a:pt x="305" y="1085"/>
                </a:lnTo>
                <a:lnTo>
                  <a:pt x="303" y="1078"/>
                </a:lnTo>
                <a:lnTo>
                  <a:pt x="305" y="1070"/>
                </a:lnTo>
                <a:lnTo>
                  <a:pt x="310" y="1061"/>
                </a:lnTo>
                <a:lnTo>
                  <a:pt x="317" y="1052"/>
                </a:lnTo>
                <a:lnTo>
                  <a:pt x="325" y="1043"/>
                </a:lnTo>
                <a:lnTo>
                  <a:pt x="333" y="1033"/>
                </a:lnTo>
                <a:lnTo>
                  <a:pt x="338" y="1024"/>
                </a:lnTo>
                <a:lnTo>
                  <a:pt x="324" y="1024"/>
                </a:lnTo>
                <a:close/>
                <a:moveTo>
                  <a:pt x="891" y="917"/>
                </a:moveTo>
                <a:lnTo>
                  <a:pt x="893" y="938"/>
                </a:lnTo>
                <a:lnTo>
                  <a:pt x="895" y="960"/>
                </a:lnTo>
                <a:lnTo>
                  <a:pt x="895" y="984"/>
                </a:lnTo>
                <a:lnTo>
                  <a:pt x="896" y="1007"/>
                </a:lnTo>
                <a:lnTo>
                  <a:pt x="898" y="1030"/>
                </a:lnTo>
                <a:lnTo>
                  <a:pt x="901" y="1052"/>
                </a:lnTo>
                <a:lnTo>
                  <a:pt x="906" y="1073"/>
                </a:lnTo>
                <a:lnTo>
                  <a:pt x="915" y="1092"/>
                </a:lnTo>
                <a:lnTo>
                  <a:pt x="981" y="1108"/>
                </a:lnTo>
                <a:lnTo>
                  <a:pt x="976" y="1090"/>
                </a:lnTo>
                <a:lnTo>
                  <a:pt x="971" y="1071"/>
                </a:lnTo>
                <a:lnTo>
                  <a:pt x="969" y="1054"/>
                </a:lnTo>
                <a:lnTo>
                  <a:pt x="966" y="1035"/>
                </a:lnTo>
                <a:lnTo>
                  <a:pt x="964" y="1018"/>
                </a:lnTo>
                <a:lnTo>
                  <a:pt x="960" y="1001"/>
                </a:lnTo>
                <a:lnTo>
                  <a:pt x="957" y="985"/>
                </a:lnTo>
                <a:lnTo>
                  <a:pt x="952" y="970"/>
                </a:lnTo>
                <a:lnTo>
                  <a:pt x="946" y="956"/>
                </a:lnTo>
                <a:lnTo>
                  <a:pt x="937" y="944"/>
                </a:lnTo>
                <a:lnTo>
                  <a:pt x="925" y="933"/>
                </a:lnTo>
                <a:lnTo>
                  <a:pt x="909" y="924"/>
                </a:lnTo>
                <a:lnTo>
                  <a:pt x="891" y="917"/>
                </a:lnTo>
                <a:close/>
                <a:moveTo>
                  <a:pt x="495" y="864"/>
                </a:moveTo>
                <a:lnTo>
                  <a:pt x="445" y="1024"/>
                </a:lnTo>
                <a:lnTo>
                  <a:pt x="459" y="1037"/>
                </a:lnTo>
                <a:lnTo>
                  <a:pt x="471" y="1052"/>
                </a:lnTo>
                <a:lnTo>
                  <a:pt x="482" y="1066"/>
                </a:lnTo>
                <a:lnTo>
                  <a:pt x="504" y="1097"/>
                </a:lnTo>
                <a:lnTo>
                  <a:pt x="515" y="1111"/>
                </a:lnTo>
                <a:lnTo>
                  <a:pt x="528" y="1125"/>
                </a:lnTo>
                <a:lnTo>
                  <a:pt x="543" y="1136"/>
                </a:lnTo>
                <a:lnTo>
                  <a:pt x="561" y="1146"/>
                </a:lnTo>
                <a:lnTo>
                  <a:pt x="561" y="1138"/>
                </a:lnTo>
                <a:lnTo>
                  <a:pt x="495" y="864"/>
                </a:lnTo>
                <a:close/>
                <a:moveTo>
                  <a:pt x="971" y="749"/>
                </a:moveTo>
                <a:lnTo>
                  <a:pt x="959" y="751"/>
                </a:lnTo>
                <a:lnTo>
                  <a:pt x="946" y="755"/>
                </a:lnTo>
                <a:lnTo>
                  <a:pt x="934" y="762"/>
                </a:lnTo>
                <a:lnTo>
                  <a:pt x="924" y="773"/>
                </a:lnTo>
                <a:lnTo>
                  <a:pt x="920" y="780"/>
                </a:lnTo>
                <a:lnTo>
                  <a:pt x="917" y="792"/>
                </a:lnTo>
                <a:lnTo>
                  <a:pt x="916" y="806"/>
                </a:lnTo>
                <a:lnTo>
                  <a:pt x="915" y="820"/>
                </a:lnTo>
                <a:lnTo>
                  <a:pt x="915" y="849"/>
                </a:lnTo>
                <a:lnTo>
                  <a:pt x="932" y="856"/>
                </a:lnTo>
                <a:lnTo>
                  <a:pt x="942" y="847"/>
                </a:lnTo>
                <a:lnTo>
                  <a:pt x="951" y="837"/>
                </a:lnTo>
                <a:lnTo>
                  <a:pt x="960" y="828"/>
                </a:lnTo>
                <a:lnTo>
                  <a:pt x="969" y="822"/>
                </a:lnTo>
                <a:lnTo>
                  <a:pt x="977" y="817"/>
                </a:lnTo>
                <a:lnTo>
                  <a:pt x="984" y="817"/>
                </a:lnTo>
                <a:lnTo>
                  <a:pt x="991" y="822"/>
                </a:lnTo>
                <a:lnTo>
                  <a:pt x="995" y="828"/>
                </a:lnTo>
                <a:lnTo>
                  <a:pt x="996" y="838"/>
                </a:lnTo>
                <a:lnTo>
                  <a:pt x="995" y="850"/>
                </a:lnTo>
                <a:lnTo>
                  <a:pt x="992" y="862"/>
                </a:lnTo>
                <a:lnTo>
                  <a:pt x="989" y="877"/>
                </a:lnTo>
                <a:lnTo>
                  <a:pt x="983" y="891"/>
                </a:lnTo>
                <a:lnTo>
                  <a:pt x="979" y="905"/>
                </a:lnTo>
                <a:lnTo>
                  <a:pt x="973" y="917"/>
                </a:lnTo>
                <a:lnTo>
                  <a:pt x="977" y="918"/>
                </a:lnTo>
                <a:lnTo>
                  <a:pt x="982" y="919"/>
                </a:lnTo>
                <a:lnTo>
                  <a:pt x="988" y="919"/>
                </a:lnTo>
                <a:lnTo>
                  <a:pt x="994" y="917"/>
                </a:lnTo>
                <a:lnTo>
                  <a:pt x="1002" y="914"/>
                </a:lnTo>
                <a:lnTo>
                  <a:pt x="1012" y="908"/>
                </a:lnTo>
                <a:lnTo>
                  <a:pt x="1023" y="898"/>
                </a:lnTo>
                <a:lnTo>
                  <a:pt x="1026" y="891"/>
                </a:lnTo>
                <a:lnTo>
                  <a:pt x="1029" y="881"/>
                </a:lnTo>
                <a:lnTo>
                  <a:pt x="1032" y="867"/>
                </a:lnTo>
                <a:lnTo>
                  <a:pt x="1034" y="852"/>
                </a:lnTo>
                <a:lnTo>
                  <a:pt x="1035" y="836"/>
                </a:lnTo>
                <a:lnTo>
                  <a:pt x="1036" y="820"/>
                </a:lnTo>
                <a:lnTo>
                  <a:pt x="1036" y="805"/>
                </a:lnTo>
                <a:lnTo>
                  <a:pt x="1035" y="790"/>
                </a:lnTo>
                <a:lnTo>
                  <a:pt x="1034" y="780"/>
                </a:lnTo>
                <a:lnTo>
                  <a:pt x="1031" y="773"/>
                </a:lnTo>
                <a:lnTo>
                  <a:pt x="1025" y="767"/>
                </a:lnTo>
                <a:lnTo>
                  <a:pt x="1018" y="761"/>
                </a:lnTo>
                <a:lnTo>
                  <a:pt x="1008" y="756"/>
                </a:lnTo>
                <a:lnTo>
                  <a:pt x="997" y="752"/>
                </a:lnTo>
                <a:lnTo>
                  <a:pt x="984" y="750"/>
                </a:lnTo>
                <a:lnTo>
                  <a:pt x="971" y="749"/>
                </a:lnTo>
                <a:close/>
                <a:moveTo>
                  <a:pt x="585" y="724"/>
                </a:moveTo>
                <a:lnTo>
                  <a:pt x="569" y="727"/>
                </a:lnTo>
                <a:lnTo>
                  <a:pt x="558" y="734"/>
                </a:lnTo>
                <a:lnTo>
                  <a:pt x="550" y="745"/>
                </a:lnTo>
                <a:lnTo>
                  <a:pt x="544" y="757"/>
                </a:lnTo>
                <a:lnTo>
                  <a:pt x="543" y="777"/>
                </a:lnTo>
                <a:lnTo>
                  <a:pt x="543" y="801"/>
                </a:lnTo>
                <a:lnTo>
                  <a:pt x="544" y="827"/>
                </a:lnTo>
                <a:lnTo>
                  <a:pt x="547" y="855"/>
                </a:lnTo>
                <a:lnTo>
                  <a:pt x="558" y="916"/>
                </a:lnTo>
                <a:lnTo>
                  <a:pt x="565" y="946"/>
                </a:lnTo>
                <a:lnTo>
                  <a:pt x="572" y="977"/>
                </a:lnTo>
                <a:lnTo>
                  <a:pt x="578" y="1005"/>
                </a:lnTo>
                <a:lnTo>
                  <a:pt x="586" y="1032"/>
                </a:lnTo>
                <a:lnTo>
                  <a:pt x="602" y="1032"/>
                </a:lnTo>
                <a:lnTo>
                  <a:pt x="604" y="993"/>
                </a:lnTo>
                <a:lnTo>
                  <a:pt x="609" y="958"/>
                </a:lnTo>
                <a:lnTo>
                  <a:pt x="617" y="923"/>
                </a:lnTo>
                <a:lnTo>
                  <a:pt x="627" y="892"/>
                </a:lnTo>
                <a:lnTo>
                  <a:pt x="639" y="861"/>
                </a:lnTo>
                <a:lnTo>
                  <a:pt x="652" y="834"/>
                </a:lnTo>
                <a:lnTo>
                  <a:pt x="640" y="828"/>
                </a:lnTo>
                <a:lnTo>
                  <a:pt x="628" y="823"/>
                </a:lnTo>
                <a:lnTo>
                  <a:pt x="602" y="812"/>
                </a:lnTo>
                <a:lnTo>
                  <a:pt x="592" y="808"/>
                </a:lnTo>
                <a:lnTo>
                  <a:pt x="584" y="804"/>
                </a:lnTo>
                <a:lnTo>
                  <a:pt x="580" y="801"/>
                </a:lnTo>
                <a:lnTo>
                  <a:pt x="576" y="793"/>
                </a:lnTo>
                <a:lnTo>
                  <a:pt x="574" y="784"/>
                </a:lnTo>
                <a:lnTo>
                  <a:pt x="575" y="773"/>
                </a:lnTo>
                <a:lnTo>
                  <a:pt x="579" y="764"/>
                </a:lnTo>
                <a:lnTo>
                  <a:pt x="586" y="756"/>
                </a:lnTo>
                <a:lnTo>
                  <a:pt x="595" y="751"/>
                </a:lnTo>
                <a:lnTo>
                  <a:pt x="605" y="750"/>
                </a:lnTo>
                <a:lnTo>
                  <a:pt x="616" y="751"/>
                </a:lnTo>
                <a:lnTo>
                  <a:pt x="626" y="752"/>
                </a:lnTo>
                <a:lnTo>
                  <a:pt x="635" y="755"/>
                </a:lnTo>
                <a:lnTo>
                  <a:pt x="643" y="757"/>
                </a:lnTo>
                <a:lnTo>
                  <a:pt x="642" y="756"/>
                </a:lnTo>
                <a:lnTo>
                  <a:pt x="640" y="751"/>
                </a:lnTo>
                <a:lnTo>
                  <a:pt x="635" y="746"/>
                </a:lnTo>
                <a:lnTo>
                  <a:pt x="629" y="739"/>
                </a:lnTo>
                <a:lnTo>
                  <a:pt x="620" y="732"/>
                </a:lnTo>
                <a:lnTo>
                  <a:pt x="610" y="727"/>
                </a:lnTo>
                <a:lnTo>
                  <a:pt x="598" y="724"/>
                </a:lnTo>
                <a:lnTo>
                  <a:pt x="585" y="724"/>
                </a:lnTo>
                <a:close/>
                <a:moveTo>
                  <a:pt x="792" y="666"/>
                </a:moveTo>
                <a:lnTo>
                  <a:pt x="783" y="694"/>
                </a:lnTo>
                <a:lnTo>
                  <a:pt x="770" y="723"/>
                </a:lnTo>
                <a:lnTo>
                  <a:pt x="756" y="752"/>
                </a:lnTo>
                <a:lnTo>
                  <a:pt x="741" y="783"/>
                </a:lnTo>
                <a:lnTo>
                  <a:pt x="726" y="814"/>
                </a:lnTo>
                <a:lnTo>
                  <a:pt x="712" y="845"/>
                </a:lnTo>
                <a:lnTo>
                  <a:pt x="699" y="878"/>
                </a:lnTo>
                <a:lnTo>
                  <a:pt x="690" y="909"/>
                </a:lnTo>
                <a:lnTo>
                  <a:pt x="684" y="940"/>
                </a:lnTo>
                <a:lnTo>
                  <a:pt x="681" y="971"/>
                </a:lnTo>
                <a:lnTo>
                  <a:pt x="685" y="1001"/>
                </a:lnTo>
                <a:lnTo>
                  <a:pt x="716" y="998"/>
                </a:lnTo>
                <a:lnTo>
                  <a:pt x="745" y="998"/>
                </a:lnTo>
                <a:lnTo>
                  <a:pt x="772" y="999"/>
                </a:lnTo>
                <a:lnTo>
                  <a:pt x="798" y="1004"/>
                </a:lnTo>
                <a:lnTo>
                  <a:pt x="824" y="1010"/>
                </a:lnTo>
                <a:lnTo>
                  <a:pt x="849" y="1016"/>
                </a:lnTo>
                <a:lnTo>
                  <a:pt x="850" y="1011"/>
                </a:lnTo>
                <a:lnTo>
                  <a:pt x="851" y="1003"/>
                </a:lnTo>
                <a:lnTo>
                  <a:pt x="850" y="992"/>
                </a:lnTo>
                <a:lnTo>
                  <a:pt x="849" y="978"/>
                </a:lnTo>
                <a:lnTo>
                  <a:pt x="846" y="962"/>
                </a:lnTo>
                <a:lnTo>
                  <a:pt x="840" y="945"/>
                </a:lnTo>
                <a:lnTo>
                  <a:pt x="832" y="927"/>
                </a:lnTo>
                <a:lnTo>
                  <a:pt x="820" y="908"/>
                </a:lnTo>
                <a:lnTo>
                  <a:pt x="805" y="888"/>
                </a:lnTo>
                <a:lnTo>
                  <a:pt x="784" y="868"/>
                </a:lnTo>
                <a:lnTo>
                  <a:pt x="759" y="849"/>
                </a:lnTo>
                <a:lnTo>
                  <a:pt x="874" y="856"/>
                </a:lnTo>
                <a:lnTo>
                  <a:pt x="871" y="831"/>
                </a:lnTo>
                <a:lnTo>
                  <a:pt x="874" y="806"/>
                </a:lnTo>
                <a:lnTo>
                  <a:pt x="882" y="783"/>
                </a:lnTo>
                <a:lnTo>
                  <a:pt x="893" y="761"/>
                </a:lnTo>
                <a:lnTo>
                  <a:pt x="907" y="741"/>
                </a:lnTo>
                <a:lnTo>
                  <a:pt x="926" y="725"/>
                </a:lnTo>
                <a:lnTo>
                  <a:pt x="946" y="713"/>
                </a:lnTo>
                <a:lnTo>
                  <a:pt x="967" y="704"/>
                </a:lnTo>
                <a:lnTo>
                  <a:pt x="927" y="702"/>
                </a:lnTo>
                <a:lnTo>
                  <a:pt x="890" y="696"/>
                </a:lnTo>
                <a:lnTo>
                  <a:pt x="855" y="687"/>
                </a:lnTo>
                <a:lnTo>
                  <a:pt x="823" y="677"/>
                </a:lnTo>
                <a:lnTo>
                  <a:pt x="792" y="666"/>
                </a:lnTo>
                <a:close/>
                <a:moveTo>
                  <a:pt x="825" y="559"/>
                </a:moveTo>
                <a:lnTo>
                  <a:pt x="808" y="643"/>
                </a:lnTo>
                <a:lnTo>
                  <a:pt x="834" y="638"/>
                </a:lnTo>
                <a:lnTo>
                  <a:pt x="861" y="637"/>
                </a:lnTo>
                <a:lnTo>
                  <a:pt x="888" y="638"/>
                </a:lnTo>
                <a:lnTo>
                  <a:pt x="915" y="642"/>
                </a:lnTo>
                <a:lnTo>
                  <a:pt x="941" y="646"/>
                </a:lnTo>
                <a:lnTo>
                  <a:pt x="965" y="651"/>
                </a:lnTo>
                <a:lnTo>
                  <a:pt x="825" y="559"/>
                </a:lnTo>
                <a:close/>
                <a:moveTo>
                  <a:pt x="849" y="438"/>
                </a:moveTo>
                <a:lnTo>
                  <a:pt x="841" y="530"/>
                </a:lnTo>
                <a:lnTo>
                  <a:pt x="965" y="567"/>
                </a:lnTo>
                <a:lnTo>
                  <a:pt x="849" y="438"/>
                </a:lnTo>
                <a:close/>
                <a:moveTo>
                  <a:pt x="1050" y="0"/>
                </a:moveTo>
                <a:lnTo>
                  <a:pt x="1050" y="14"/>
                </a:lnTo>
                <a:lnTo>
                  <a:pt x="1051" y="29"/>
                </a:lnTo>
                <a:lnTo>
                  <a:pt x="1051" y="257"/>
                </a:lnTo>
                <a:lnTo>
                  <a:pt x="1052" y="302"/>
                </a:lnTo>
                <a:lnTo>
                  <a:pt x="1052" y="933"/>
                </a:lnTo>
                <a:lnTo>
                  <a:pt x="1051" y="933"/>
                </a:lnTo>
                <a:lnTo>
                  <a:pt x="1050" y="932"/>
                </a:lnTo>
                <a:lnTo>
                  <a:pt x="1048" y="931"/>
                </a:lnTo>
                <a:lnTo>
                  <a:pt x="1041" y="931"/>
                </a:lnTo>
                <a:lnTo>
                  <a:pt x="1039" y="933"/>
                </a:lnTo>
                <a:lnTo>
                  <a:pt x="1036" y="936"/>
                </a:lnTo>
                <a:lnTo>
                  <a:pt x="1021" y="965"/>
                </a:lnTo>
                <a:lnTo>
                  <a:pt x="1014" y="978"/>
                </a:lnTo>
                <a:lnTo>
                  <a:pt x="1008" y="993"/>
                </a:lnTo>
                <a:lnTo>
                  <a:pt x="1003" y="1009"/>
                </a:lnTo>
                <a:lnTo>
                  <a:pt x="1000" y="1025"/>
                </a:lnTo>
                <a:lnTo>
                  <a:pt x="997" y="1040"/>
                </a:lnTo>
                <a:lnTo>
                  <a:pt x="998" y="1054"/>
                </a:lnTo>
                <a:lnTo>
                  <a:pt x="1002" y="1070"/>
                </a:lnTo>
                <a:lnTo>
                  <a:pt x="1006" y="1081"/>
                </a:lnTo>
                <a:lnTo>
                  <a:pt x="1012" y="1091"/>
                </a:lnTo>
                <a:lnTo>
                  <a:pt x="1019" y="1096"/>
                </a:lnTo>
                <a:lnTo>
                  <a:pt x="1026" y="1099"/>
                </a:lnTo>
                <a:lnTo>
                  <a:pt x="1035" y="1101"/>
                </a:lnTo>
                <a:lnTo>
                  <a:pt x="1044" y="1101"/>
                </a:lnTo>
                <a:lnTo>
                  <a:pt x="1052" y="1099"/>
                </a:lnTo>
                <a:lnTo>
                  <a:pt x="1052" y="1610"/>
                </a:lnTo>
                <a:lnTo>
                  <a:pt x="932" y="1610"/>
                </a:lnTo>
                <a:lnTo>
                  <a:pt x="932" y="1633"/>
                </a:lnTo>
                <a:lnTo>
                  <a:pt x="1052" y="1633"/>
                </a:lnTo>
                <a:lnTo>
                  <a:pt x="1052" y="1671"/>
                </a:lnTo>
                <a:lnTo>
                  <a:pt x="1031" y="1671"/>
                </a:lnTo>
                <a:lnTo>
                  <a:pt x="1027" y="1682"/>
                </a:lnTo>
                <a:lnTo>
                  <a:pt x="1025" y="1693"/>
                </a:lnTo>
                <a:lnTo>
                  <a:pt x="1021" y="1705"/>
                </a:lnTo>
                <a:lnTo>
                  <a:pt x="1014" y="1717"/>
                </a:lnTo>
                <a:lnTo>
                  <a:pt x="1008" y="1722"/>
                </a:lnTo>
                <a:lnTo>
                  <a:pt x="998" y="1726"/>
                </a:lnTo>
                <a:lnTo>
                  <a:pt x="985" y="1730"/>
                </a:lnTo>
                <a:lnTo>
                  <a:pt x="941" y="1740"/>
                </a:lnTo>
                <a:lnTo>
                  <a:pt x="929" y="1745"/>
                </a:lnTo>
                <a:lnTo>
                  <a:pt x="920" y="1749"/>
                </a:lnTo>
                <a:lnTo>
                  <a:pt x="915" y="1755"/>
                </a:lnTo>
                <a:lnTo>
                  <a:pt x="914" y="1768"/>
                </a:lnTo>
                <a:lnTo>
                  <a:pt x="915" y="1778"/>
                </a:lnTo>
                <a:lnTo>
                  <a:pt x="921" y="1787"/>
                </a:lnTo>
                <a:lnTo>
                  <a:pt x="928" y="1794"/>
                </a:lnTo>
                <a:lnTo>
                  <a:pt x="937" y="1799"/>
                </a:lnTo>
                <a:lnTo>
                  <a:pt x="948" y="1801"/>
                </a:lnTo>
                <a:lnTo>
                  <a:pt x="963" y="1804"/>
                </a:lnTo>
                <a:lnTo>
                  <a:pt x="982" y="1806"/>
                </a:lnTo>
                <a:lnTo>
                  <a:pt x="1004" y="1810"/>
                </a:lnTo>
                <a:lnTo>
                  <a:pt x="1028" y="1812"/>
                </a:lnTo>
                <a:lnTo>
                  <a:pt x="1052" y="1812"/>
                </a:lnTo>
                <a:lnTo>
                  <a:pt x="1052" y="1988"/>
                </a:lnTo>
                <a:lnTo>
                  <a:pt x="1044" y="1988"/>
                </a:lnTo>
                <a:lnTo>
                  <a:pt x="1036" y="1990"/>
                </a:lnTo>
                <a:lnTo>
                  <a:pt x="1030" y="1993"/>
                </a:lnTo>
                <a:lnTo>
                  <a:pt x="1027" y="1998"/>
                </a:lnTo>
                <a:lnTo>
                  <a:pt x="1026" y="2005"/>
                </a:lnTo>
                <a:lnTo>
                  <a:pt x="1026" y="2014"/>
                </a:lnTo>
                <a:lnTo>
                  <a:pt x="1028" y="2021"/>
                </a:lnTo>
                <a:lnTo>
                  <a:pt x="1032" y="2026"/>
                </a:lnTo>
                <a:lnTo>
                  <a:pt x="1039" y="2029"/>
                </a:lnTo>
                <a:lnTo>
                  <a:pt x="1046" y="2030"/>
                </a:lnTo>
                <a:lnTo>
                  <a:pt x="1052" y="2030"/>
                </a:lnTo>
                <a:lnTo>
                  <a:pt x="1052" y="2039"/>
                </a:lnTo>
                <a:lnTo>
                  <a:pt x="1034" y="2037"/>
                </a:lnTo>
                <a:lnTo>
                  <a:pt x="1023" y="2037"/>
                </a:lnTo>
                <a:lnTo>
                  <a:pt x="1018" y="2037"/>
                </a:lnTo>
                <a:lnTo>
                  <a:pt x="1013" y="2037"/>
                </a:lnTo>
                <a:lnTo>
                  <a:pt x="1005" y="2038"/>
                </a:lnTo>
                <a:lnTo>
                  <a:pt x="997" y="2041"/>
                </a:lnTo>
                <a:lnTo>
                  <a:pt x="990" y="2044"/>
                </a:lnTo>
                <a:lnTo>
                  <a:pt x="982" y="2050"/>
                </a:lnTo>
                <a:lnTo>
                  <a:pt x="976" y="2057"/>
                </a:lnTo>
                <a:lnTo>
                  <a:pt x="970" y="2066"/>
                </a:lnTo>
                <a:lnTo>
                  <a:pt x="967" y="2078"/>
                </a:lnTo>
                <a:lnTo>
                  <a:pt x="965" y="2092"/>
                </a:lnTo>
                <a:lnTo>
                  <a:pt x="967" y="2108"/>
                </a:lnTo>
                <a:lnTo>
                  <a:pt x="971" y="2123"/>
                </a:lnTo>
                <a:lnTo>
                  <a:pt x="980" y="2135"/>
                </a:lnTo>
                <a:lnTo>
                  <a:pt x="989" y="2145"/>
                </a:lnTo>
                <a:lnTo>
                  <a:pt x="1001" y="2154"/>
                </a:lnTo>
                <a:lnTo>
                  <a:pt x="1013" y="2163"/>
                </a:lnTo>
                <a:lnTo>
                  <a:pt x="1025" y="2171"/>
                </a:lnTo>
                <a:lnTo>
                  <a:pt x="1039" y="2179"/>
                </a:lnTo>
                <a:lnTo>
                  <a:pt x="1052" y="2187"/>
                </a:lnTo>
                <a:lnTo>
                  <a:pt x="1052" y="2787"/>
                </a:lnTo>
                <a:lnTo>
                  <a:pt x="1018" y="2786"/>
                </a:lnTo>
                <a:lnTo>
                  <a:pt x="982" y="2783"/>
                </a:lnTo>
                <a:lnTo>
                  <a:pt x="945" y="2777"/>
                </a:lnTo>
                <a:lnTo>
                  <a:pt x="907" y="2768"/>
                </a:lnTo>
                <a:lnTo>
                  <a:pt x="734" y="2699"/>
                </a:lnTo>
                <a:lnTo>
                  <a:pt x="701" y="2684"/>
                </a:lnTo>
                <a:lnTo>
                  <a:pt x="665" y="2668"/>
                </a:lnTo>
                <a:lnTo>
                  <a:pt x="630" y="2650"/>
                </a:lnTo>
                <a:lnTo>
                  <a:pt x="592" y="2630"/>
                </a:lnTo>
                <a:lnTo>
                  <a:pt x="554" y="2609"/>
                </a:lnTo>
                <a:lnTo>
                  <a:pt x="517" y="2586"/>
                </a:lnTo>
                <a:lnTo>
                  <a:pt x="479" y="2562"/>
                </a:lnTo>
                <a:lnTo>
                  <a:pt x="442" y="2537"/>
                </a:lnTo>
                <a:lnTo>
                  <a:pt x="406" y="2509"/>
                </a:lnTo>
                <a:lnTo>
                  <a:pt x="372" y="2481"/>
                </a:lnTo>
                <a:lnTo>
                  <a:pt x="340" y="2450"/>
                </a:lnTo>
                <a:lnTo>
                  <a:pt x="310" y="2418"/>
                </a:lnTo>
                <a:lnTo>
                  <a:pt x="282" y="2385"/>
                </a:lnTo>
                <a:lnTo>
                  <a:pt x="258" y="2350"/>
                </a:lnTo>
                <a:lnTo>
                  <a:pt x="237" y="2315"/>
                </a:lnTo>
                <a:lnTo>
                  <a:pt x="220" y="2277"/>
                </a:lnTo>
                <a:lnTo>
                  <a:pt x="207" y="2238"/>
                </a:lnTo>
                <a:lnTo>
                  <a:pt x="199" y="2197"/>
                </a:lnTo>
                <a:lnTo>
                  <a:pt x="196" y="2156"/>
                </a:lnTo>
                <a:lnTo>
                  <a:pt x="198" y="2113"/>
                </a:lnTo>
                <a:lnTo>
                  <a:pt x="180" y="2112"/>
                </a:lnTo>
                <a:lnTo>
                  <a:pt x="165" y="2110"/>
                </a:lnTo>
                <a:lnTo>
                  <a:pt x="153" y="2108"/>
                </a:lnTo>
                <a:lnTo>
                  <a:pt x="143" y="2103"/>
                </a:lnTo>
                <a:lnTo>
                  <a:pt x="132" y="2097"/>
                </a:lnTo>
                <a:lnTo>
                  <a:pt x="149" y="2075"/>
                </a:lnTo>
                <a:lnTo>
                  <a:pt x="198" y="2044"/>
                </a:lnTo>
                <a:lnTo>
                  <a:pt x="116" y="2037"/>
                </a:lnTo>
                <a:lnTo>
                  <a:pt x="124" y="2021"/>
                </a:lnTo>
                <a:lnTo>
                  <a:pt x="198" y="1998"/>
                </a:lnTo>
                <a:lnTo>
                  <a:pt x="124" y="1930"/>
                </a:lnTo>
                <a:lnTo>
                  <a:pt x="124" y="1922"/>
                </a:lnTo>
                <a:lnTo>
                  <a:pt x="297" y="1953"/>
                </a:lnTo>
                <a:lnTo>
                  <a:pt x="281" y="1934"/>
                </a:lnTo>
                <a:lnTo>
                  <a:pt x="267" y="1916"/>
                </a:lnTo>
                <a:lnTo>
                  <a:pt x="253" y="1899"/>
                </a:lnTo>
                <a:lnTo>
                  <a:pt x="242" y="1882"/>
                </a:lnTo>
                <a:lnTo>
                  <a:pt x="232" y="1864"/>
                </a:lnTo>
                <a:lnTo>
                  <a:pt x="225" y="1845"/>
                </a:lnTo>
                <a:lnTo>
                  <a:pt x="220" y="1827"/>
                </a:lnTo>
                <a:lnTo>
                  <a:pt x="217" y="1806"/>
                </a:lnTo>
                <a:lnTo>
                  <a:pt x="218" y="1784"/>
                </a:lnTo>
                <a:lnTo>
                  <a:pt x="223" y="1759"/>
                </a:lnTo>
                <a:lnTo>
                  <a:pt x="231" y="1732"/>
                </a:lnTo>
                <a:lnTo>
                  <a:pt x="223" y="1732"/>
                </a:lnTo>
                <a:lnTo>
                  <a:pt x="204" y="1736"/>
                </a:lnTo>
                <a:lnTo>
                  <a:pt x="183" y="1739"/>
                </a:lnTo>
                <a:lnTo>
                  <a:pt x="160" y="1741"/>
                </a:lnTo>
                <a:lnTo>
                  <a:pt x="137" y="1741"/>
                </a:lnTo>
                <a:lnTo>
                  <a:pt x="112" y="1740"/>
                </a:lnTo>
                <a:lnTo>
                  <a:pt x="89" y="1739"/>
                </a:lnTo>
                <a:lnTo>
                  <a:pt x="67" y="1735"/>
                </a:lnTo>
                <a:lnTo>
                  <a:pt x="49" y="1730"/>
                </a:lnTo>
                <a:lnTo>
                  <a:pt x="33" y="1724"/>
                </a:lnTo>
                <a:lnTo>
                  <a:pt x="41" y="1709"/>
                </a:lnTo>
                <a:lnTo>
                  <a:pt x="132" y="1671"/>
                </a:lnTo>
                <a:lnTo>
                  <a:pt x="108" y="1659"/>
                </a:lnTo>
                <a:lnTo>
                  <a:pt x="85" y="1649"/>
                </a:lnTo>
                <a:lnTo>
                  <a:pt x="64" y="1638"/>
                </a:lnTo>
                <a:lnTo>
                  <a:pt x="44" y="1627"/>
                </a:lnTo>
                <a:lnTo>
                  <a:pt x="26" y="1613"/>
                </a:lnTo>
                <a:lnTo>
                  <a:pt x="8" y="1595"/>
                </a:lnTo>
                <a:lnTo>
                  <a:pt x="124" y="1603"/>
                </a:lnTo>
                <a:lnTo>
                  <a:pt x="111" y="1585"/>
                </a:lnTo>
                <a:lnTo>
                  <a:pt x="83" y="1554"/>
                </a:lnTo>
                <a:lnTo>
                  <a:pt x="45" y="1511"/>
                </a:lnTo>
                <a:lnTo>
                  <a:pt x="34" y="1495"/>
                </a:lnTo>
                <a:lnTo>
                  <a:pt x="24" y="1478"/>
                </a:lnTo>
                <a:lnTo>
                  <a:pt x="16" y="1459"/>
                </a:lnTo>
                <a:lnTo>
                  <a:pt x="8" y="1436"/>
                </a:lnTo>
                <a:lnTo>
                  <a:pt x="3" y="1411"/>
                </a:lnTo>
                <a:lnTo>
                  <a:pt x="0" y="1382"/>
                </a:lnTo>
                <a:lnTo>
                  <a:pt x="1" y="1383"/>
                </a:lnTo>
                <a:lnTo>
                  <a:pt x="4" y="1389"/>
                </a:lnTo>
                <a:lnTo>
                  <a:pt x="8" y="1398"/>
                </a:lnTo>
                <a:lnTo>
                  <a:pt x="16" y="1409"/>
                </a:lnTo>
                <a:lnTo>
                  <a:pt x="27" y="1421"/>
                </a:lnTo>
                <a:lnTo>
                  <a:pt x="40" y="1433"/>
                </a:lnTo>
                <a:lnTo>
                  <a:pt x="60" y="1446"/>
                </a:lnTo>
                <a:lnTo>
                  <a:pt x="83" y="1458"/>
                </a:lnTo>
                <a:lnTo>
                  <a:pt x="75" y="1438"/>
                </a:lnTo>
                <a:lnTo>
                  <a:pt x="66" y="1416"/>
                </a:lnTo>
                <a:lnTo>
                  <a:pt x="56" y="1391"/>
                </a:lnTo>
                <a:lnTo>
                  <a:pt x="45" y="1366"/>
                </a:lnTo>
                <a:lnTo>
                  <a:pt x="35" y="1339"/>
                </a:lnTo>
                <a:lnTo>
                  <a:pt x="27" y="1311"/>
                </a:lnTo>
                <a:lnTo>
                  <a:pt x="19" y="1283"/>
                </a:lnTo>
                <a:lnTo>
                  <a:pt x="16" y="1255"/>
                </a:lnTo>
                <a:lnTo>
                  <a:pt x="14" y="1228"/>
                </a:lnTo>
                <a:lnTo>
                  <a:pt x="17" y="1202"/>
                </a:lnTo>
                <a:lnTo>
                  <a:pt x="25" y="1176"/>
                </a:lnTo>
                <a:lnTo>
                  <a:pt x="29" y="1196"/>
                </a:lnTo>
                <a:lnTo>
                  <a:pt x="36" y="1215"/>
                </a:lnTo>
                <a:lnTo>
                  <a:pt x="43" y="1236"/>
                </a:lnTo>
                <a:lnTo>
                  <a:pt x="52" y="1257"/>
                </a:lnTo>
                <a:lnTo>
                  <a:pt x="62" y="1277"/>
                </a:lnTo>
                <a:lnTo>
                  <a:pt x="73" y="1297"/>
                </a:lnTo>
                <a:lnTo>
                  <a:pt x="83" y="1317"/>
                </a:lnTo>
                <a:lnTo>
                  <a:pt x="94" y="1334"/>
                </a:lnTo>
                <a:lnTo>
                  <a:pt x="105" y="1351"/>
                </a:lnTo>
                <a:lnTo>
                  <a:pt x="115" y="1367"/>
                </a:lnTo>
                <a:lnTo>
                  <a:pt x="123" y="1379"/>
                </a:lnTo>
                <a:lnTo>
                  <a:pt x="130" y="1390"/>
                </a:lnTo>
                <a:lnTo>
                  <a:pt x="139" y="1403"/>
                </a:lnTo>
                <a:lnTo>
                  <a:pt x="140" y="1405"/>
                </a:lnTo>
                <a:lnTo>
                  <a:pt x="127" y="1334"/>
                </a:lnTo>
                <a:lnTo>
                  <a:pt x="118" y="1261"/>
                </a:lnTo>
                <a:lnTo>
                  <a:pt x="111" y="1186"/>
                </a:lnTo>
                <a:lnTo>
                  <a:pt x="108" y="1111"/>
                </a:lnTo>
                <a:lnTo>
                  <a:pt x="108" y="1035"/>
                </a:lnTo>
                <a:lnTo>
                  <a:pt x="112" y="960"/>
                </a:lnTo>
                <a:lnTo>
                  <a:pt x="120" y="884"/>
                </a:lnTo>
                <a:lnTo>
                  <a:pt x="132" y="811"/>
                </a:lnTo>
                <a:lnTo>
                  <a:pt x="140" y="811"/>
                </a:lnTo>
                <a:lnTo>
                  <a:pt x="138" y="883"/>
                </a:lnTo>
                <a:lnTo>
                  <a:pt x="138" y="955"/>
                </a:lnTo>
                <a:lnTo>
                  <a:pt x="138" y="1026"/>
                </a:lnTo>
                <a:lnTo>
                  <a:pt x="141" y="1098"/>
                </a:lnTo>
                <a:lnTo>
                  <a:pt x="148" y="1168"/>
                </a:lnTo>
                <a:lnTo>
                  <a:pt x="157" y="1237"/>
                </a:lnTo>
                <a:lnTo>
                  <a:pt x="157" y="1235"/>
                </a:lnTo>
                <a:lnTo>
                  <a:pt x="159" y="1226"/>
                </a:lnTo>
                <a:lnTo>
                  <a:pt x="160" y="1213"/>
                </a:lnTo>
                <a:lnTo>
                  <a:pt x="162" y="1195"/>
                </a:lnTo>
                <a:lnTo>
                  <a:pt x="166" y="1173"/>
                </a:lnTo>
                <a:lnTo>
                  <a:pt x="170" y="1147"/>
                </a:lnTo>
                <a:lnTo>
                  <a:pt x="174" y="1117"/>
                </a:lnTo>
                <a:lnTo>
                  <a:pt x="179" y="1084"/>
                </a:lnTo>
                <a:lnTo>
                  <a:pt x="185" y="1049"/>
                </a:lnTo>
                <a:lnTo>
                  <a:pt x="192" y="1011"/>
                </a:lnTo>
                <a:lnTo>
                  <a:pt x="199" y="972"/>
                </a:lnTo>
                <a:lnTo>
                  <a:pt x="206" y="932"/>
                </a:lnTo>
                <a:lnTo>
                  <a:pt x="214" y="889"/>
                </a:lnTo>
                <a:lnTo>
                  <a:pt x="224" y="847"/>
                </a:lnTo>
                <a:lnTo>
                  <a:pt x="244" y="761"/>
                </a:lnTo>
                <a:lnTo>
                  <a:pt x="255" y="718"/>
                </a:lnTo>
                <a:lnTo>
                  <a:pt x="266" y="677"/>
                </a:lnTo>
                <a:lnTo>
                  <a:pt x="278" y="637"/>
                </a:lnTo>
                <a:lnTo>
                  <a:pt x="291" y="599"/>
                </a:lnTo>
                <a:lnTo>
                  <a:pt x="304" y="563"/>
                </a:lnTo>
                <a:lnTo>
                  <a:pt x="318" y="529"/>
                </a:lnTo>
                <a:lnTo>
                  <a:pt x="333" y="498"/>
                </a:lnTo>
                <a:lnTo>
                  <a:pt x="347" y="470"/>
                </a:lnTo>
                <a:lnTo>
                  <a:pt x="363" y="446"/>
                </a:lnTo>
                <a:lnTo>
                  <a:pt x="352" y="497"/>
                </a:lnTo>
                <a:lnTo>
                  <a:pt x="341" y="544"/>
                </a:lnTo>
                <a:lnTo>
                  <a:pt x="329" y="589"/>
                </a:lnTo>
                <a:lnTo>
                  <a:pt x="318" y="632"/>
                </a:lnTo>
                <a:lnTo>
                  <a:pt x="307" y="675"/>
                </a:lnTo>
                <a:lnTo>
                  <a:pt x="295" y="717"/>
                </a:lnTo>
                <a:lnTo>
                  <a:pt x="285" y="760"/>
                </a:lnTo>
                <a:lnTo>
                  <a:pt x="275" y="805"/>
                </a:lnTo>
                <a:lnTo>
                  <a:pt x="265" y="852"/>
                </a:lnTo>
                <a:lnTo>
                  <a:pt x="256" y="903"/>
                </a:lnTo>
                <a:lnTo>
                  <a:pt x="247" y="957"/>
                </a:lnTo>
                <a:lnTo>
                  <a:pt x="239" y="1016"/>
                </a:lnTo>
                <a:lnTo>
                  <a:pt x="247" y="1014"/>
                </a:lnTo>
                <a:lnTo>
                  <a:pt x="260" y="1010"/>
                </a:lnTo>
                <a:lnTo>
                  <a:pt x="277" y="1006"/>
                </a:lnTo>
                <a:lnTo>
                  <a:pt x="295" y="1003"/>
                </a:lnTo>
                <a:lnTo>
                  <a:pt x="334" y="994"/>
                </a:lnTo>
                <a:lnTo>
                  <a:pt x="352" y="990"/>
                </a:lnTo>
                <a:lnTo>
                  <a:pt x="369" y="987"/>
                </a:lnTo>
                <a:lnTo>
                  <a:pt x="382" y="983"/>
                </a:lnTo>
                <a:lnTo>
                  <a:pt x="391" y="981"/>
                </a:lnTo>
                <a:lnTo>
                  <a:pt x="396" y="978"/>
                </a:lnTo>
                <a:lnTo>
                  <a:pt x="420" y="939"/>
                </a:lnTo>
                <a:lnTo>
                  <a:pt x="444" y="895"/>
                </a:lnTo>
                <a:lnTo>
                  <a:pt x="468" y="849"/>
                </a:lnTo>
                <a:lnTo>
                  <a:pt x="493" y="799"/>
                </a:lnTo>
                <a:lnTo>
                  <a:pt x="518" y="747"/>
                </a:lnTo>
                <a:lnTo>
                  <a:pt x="543" y="694"/>
                </a:lnTo>
                <a:lnTo>
                  <a:pt x="588" y="587"/>
                </a:lnTo>
                <a:lnTo>
                  <a:pt x="608" y="535"/>
                </a:lnTo>
                <a:lnTo>
                  <a:pt x="628" y="485"/>
                </a:lnTo>
                <a:lnTo>
                  <a:pt x="645" y="438"/>
                </a:lnTo>
                <a:lnTo>
                  <a:pt x="660" y="393"/>
                </a:lnTo>
                <a:lnTo>
                  <a:pt x="653" y="427"/>
                </a:lnTo>
                <a:lnTo>
                  <a:pt x="648" y="458"/>
                </a:lnTo>
                <a:lnTo>
                  <a:pt x="643" y="484"/>
                </a:lnTo>
                <a:lnTo>
                  <a:pt x="638" y="507"/>
                </a:lnTo>
                <a:lnTo>
                  <a:pt x="633" y="526"/>
                </a:lnTo>
                <a:lnTo>
                  <a:pt x="630" y="545"/>
                </a:lnTo>
                <a:lnTo>
                  <a:pt x="625" y="562"/>
                </a:lnTo>
                <a:lnTo>
                  <a:pt x="616" y="594"/>
                </a:lnTo>
                <a:lnTo>
                  <a:pt x="611" y="611"/>
                </a:lnTo>
                <a:lnTo>
                  <a:pt x="606" y="630"/>
                </a:lnTo>
                <a:lnTo>
                  <a:pt x="594" y="674"/>
                </a:lnTo>
                <a:lnTo>
                  <a:pt x="616" y="675"/>
                </a:lnTo>
                <a:lnTo>
                  <a:pt x="634" y="678"/>
                </a:lnTo>
                <a:lnTo>
                  <a:pt x="650" y="682"/>
                </a:lnTo>
                <a:lnTo>
                  <a:pt x="663" y="688"/>
                </a:lnTo>
                <a:lnTo>
                  <a:pt x="674" y="695"/>
                </a:lnTo>
                <a:lnTo>
                  <a:pt x="685" y="702"/>
                </a:lnTo>
                <a:lnTo>
                  <a:pt x="696" y="710"/>
                </a:lnTo>
                <a:lnTo>
                  <a:pt x="709" y="719"/>
                </a:lnTo>
                <a:lnTo>
                  <a:pt x="729" y="694"/>
                </a:lnTo>
                <a:lnTo>
                  <a:pt x="747" y="667"/>
                </a:lnTo>
                <a:lnTo>
                  <a:pt x="761" y="638"/>
                </a:lnTo>
                <a:lnTo>
                  <a:pt x="773" y="608"/>
                </a:lnTo>
                <a:lnTo>
                  <a:pt x="783" y="576"/>
                </a:lnTo>
                <a:lnTo>
                  <a:pt x="792" y="543"/>
                </a:lnTo>
                <a:lnTo>
                  <a:pt x="799" y="509"/>
                </a:lnTo>
                <a:lnTo>
                  <a:pt x="807" y="475"/>
                </a:lnTo>
                <a:lnTo>
                  <a:pt x="815" y="441"/>
                </a:lnTo>
                <a:lnTo>
                  <a:pt x="823" y="407"/>
                </a:lnTo>
                <a:lnTo>
                  <a:pt x="833" y="373"/>
                </a:lnTo>
                <a:lnTo>
                  <a:pt x="844" y="340"/>
                </a:lnTo>
                <a:lnTo>
                  <a:pt x="858" y="309"/>
                </a:lnTo>
                <a:lnTo>
                  <a:pt x="858" y="408"/>
                </a:lnTo>
                <a:lnTo>
                  <a:pt x="873" y="414"/>
                </a:lnTo>
                <a:lnTo>
                  <a:pt x="891" y="422"/>
                </a:lnTo>
                <a:lnTo>
                  <a:pt x="924" y="440"/>
                </a:lnTo>
                <a:lnTo>
                  <a:pt x="940" y="450"/>
                </a:lnTo>
                <a:lnTo>
                  <a:pt x="956" y="461"/>
                </a:lnTo>
                <a:lnTo>
                  <a:pt x="970" y="471"/>
                </a:lnTo>
                <a:lnTo>
                  <a:pt x="981" y="480"/>
                </a:lnTo>
                <a:lnTo>
                  <a:pt x="991" y="488"/>
                </a:lnTo>
                <a:lnTo>
                  <a:pt x="1000" y="494"/>
                </a:lnTo>
                <a:lnTo>
                  <a:pt x="1004" y="498"/>
                </a:lnTo>
                <a:lnTo>
                  <a:pt x="1006" y="499"/>
                </a:lnTo>
                <a:lnTo>
                  <a:pt x="1002" y="434"/>
                </a:lnTo>
                <a:lnTo>
                  <a:pt x="1003" y="369"/>
                </a:lnTo>
                <a:lnTo>
                  <a:pt x="1008" y="305"/>
                </a:lnTo>
                <a:lnTo>
                  <a:pt x="1016" y="241"/>
                </a:lnTo>
                <a:lnTo>
                  <a:pt x="1025" y="179"/>
                </a:lnTo>
                <a:lnTo>
                  <a:pt x="1035" y="118"/>
                </a:lnTo>
                <a:lnTo>
                  <a:pt x="1044" y="58"/>
                </a:lnTo>
                <a:lnTo>
                  <a:pt x="1050" y="0"/>
                </a:lnTo>
                <a:close/>
              </a:path>
            </a:pathLst>
          </a:custGeom>
          <a:solidFill>
            <a:srgbClr val="466571">
              <a:alpha val="7059"/>
            </a:srgbClr>
          </a:solidFill>
          <a:ln w="25400" cap="sq" cmpd="sng" algn="ctr">
            <a:noFill/>
            <a:prstDash val="solid"/>
            <a:headEnd type="none" w="med" len="med"/>
            <a:tailEnd type="none" w="med" len="med"/>
          </a:ln>
          <a:effectLst>
            <a:innerShdw blurRad="50800" dist="50800" dir="16200000">
              <a:srgbClr val="000000">
                <a:alpha val="43137"/>
              </a:srgbClr>
            </a:inn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t" compatLnSpc="1"/>
          <a:lstStyle/>
          <a:p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1" kern="1200" smtClean="0">
          <a:ln w="11430">
            <a:solidFill>
              <a:schemeClr val="tx2">
                <a:shade val="25000"/>
                <a:alpha val="75000"/>
              </a:schemeClr>
            </a:solidFill>
          </a:ln>
          <a:gradFill>
            <a:gsLst>
              <a:gs pos="0">
                <a:schemeClr val="tx2"/>
              </a:gs>
              <a:gs pos="50000">
                <a:schemeClr val="tx2"/>
              </a:gs>
              <a:gs pos="100000">
                <a:schemeClr val="tx2">
                  <a:shade val="90000"/>
                </a:schemeClr>
              </a:gs>
            </a:gsLst>
            <a:lin ang="5400000" scaled="0"/>
          </a:gradFill>
          <a:effectLst>
            <a:outerShdw blurRad="50800" dist="25400" dir="5460000" algn="tl" rotWithShape="0">
              <a:srgbClr val="000000">
                <a:alpha val="27000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1"/>
        </a:buClr>
        <a:buSzPct val="70000"/>
        <a:buFont typeface="Wingdings 2"/>
        <a:buChar char="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tx2"/>
        </a:buClr>
        <a:buSzPct val="70000"/>
        <a:buFont typeface="Wingdings"/>
        <a:buChar char="p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accent3"/>
        </a:buClr>
        <a:buSzPct val="140000"/>
        <a:buFont typeface="Wingdings"/>
        <a:buChar char="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4"/>
        </a:buClr>
        <a:buSzPct val="12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accent5"/>
        </a:buClr>
        <a:buSzPct val="110000"/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6"/>
        </a:buClr>
        <a:buSzPct val="9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3"/>
        </a:buClr>
        <a:buSzPct val="65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pS6agPuCBo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.blog.naver.com/PostView.nhn?blogId=moeblog&amp;logNo=220391762780&amp;proxyReferer=https:%2F%2Fwww.google.com%2F" TargetMode="External"/><Relationship Id="rId2" Type="http://schemas.openxmlformats.org/officeDocument/2006/relationships/hyperlink" Target="https://m.blog.naver.com/PostView.nhn?blogId=ocrat7066&amp;logNo=40195069063&amp;proxyReferer=https:%2F%2Fwww.google.com%2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ofa.go.kr/www/index.d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o-KR" altLang="en-US" dirty="0" smtClean="0">
                <a:effectLst/>
              </a:rPr>
              <a:t>왜 </a:t>
            </a:r>
            <a:r>
              <a:rPr lang="ko-KR" altLang="en-US" dirty="0">
                <a:solidFill>
                  <a:srgbClr val="C00000"/>
                </a:solidFill>
                <a:effectLst/>
              </a:rPr>
              <a:t>독</a:t>
            </a:r>
            <a:r>
              <a:rPr lang="ko-KR" altLang="en-US" dirty="0">
                <a:solidFill>
                  <a:srgbClr val="0070C0"/>
                </a:solidFill>
                <a:effectLst/>
              </a:rPr>
              <a:t>도</a:t>
            </a:r>
            <a:r>
              <a:rPr lang="ko-KR" altLang="en-US" dirty="0">
                <a:effectLst/>
              </a:rPr>
              <a:t>가 자랑스러운 </a:t>
            </a:r>
            <a:r>
              <a:rPr lang="ko-KR" altLang="en-US" dirty="0" smtClean="0">
                <a:solidFill>
                  <a:srgbClr val="C00000"/>
                </a:solidFill>
                <a:effectLst/>
              </a:rPr>
              <a:t>대한</a:t>
            </a:r>
            <a:r>
              <a:rPr lang="ko-KR" altLang="en-US" dirty="0" smtClean="0">
                <a:solidFill>
                  <a:srgbClr val="0070C0"/>
                </a:solidFill>
                <a:effectLst/>
              </a:rPr>
              <a:t>민국</a:t>
            </a:r>
            <a:r>
              <a:rPr lang="ko-KR" altLang="en-US" dirty="0" smtClean="0">
                <a:effectLst/>
              </a:rPr>
              <a:t> </a:t>
            </a:r>
            <a:r>
              <a:rPr lang="en-US" altLang="ko-KR" dirty="0" smtClean="0">
                <a:effectLst/>
              </a:rPr>
              <a:t/>
            </a:r>
            <a:br>
              <a:rPr lang="en-US" altLang="ko-KR" dirty="0" smtClean="0">
                <a:effectLst/>
              </a:rPr>
            </a:br>
            <a:r>
              <a:rPr lang="ko-KR" altLang="en-US" dirty="0" smtClean="0">
                <a:effectLst/>
              </a:rPr>
              <a:t>영토인가</a:t>
            </a:r>
            <a:r>
              <a:rPr lang="en-US" altLang="ko-KR" dirty="0">
                <a:effectLst/>
              </a:rPr>
              <a:t>?</a:t>
            </a:r>
            <a:r>
              <a:rPr lang="ko-KR" altLang="en-US" dirty="0">
                <a:effectLst/>
              </a:rPr>
              <a:t/>
            </a:r>
            <a:br>
              <a:rPr lang="ko-KR" altLang="en-US" dirty="0">
                <a:effectLst/>
              </a:rPr>
            </a:b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chemeClr val="tx1"/>
                </a:solidFill>
              </a:rPr>
              <a:t>지리교육과  </a:t>
            </a:r>
            <a:r>
              <a:rPr lang="en-US" altLang="ko-KR" b="1" dirty="0" smtClean="0">
                <a:solidFill>
                  <a:schemeClr val="tx1"/>
                </a:solidFill>
              </a:rPr>
              <a:t>21538275 </a:t>
            </a:r>
            <a:r>
              <a:rPr lang="ko-KR" altLang="en-US" b="1" dirty="0" smtClean="0">
                <a:solidFill>
                  <a:schemeClr val="tx1"/>
                </a:solidFill>
              </a:rPr>
              <a:t>이주형</a:t>
            </a:r>
            <a:endParaRPr lang="ko-KR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25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독도의 역사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History of </a:t>
            </a:r>
            <a:r>
              <a:rPr lang="en-US" altLang="ko-KR" dirty="0" err="1" smtClean="0"/>
              <a:t>Dokdo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781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독도의 역사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11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독도의 역사</a:t>
            </a:r>
            <a:r>
              <a:rPr lang="en-US" altLang="ko-KR" dirty="0" smtClean="0"/>
              <a:t>-</a:t>
            </a:r>
            <a:r>
              <a:rPr lang="ko-KR" altLang="en-US" dirty="0" smtClean="0"/>
              <a:t>명</a:t>
            </a:r>
            <a:r>
              <a:rPr lang="ko-KR" altLang="en-US" dirty="0"/>
              <a:t>칭</a:t>
            </a:r>
            <a:r>
              <a:rPr lang="ko-KR" altLang="en-US" dirty="0" smtClean="0"/>
              <a:t> 변천사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53" y="1628800"/>
            <a:ext cx="609600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9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8397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독</a:t>
            </a:r>
            <a:r>
              <a:rPr lang="ko-KR" altLang="en-US" dirty="0" smtClean="0">
                <a:solidFill>
                  <a:srgbClr val="0070C0"/>
                </a:solidFill>
              </a:rPr>
              <a:t>도</a:t>
            </a:r>
            <a:r>
              <a:rPr lang="ko-KR" altLang="en-US" dirty="0" smtClean="0">
                <a:solidFill>
                  <a:srgbClr val="FF0000"/>
                </a:solidFill>
              </a:rPr>
              <a:t>가 우리나라 </a:t>
            </a:r>
            <a:r>
              <a:rPr lang="ko-KR" altLang="en-US" dirty="0" smtClean="0">
                <a:solidFill>
                  <a:srgbClr val="0070C0"/>
                </a:solidFill>
              </a:rPr>
              <a:t>땅</a:t>
            </a:r>
            <a:r>
              <a:rPr lang="ko-KR" altLang="en-US" dirty="0" smtClean="0">
                <a:solidFill>
                  <a:srgbClr val="FF0000"/>
                </a:solidFill>
              </a:rPr>
              <a:t>인 </a:t>
            </a:r>
            <a:r>
              <a:rPr lang="ko-KR" altLang="en-US" dirty="0" smtClean="0">
                <a:solidFill>
                  <a:srgbClr val="0070C0"/>
                </a:solidFill>
              </a:rPr>
              <a:t>근거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pic>
        <p:nvPicPr>
          <p:cNvPr id="2050" name="Picture 2" descr="https://mblogthumb-phinf.pstatic.net/20130813_148/ocrat7066_1376371912709rdqGY_JPEG/naver_com_20130813_142851.jpg?type=w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29" y="1988840"/>
            <a:ext cx="7488832" cy="466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93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4582298" cy="3436724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614318" y="5517232"/>
            <a:ext cx="6040409" cy="10801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독도는 대한민국 땅 울릉도에서 </a:t>
            </a:r>
            <a:r>
              <a:rPr lang="ko-KR" altLang="en-US" dirty="0" smtClean="0">
                <a:solidFill>
                  <a:srgbClr val="FF0000"/>
                </a:solidFill>
              </a:rPr>
              <a:t>맨 눈</a:t>
            </a:r>
            <a:r>
              <a:rPr lang="ko-KR" altLang="en-US" dirty="0" smtClean="0"/>
              <a:t>으로 볼 수 있다</a:t>
            </a:r>
            <a:r>
              <a:rPr lang="en-US" altLang="ko-KR" dirty="0" smtClean="0"/>
              <a:t>.</a:t>
            </a:r>
          </a:p>
          <a:p>
            <a:pPr algn="ctr"/>
            <a:r>
              <a:rPr lang="en-US" altLang="ko-KR" dirty="0" smtClean="0"/>
              <a:t>-&gt; </a:t>
            </a:r>
            <a:r>
              <a:rPr lang="ko-KR" altLang="en-US" u="sng" dirty="0" smtClean="0">
                <a:solidFill>
                  <a:schemeClr val="tx1"/>
                </a:solidFill>
              </a:rPr>
              <a:t>지속적 발견</a:t>
            </a:r>
            <a:r>
              <a:rPr lang="ko-KR" altLang="en-US" dirty="0" smtClean="0">
                <a:solidFill>
                  <a:schemeClr val="tx1"/>
                </a:solidFill>
              </a:rPr>
              <a:t>에 해당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s://mblogthumb-phinf.pstatic.net/20130813_68/ocrat7066_1376371913567gshfd_JPEG/naver_com_20130813_143033.jpg?type=w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79824"/>
            <a:ext cx="4762057" cy="162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92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204864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울릉도에서 육안으로 바라본 </a:t>
            </a:r>
            <a:r>
              <a:rPr lang="ko-KR" altLang="en-US" b="1" dirty="0" smtClean="0">
                <a:solidFill>
                  <a:srgbClr val="C00000"/>
                </a:solidFill>
              </a:rPr>
              <a:t>독</a:t>
            </a:r>
            <a:r>
              <a:rPr lang="ko-KR" altLang="en-US" b="1" dirty="0" smtClean="0">
                <a:solidFill>
                  <a:srgbClr val="0070C0"/>
                </a:solidFill>
              </a:rPr>
              <a:t>도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en-US" altLang="ko-KR" b="1" dirty="0" smtClean="0"/>
              <a:t>3</a:t>
            </a:r>
            <a:r>
              <a:rPr lang="ko-KR" altLang="en-US" b="1" dirty="0" smtClean="0"/>
              <a:t>분</a:t>
            </a:r>
            <a:r>
              <a:rPr lang="en-US" altLang="ko-KR" b="1" dirty="0"/>
              <a:t> </a:t>
            </a:r>
            <a:r>
              <a:rPr lang="en-US" altLang="ko-KR" b="1" dirty="0" smtClean="0"/>
              <a:t>43</a:t>
            </a:r>
            <a:r>
              <a:rPr lang="ko-KR" altLang="en-US" b="1" dirty="0" smtClean="0"/>
              <a:t>초</a:t>
            </a:r>
            <a:r>
              <a:rPr lang="en-US" altLang="ko-KR" dirty="0" smtClean="0"/>
              <a:t>)</a:t>
            </a:r>
          </a:p>
          <a:p>
            <a:endParaRPr lang="en-US" altLang="ko-KR" dirty="0"/>
          </a:p>
          <a:p>
            <a:r>
              <a:rPr lang="en-US" altLang="ko-KR" b="1" dirty="0" smtClean="0">
                <a:hlinkClick r:id="rId3"/>
              </a:rPr>
              <a:t>https</a:t>
            </a:r>
            <a:r>
              <a:rPr lang="en-US" altLang="ko-KR" b="1" dirty="0">
                <a:hlinkClick r:id="rId3"/>
              </a:rPr>
              <a:t>://www.youtube.com/watch?v=WpS6agPuCBo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98144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>
                <a:solidFill>
                  <a:srgbClr val="0070C0"/>
                </a:solidFill>
              </a:rPr>
              <a:t>여러 문헌</a:t>
            </a:r>
            <a:r>
              <a:rPr lang="ko-KR" altLang="en-US" dirty="0" smtClean="0"/>
              <a:t>에서 쏟아져 나오는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>
                <a:solidFill>
                  <a:srgbClr val="C00000"/>
                </a:solidFill>
              </a:rPr>
              <a:t>독</a:t>
            </a:r>
            <a:r>
              <a:rPr lang="ko-KR" altLang="en-US" dirty="0" smtClean="0">
                <a:solidFill>
                  <a:srgbClr val="0070C0"/>
                </a:solidFill>
              </a:rPr>
              <a:t>도</a:t>
            </a:r>
            <a:r>
              <a:rPr lang="ko-KR" altLang="en-US" dirty="0" smtClean="0"/>
              <a:t>에 </a:t>
            </a:r>
            <a:r>
              <a:rPr lang="ko-KR" altLang="en-US" u="sng" dirty="0" smtClean="0"/>
              <a:t>관한 </a:t>
            </a:r>
            <a:r>
              <a:rPr lang="ko-KR" altLang="en-US" u="sng" dirty="0" smtClean="0">
                <a:solidFill>
                  <a:srgbClr val="00B0F0"/>
                </a:solidFill>
              </a:rPr>
              <a:t>기록</a:t>
            </a:r>
            <a:endParaRPr lang="ko-KR" altLang="en-US" u="sng" dirty="0">
              <a:solidFill>
                <a:srgbClr val="00B0F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3068960"/>
            <a:ext cx="8229600" cy="2260848"/>
          </a:xfrm>
        </p:spPr>
        <p:txBody>
          <a:bodyPr/>
          <a:lstStyle/>
          <a:p>
            <a:r>
              <a:rPr lang="ko-KR" altLang="en-US" b="1" dirty="0" err="1" smtClean="0">
                <a:solidFill>
                  <a:srgbClr val="FF0000"/>
                </a:solidFill>
              </a:rPr>
              <a:t>세종실록지리지</a:t>
            </a:r>
            <a:r>
              <a:rPr lang="ko-KR" altLang="en-US" dirty="0" err="1" smtClean="0"/>
              <a:t>와</a:t>
            </a:r>
            <a:r>
              <a:rPr lang="ko-KR" altLang="en-US" dirty="0" smtClean="0"/>
              <a:t> </a:t>
            </a:r>
            <a:r>
              <a:rPr lang="ko-KR" altLang="en-US" b="1" dirty="0" smtClean="0">
                <a:solidFill>
                  <a:srgbClr val="0070C0"/>
                </a:solidFill>
              </a:rPr>
              <a:t>만기요람</a:t>
            </a:r>
            <a:endParaRPr lang="en-US" altLang="ko-KR" b="1" dirty="0" smtClean="0">
              <a:solidFill>
                <a:srgbClr val="0070C0"/>
              </a:solidFill>
            </a:endParaRPr>
          </a:p>
          <a:p>
            <a:endParaRPr lang="en-US" altLang="ko-KR" dirty="0"/>
          </a:p>
          <a:p>
            <a:r>
              <a:rPr lang="ko-KR" altLang="en-US" dirty="0" err="1" smtClean="0">
                <a:solidFill>
                  <a:srgbClr val="002060"/>
                </a:solidFill>
              </a:rPr>
              <a:t>신증동국여지승람</a:t>
            </a:r>
            <a:endParaRPr lang="en-US" altLang="ko-KR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26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00" y="1484784"/>
            <a:ext cx="3672408" cy="3672408"/>
          </a:xfrm>
          <a:prstGeom prst="rect">
            <a:avLst/>
          </a:prstGeom>
        </p:spPr>
      </p:pic>
      <p:pic>
        <p:nvPicPr>
          <p:cNvPr id="4100" name="Picture 4" descr="https://postfiles.pstatic.net/MjAyMDAxMDlfMzkg/MDAxNTc4NTIyMjg0NTkx.cxKR8IJC8E1B4bKSZnZVtPFFdEg6VakE2TUpASiFpAEg.0QlSANpUNM-BK_n-w-irC-jzAySMHI1PMVPWv1w6h7Qg.PNG.hej0509/dokdo_150.png?type=w5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21315"/>
            <a:ext cx="552450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세종실록지리지: 독도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78841"/>
            <a:ext cx="3888432" cy="244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세종실록지리지와</a:t>
            </a:r>
            <a:r>
              <a:rPr lang="ko-KR" altLang="en-US" dirty="0" smtClean="0"/>
              <a:t>  만기요람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650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신증동국여지승람</a:t>
            </a:r>
            <a:endParaRPr lang="ko-KR" altLang="en-US" dirty="0"/>
          </a:p>
        </p:txBody>
      </p:sp>
      <p:pic>
        <p:nvPicPr>
          <p:cNvPr id="5122" name="Picture 2" descr="10월 25일은 독도의 날 : ‘독도가 우리 땅인 이유’ 제대로 알아보자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78" y="2348880"/>
            <a:ext cx="437450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556792"/>
            <a:ext cx="453650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3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/>
          <a:lstStyle/>
          <a:p>
            <a:r>
              <a:rPr lang="ko-KR" altLang="en-US" u="sng" dirty="0" smtClean="0">
                <a:solidFill>
                  <a:srgbClr val="FF0000"/>
                </a:solidFill>
              </a:rPr>
              <a:t>옛</a:t>
            </a:r>
            <a:r>
              <a:rPr lang="ko-KR" altLang="en-US" u="sng" dirty="0" smtClean="0"/>
              <a:t> </a:t>
            </a:r>
            <a:r>
              <a:rPr lang="ko-KR" altLang="en-US" u="sng" dirty="0" smtClean="0">
                <a:solidFill>
                  <a:srgbClr val="00B0F0"/>
                </a:solidFill>
              </a:rPr>
              <a:t>지도</a:t>
            </a:r>
            <a:r>
              <a:rPr lang="ko-KR" altLang="en-US" dirty="0" smtClean="0"/>
              <a:t>에서 </a:t>
            </a:r>
            <a:r>
              <a:rPr lang="ko-KR" altLang="en-US" dirty="0" smtClean="0">
                <a:solidFill>
                  <a:srgbClr val="FF0000"/>
                </a:solidFill>
              </a:rPr>
              <a:t>발견</a:t>
            </a:r>
            <a:r>
              <a:rPr lang="ko-KR" altLang="en-US" dirty="0" smtClean="0"/>
              <a:t>된 </a:t>
            </a:r>
            <a:r>
              <a:rPr lang="ko-KR" altLang="en-US" dirty="0" smtClean="0">
                <a:solidFill>
                  <a:srgbClr val="C00000"/>
                </a:solidFill>
              </a:rPr>
              <a:t>독</a:t>
            </a:r>
            <a:r>
              <a:rPr lang="ko-KR" altLang="en-US" dirty="0" smtClean="0">
                <a:solidFill>
                  <a:srgbClr val="0070C0"/>
                </a:solidFill>
              </a:rPr>
              <a:t>도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07704" y="2852936"/>
            <a:ext cx="5904656" cy="2764904"/>
          </a:xfrm>
        </p:spPr>
        <p:txBody>
          <a:bodyPr>
            <a:normAutofit lnSpcReduction="10000"/>
          </a:bodyPr>
          <a:lstStyle/>
          <a:p>
            <a:r>
              <a:rPr lang="ko-KR" altLang="en-US" dirty="0" err="1" smtClean="0"/>
              <a:t>팔도총도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err="1" smtClean="0"/>
              <a:t>신찬조선국지도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err="1" smtClean="0"/>
              <a:t>삼국접양지도</a:t>
            </a: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5524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52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팔도총도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5260820" cy="3888432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5849261" y="1988840"/>
            <a:ext cx="3024336" cy="648072"/>
          </a:xfrm>
          <a:prstGeom prst="roundRect">
            <a:avLst/>
          </a:prstGeom>
          <a:solidFill>
            <a:schemeClr val="accent2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b="1" dirty="0" smtClean="0">
                <a:solidFill>
                  <a:srgbClr val="C00000"/>
                </a:solidFill>
              </a:rPr>
              <a:t>독도</a:t>
            </a:r>
            <a:r>
              <a:rPr lang="en-US" altLang="ko-KR" b="1" dirty="0"/>
              <a:t>(</a:t>
            </a:r>
            <a:r>
              <a:rPr lang="ko-KR" altLang="en-US" b="1" dirty="0"/>
              <a:t>우산도</a:t>
            </a:r>
            <a:r>
              <a:rPr lang="en-US" altLang="ko-KR" b="1" dirty="0"/>
              <a:t>)</a:t>
            </a:r>
            <a:r>
              <a:rPr lang="ko-KR" altLang="en-US" b="1" dirty="0" smtClean="0"/>
              <a:t>가</a:t>
            </a:r>
            <a:endParaRPr lang="en-US" altLang="ko-KR" b="1" dirty="0" smtClean="0"/>
          </a:p>
          <a:p>
            <a:pPr algn="ctr" fontAlgn="base"/>
            <a:r>
              <a:rPr lang="ko-KR" altLang="en-US" b="1" dirty="0" smtClean="0"/>
              <a:t>그려진 최초의 </a:t>
            </a:r>
            <a:r>
              <a:rPr lang="ko-KR" altLang="en-US" b="1" dirty="0"/>
              <a:t>지도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5849261" y="3055458"/>
            <a:ext cx="3024336" cy="648072"/>
          </a:xfrm>
          <a:prstGeom prst="roundRect">
            <a:avLst/>
          </a:prstGeom>
          <a:solidFill>
            <a:schemeClr val="accent2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b="1" dirty="0">
                <a:solidFill>
                  <a:srgbClr val="C00000"/>
                </a:solidFill>
              </a:rPr>
              <a:t>중종</a:t>
            </a:r>
            <a:r>
              <a:rPr lang="ko-KR" altLang="en-US" b="1" dirty="0"/>
              <a:t> 때 편찬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5851719" y="4149080"/>
            <a:ext cx="3024336" cy="648072"/>
          </a:xfrm>
          <a:prstGeom prst="roundRect">
            <a:avLst/>
          </a:prstGeom>
          <a:solidFill>
            <a:schemeClr val="accent2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b="1" dirty="0" err="1" smtClean="0">
                <a:solidFill>
                  <a:srgbClr val="C00000"/>
                </a:solidFill>
              </a:rPr>
              <a:t>세종실록지리지</a:t>
            </a:r>
            <a:r>
              <a:rPr lang="ko-KR" altLang="en-US" b="1" dirty="0" err="1" smtClean="0"/>
              <a:t>의</a:t>
            </a:r>
            <a:r>
              <a:rPr lang="ko-KR" altLang="en-US" b="1" dirty="0" smtClean="0"/>
              <a:t> 문헌 정보를 바탕으로 제작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24772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신찬조선국지도</a:t>
            </a:r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828297" y="2492896"/>
            <a:ext cx="3024336" cy="648072"/>
          </a:xfrm>
          <a:prstGeom prst="roundRect">
            <a:avLst/>
          </a:prstGeom>
          <a:solidFill>
            <a:schemeClr val="accent2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b="1" dirty="0" smtClean="0">
                <a:solidFill>
                  <a:srgbClr val="C00000"/>
                </a:solidFill>
              </a:rPr>
              <a:t>일본</a:t>
            </a:r>
            <a:r>
              <a:rPr lang="ko-KR" altLang="en-US" b="1" dirty="0" smtClean="0">
                <a:solidFill>
                  <a:schemeClr val="bg1"/>
                </a:solidFill>
              </a:rPr>
              <a:t>에서 만들어진 지도</a:t>
            </a:r>
            <a:endParaRPr lang="en-US" altLang="ko-KR" b="1" dirty="0" smtClean="0">
              <a:solidFill>
                <a:schemeClr val="bg1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5823206" y="3945880"/>
            <a:ext cx="3024336" cy="648072"/>
          </a:xfrm>
          <a:prstGeom prst="roundRect">
            <a:avLst/>
          </a:prstGeom>
          <a:solidFill>
            <a:schemeClr val="accent2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b="1" dirty="0" smtClean="0">
                <a:solidFill>
                  <a:srgbClr val="C00000"/>
                </a:solidFill>
              </a:rPr>
              <a:t>독도</a:t>
            </a:r>
            <a:r>
              <a:rPr lang="ko-KR" altLang="en-US" b="1" dirty="0" smtClean="0"/>
              <a:t>와 </a:t>
            </a:r>
            <a:r>
              <a:rPr lang="ko-KR" altLang="en-US" b="1" dirty="0" smtClean="0">
                <a:solidFill>
                  <a:srgbClr val="0070C0"/>
                </a:solidFill>
              </a:rPr>
              <a:t>울릉도</a:t>
            </a:r>
            <a:r>
              <a:rPr lang="ko-KR" altLang="en-US" b="1" dirty="0" smtClean="0"/>
              <a:t>가 </a:t>
            </a:r>
            <a:r>
              <a:rPr lang="ko-KR" altLang="en-US" b="1" dirty="0" smtClean="0">
                <a:solidFill>
                  <a:srgbClr val="0070C0"/>
                </a:solidFill>
              </a:rPr>
              <a:t>한반도와 같은 색</a:t>
            </a:r>
            <a:r>
              <a:rPr lang="ko-KR" altLang="en-US" b="1" dirty="0" smtClean="0"/>
              <a:t>으로 칠해져 있음</a:t>
            </a:r>
            <a:endParaRPr lang="ko-KR" altLang="en-US" b="1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3474364" cy="484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9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삼국접양지도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21" y="1760240"/>
            <a:ext cx="3816424" cy="4176464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5828297" y="2492896"/>
            <a:ext cx="3024336" cy="648072"/>
          </a:xfrm>
          <a:prstGeom prst="roundRect">
            <a:avLst/>
          </a:prstGeom>
          <a:solidFill>
            <a:schemeClr val="accent2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b="1" dirty="0" smtClean="0">
                <a:solidFill>
                  <a:srgbClr val="C00000"/>
                </a:solidFill>
              </a:rPr>
              <a:t>이 지도 역시나 일본</a:t>
            </a:r>
            <a:r>
              <a:rPr lang="ko-KR" altLang="en-US" b="1" dirty="0" smtClean="0">
                <a:solidFill>
                  <a:schemeClr val="bg1"/>
                </a:solidFill>
              </a:rPr>
              <a:t>에서 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ko-KR" altLang="en-US" b="1" dirty="0" smtClean="0">
                <a:solidFill>
                  <a:schemeClr val="bg1"/>
                </a:solidFill>
              </a:rPr>
              <a:t>만들어진 지도</a:t>
            </a:r>
            <a:endParaRPr lang="en-US" altLang="ko-KR" b="1" dirty="0" smtClean="0">
              <a:solidFill>
                <a:schemeClr val="bg1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5823206" y="3945880"/>
            <a:ext cx="3024336" cy="648072"/>
          </a:xfrm>
          <a:prstGeom prst="roundRect">
            <a:avLst/>
          </a:prstGeom>
          <a:solidFill>
            <a:schemeClr val="accent2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b="1" dirty="0" smtClean="0">
                <a:solidFill>
                  <a:srgbClr val="0070C0"/>
                </a:solidFill>
              </a:rPr>
              <a:t>독도</a:t>
            </a:r>
            <a:r>
              <a:rPr lang="ko-KR" altLang="en-US" b="1" dirty="0" smtClean="0"/>
              <a:t> 뿐만 아니라 </a:t>
            </a:r>
            <a:r>
              <a:rPr lang="ko-KR" altLang="en-US" b="1" dirty="0" smtClean="0">
                <a:solidFill>
                  <a:srgbClr val="0070C0"/>
                </a:solidFill>
              </a:rPr>
              <a:t>대마도</a:t>
            </a:r>
            <a:r>
              <a:rPr lang="ko-KR" altLang="en-US" b="1" dirty="0" smtClean="0"/>
              <a:t> 까지 </a:t>
            </a:r>
            <a:r>
              <a:rPr lang="ko-KR" altLang="en-US" b="1" dirty="0" smtClean="0">
                <a:solidFill>
                  <a:srgbClr val="0070C0"/>
                </a:solidFill>
              </a:rPr>
              <a:t>조선과 같은 색</a:t>
            </a:r>
            <a:r>
              <a:rPr lang="ko-KR" altLang="en-US" b="1" dirty="0" smtClean="0"/>
              <a:t>으로 표기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68446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48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96136" y="594928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/>
              <a:t>감사합니다</a:t>
            </a:r>
            <a:r>
              <a:rPr lang="en-US" altLang="ko-KR" sz="3600" dirty="0" smtClean="0"/>
              <a:t>. 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16810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참고자료 및 출처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fontAlgn="base"/>
            <a:r>
              <a:rPr lang="ko-KR" altLang="en-US" dirty="0" err="1" smtClean="0"/>
              <a:t>네이버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블로그</a:t>
            </a:r>
            <a:endParaRPr lang="en-US" altLang="ko-KR" dirty="0" smtClean="0"/>
          </a:p>
          <a:p>
            <a:pPr marL="0" indent="0" fontAlgn="base">
              <a:buNone/>
            </a:pPr>
            <a:r>
              <a:rPr lang="en-US" altLang="ko-KR" u="sng" dirty="0" smtClean="0">
                <a:hlinkClick r:id="rId2"/>
              </a:rPr>
              <a:t>https</a:t>
            </a:r>
            <a:r>
              <a:rPr lang="en-US" altLang="ko-KR" u="sng" dirty="0">
                <a:hlinkClick r:id="rId2"/>
              </a:rPr>
              <a:t>://m.blog.naver.com/PostView.nhn?blogId=ocrat7066&amp;logNo=40195069063&amp;proxyReferer=https:%</a:t>
            </a:r>
            <a:r>
              <a:rPr lang="en-US" altLang="ko-KR" u="sng" dirty="0" smtClean="0">
                <a:hlinkClick r:id="rId2"/>
              </a:rPr>
              <a:t>2F%2Fwww.google.com%2F</a:t>
            </a:r>
            <a:endParaRPr lang="en-US" altLang="ko-KR" u="sng" dirty="0" smtClean="0"/>
          </a:p>
          <a:p>
            <a:pPr marL="0" indent="0" fontAlgn="base">
              <a:buNone/>
            </a:pPr>
            <a:endParaRPr lang="ko-KR" altLang="en-US" dirty="0"/>
          </a:p>
          <a:p>
            <a:pPr fontAlgn="base"/>
            <a:r>
              <a:rPr lang="ko-KR" altLang="en-US" dirty="0" err="1"/>
              <a:t>네이버블로그</a:t>
            </a:r>
            <a:r>
              <a:rPr lang="en-US" altLang="ko-KR" dirty="0"/>
              <a:t>-</a:t>
            </a:r>
            <a:r>
              <a:rPr lang="ko-KR" altLang="en-US" dirty="0"/>
              <a:t>교육부</a:t>
            </a:r>
          </a:p>
          <a:p>
            <a:pPr marL="0" indent="0" fontAlgn="base">
              <a:buNone/>
            </a:pPr>
            <a:r>
              <a:rPr lang="en-US" altLang="ko-KR" u="sng" dirty="0">
                <a:hlinkClick r:id="rId3"/>
              </a:rPr>
              <a:t>https://m.blog.naver.com/PostView.nhn?blogId=moeblog&amp;logNo=220391762780&amp;proxyReferer=https:%</a:t>
            </a:r>
            <a:r>
              <a:rPr lang="en-US" altLang="ko-KR" u="sng" dirty="0" smtClean="0">
                <a:hlinkClick r:id="rId3"/>
              </a:rPr>
              <a:t>2F%2Fwww.google.com%2F</a:t>
            </a:r>
            <a:endParaRPr lang="en-US" altLang="ko-KR" u="sng" dirty="0" smtClean="0"/>
          </a:p>
          <a:p>
            <a:pPr marL="0" indent="0" fontAlgn="base">
              <a:buNone/>
            </a:pPr>
            <a:endParaRPr lang="ko-KR" altLang="en-US" dirty="0"/>
          </a:p>
          <a:p>
            <a:pPr fontAlgn="base"/>
            <a:r>
              <a:rPr lang="ko-KR" altLang="en-US" dirty="0" err="1" smtClean="0"/>
              <a:t>네이버</a:t>
            </a:r>
            <a:r>
              <a:rPr lang="ko-KR" altLang="en-US" dirty="0" smtClean="0"/>
              <a:t> </a:t>
            </a:r>
            <a:r>
              <a:rPr lang="ko-KR" altLang="en-US" dirty="0"/>
              <a:t>지식백과</a:t>
            </a:r>
            <a:r>
              <a:rPr lang="en-US" altLang="ko-KR" dirty="0"/>
              <a:t>- </a:t>
            </a:r>
            <a:r>
              <a:rPr lang="ko-KR" altLang="en-US" dirty="0" smtClean="0"/>
              <a:t>독도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/>
              <a:t>https://terms.naver.com/entry.nhn?docId=1779726&amp;categoryId=49349&amp;cid=49349</a:t>
            </a:r>
            <a:endParaRPr lang="ko-KR" altLang="en-US" dirty="0"/>
          </a:p>
          <a:p>
            <a:endParaRPr lang="en-US" altLang="ko-KR" dirty="0" smtClean="0"/>
          </a:p>
          <a:p>
            <a:r>
              <a:rPr lang="ko-KR" altLang="en-US" dirty="0" smtClean="0"/>
              <a:t>외교부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>
                <a:hlinkClick r:id="rId4"/>
              </a:rPr>
              <a:t>http://www.mofa.go.kr/www/index.do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539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103154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769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251520" y="2780928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아름다운</a:t>
            </a:r>
            <a:r>
              <a:rPr lang="ko-KR" altLang="en-US" dirty="0" smtClean="0"/>
              <a:t> </a:t>
            </a:r>
            <a:r>
              <a:rPr lang="ko-KR" altLang="en-US" dirty="0" smtClean="0">
                <a:solidFill>
                  <a:srgbClr val="0070C0"/>
                </a:solidFill>
              </a:rPr>
              <a:t>우리 땅 </a:t>
            </a:r>
            <a:r>
              <a:rPr lang="ko-KR" altLang="en-US" dirty="0" smtClean="0">
                <a:solidFill>
                  <a:srgbClr val="FF0000"/>
                </a:solidFill>
              </a:rPr>
              <a:t>독</a:t>
            </a:r>
            <a:r>
              <a:rPr lang="ko-KR" altLang="en-US" dirty="0" smtClean="0">
                <a:solidFill>
                  <a:srgbClr val="0070C0"/>
                </a:solidFill>
              </a:rPr>
              <a:t>도</a:t>
            </a:r>
            <a:endParaRPr lang="ko-KR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92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0" dirty="0">
                <a:solidFill>
                  <a:srgbClr val="FF0000"/>
                </a:solidFill>
                <a:effectLst/>
              </a:rPr>
              <a:t>아름다운</a:t>
            </a:r>
            <a:r>
              <a:rPr lang="ko-KR" altLang="en-US" b="0" dirty="0">
                <a:effectLst/>
              </a:rPr>
              <a:t> </a:t>
            </a:r>
            <a:r>
              <a:rPr lang="ko-KR" altLang="en-US" b="0" dirty="0">
                <a:solidFill>
                  <a:srgbClr val="0070C0"/>
                </a:solidFill>
                <a:effectLst/>
              </a:rPr>
              <a:t>우리 땅</a:t>
            </a:r>
            <a:r>
              <a:rPr lang="ko-KR" altLang="en-US" b="0" dirty="0">
                <a:effectLst/>
              </a:rPr>
              <a:t> </a:t>
            </a:r>
            <a:r>
              <a:rPr lang="ko-KR" altLang="en-US" dirty="0" smtClean="0">
                <a:solidFill>
                  <a:srgbClr val="FF0000"/>
                </a:solidFill>
                <a:effectLst/>
              </a:rPr>
              <a:t>독</a:t>
            </a:r>
            <a:r>
              <a:rPr lang="ko-KR" altLang="en-US" dirty="0" smtClean="0">
                <a:solidFill>
                  <a:srgbClr val="0070C0"/>
                </a:solidFill>
                <a:effectLst/>
              </a:rPr>
              <a:t>도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동해에 위치한 현재 </a:t>
            </a:r>
            <a:r>
              <a:rPr lang="ko-KR" altLang="en-US" dirty="0">
                <a:solidFill>
                  <a:srgbClr val="00B0F0"/>
                </a:solidFill>
              </a:rPr>
              <a:t>대한민국</a:t>
            </a:r>
            <a:r>
              <a:rPr lang="ko-KR" altLang="en-US" dirty="0"/>
              <a:t>이 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    </a:t>
            </a:r>
            <a:r>
              <a:rPr lang="ko-KR" altLang="en-US" dirty="0" smtClean="0">
                <a:solidFill>
                  <a:srgbClr val="00B0F0"/>
                </a:solidFill>
              </a:rPr>
              <a:t>실효지배</a:t>
            </a:r>
            <a:r>
              <a:rPr lang="ko-KR" altLang="en-US" dirty="0" smtClean="0"/>
              <a:t>중인 </a:t>
            </a:r>
            <a:r>
              <a:rPr lang="ko-KR" altLang="en-US" dirty="0"/>
              <a:t>섬</a:t>
            </a:r>
          </a:p>
          <a:p>
            <a:endParaRPr lang="en-US" altLang="ko-KR" dirty="0" smtClean="0"/>
          </a:p>
          <a:p>
            <a:r>
              <a:rPr lang="ko-KR" altLang="en-US" dirty="0">
                <a:solidFill>
                  <a:srgbClr val="FF0000"/>
                </a:solidFill>
              </a:rPr>
              <a:t>울릉도</a:t>
            </a:r>
            <a:r>
              <a:rPr lang="ko-KR" altLang="en-US" dirty="0"/>
              <a:t>에서 동남쪽으로 </a:t>
            </a:r>
            <a:r>
              <a:rPr lang="en-US" altLang="ko-KR" u="sng" dirty="0">
                <a:solidFill>
                  <a:srgbClr val="FF0000"/>
                </a:solidFill>
              </a:rPr>
              <a:t>87.4km</a:t>
            </a:r>
            <a:endParaRPr lang="ko-KR" altLang="en-US" u="sng" dirty="0">
              <a:solidFill>
                <a:srgbClr val="FF0000"/>
              </a:solidFill>
            </a:endParaRPr>
          </a:p>
          <a:p>
            <a:endParaRPr lang="en-US" altLang="ko-KR" dirty="0" smtClean="0"/>
          </a:p>
          <a:p>
            <a:r>
              <a:rPr lang="ko-KR" altLang="en-US" dirty="0"/>
              <a:t>날씨가 좋을 때에는 울릉도의 고지대에서 </a:t>
            </a:r>
            <a:r>
              <a:rPr lang="ko-KR" altLang="en-US" dirty="0">
                <a:solidFill>
                  <a:srgbClr val="00B0F0"/>
                </a:solidFill>
              </a:rPr>
              <a:t>맨눈으로 </a:t>
            </a:r>
            <a:r>
              <a:rPr lang="ko-KR" altLang="en-US" dirty="0" smtClean="0">
                <a:solidFill>
                  <a:srgbClr val="00B0F0"/>
                </a:solidFill>
              </a:rPr>
              <a:t>확인 가</a:t>
            </a:r>
            <a:r>
              <a:rPr lang="ko-KR" altLang="en-US" dirty="0">
                <a:solidFill>
                  <a:srgbClr val="00B0F0"/>
                </a:solidFill>
              </a:rPr>
              <a:t>능</a:t>
            </a:r>
            <a:endParaRPr lang="ko-KR" altLang="en-US" dirty="0">
              <a:solidFill>
                <a:srgbClr val="00B0F0"/>
              </a:solidFill>
            </a:endParaRPr>
          </a:p>
          <a:p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90468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0" dirty="0">
                <a:solidFill>
                  <a:srgbClr val="FF0000"/>
                </a:solidFill>
                <a:effectLst/>
              </a:rPr>
              <a:t>아름다운</a:t>
            </a:r>
            <a:r>
              <a:rPr lang="ko-KR" altLang="en-US" b="0" dirty="0">
                <a:effectLst/>
              </a:rPr>
              <a:t> </a:t>
            </a:r>
            <a:r>
              <a:rPr lang="ko-KR" altLang="en-US" b="0" dirty="0">
                <a:solidFill>
                  <a:srgbClr val="0070C0"/>
                </a:solidFill>
                <a:effectLst/>
              </a:rPr>
              <a:t>우리 땅</a:t>
            </a:r>
            <a:r>
              <a:rPr lang="ko-KR" altLang="en-US" b="0" dirty="0">
                <a:effectLst/>
              </a:rPr>
              <a:t> </a:t>
            </a:r>
            <a:r>
              <a:rPr lang="ko-KR" altLang="en-US" dirty="0" smtClean="0">
                <a:solidFill>
                  <a:srgbClr val="FF0000"/>
                </a:solidFill>
                <a:effectLst/>
              </a:rPr>
              <a:t>독</a:t>
            </a:r>
            <a:r>
              <a:rPr lang="ko-KR" altLang="en-US" dirty="0" smtClean="0">
                <a:solidFill>
                  <a:srgbClr val="0070C0"/>
                </a:solidFill>
                <a:effectLst/>
              </a:rPr>
              <a:t>도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 smtClean="0"/>
              <a:t>동해에 </a:t>
            </a:r>
            <a:r>
              <a:rPr lang="ko-KR" altLang="en-US" dirty="0"/>
              <a:t>위치한 </a:t>
            </a:r>
            <a:r>
              <a:rPr lang="ko-KR" altLang="en-US" dirty="0" smtClean="0"/>
              <a:t>현재</a:t>
            </a:r>
            <a:r>
              <a:rPr lang="en-US" altLang="ko-KR" dirty="0"/>
              <a:t> </a:t>
            </a:r>
            <a:r>
              <a:rPr lang="ko-KR" altLang="en-US" dirty="0" smtClean="0">
                <a:solidFill>
                  <a:srgbClr val="FF0000"/>
                </a:solidFill>
              </a:rPr>
              <a:t>일본</a:t>
            </a:r>
            <a:r>
              <a:rPr lang="ko-KR" altLang="en-US" dirty="0" smtClean="0"/>
              <a:t>이 실효지배 하지 </a:t>
            </a:r>
            <a:r>
              <a:rPr lang="ko-KR" altLang="en-US" u="sng" dirty="0" smtClean="0">
                <a:solidFill>
                  <a:srgbClr val="FF0000"/>
                </a:solidFill>
              </a:rPr>
              <a:t>못</a:t>
            </a:r>
            <a:r>
              <a:rPr lang="ko-KR" altLang="en-US" u="sng" dirty="0" smtClean="0"/>
              <a:t> 하고 있는 섬</a:t>
            </a:r>
            <a:endParaRPr lang="en-US" altLang="ko-KR" u="sng" dirty="0" smtClean="0"/>
          </a:p>
          <a:p>
            <a:endParaRPr lang="en-US" altLang="ko-KR" u="sng" dirty="0"/>
          </a:p>
          <a:p>
            <a:endParaRPr lang="en-US" altLang="ko-KR" u="sng" dirty="0" smtClean="0"/>
          </a:p>
          <a:p>
            <a:endParaRPr lang="en-US" altLang="ko-KR" u="sng" dirty="0" smtClean="0"/>
          </a:p>
          <a:p>
            <a:r>
              <a:rPr lang="ko-KR" altLang="en-US" dirty="0"/>
              <a:t>일본의 </a:t>
            </a:r>
            <a:r>
              <a:rPr lang="ko-KR" altLang="en-US" dirty="0" err="1">
                <a:solidFill>
                  <a:srgbClr val="FF0000"/>
                </a:solidFill>
              </a:rPr>
              <a:t>오키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ko-KR" altLang="en-US" dirty="0" smtClean="0">
                <a:solidFill>
                  <a:srgbClr val="FF0000"/>
                </a:solidFill>
              </a:rPr>
              <a:t>섬</a:t>
            </a:r>
            <a:r>
              <a:rPr lang="ko-KR" altLang="en-US" dirty="0" smtClean="0"/>
              <a:t>과 무려 </a:t>
            </a:r>
            <a:r>
              <a:rPr lang="en-US" altLang="ko-KR" u="sng" dirty="0" smtClean="0">
                <a:solidFill>
                  <a:srgbClr val="FF0000"/>
                </a:solidFill>
              </a:rPr>
              <a:t>157km</a:t>
            </a:r>
            <a:r>
              <a:rPr lang="ko-KR" altLang="en-US" dirty="0" smtClean="0"/>
              <a:t> 떨어진 섬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일본의 어떤 곳에서도 </a:t>
            </a:r>
            <a:r>
              <a:rPr lang="ko-KR" altLang="en-US" dirty="0" smtClean="0">
                <a:solidFill>
                  <a:srgbClr val="FF0000"/>
                </a:solidFill>
              </a:rPr>
              <a:t>절 대</a:t>
            </a:r>
            <a:r>
              <a:rPr lang="ko-KR" altLang="en-US" dirty="0" smtClean="0"/>
              <a:t> 육안으로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   </a:t>
            </a:r>
            <a:r>
              <a:rPr lang="ko-KR" altLang="en-US" dirty="0" smtClean="0">
                <a:solidFill>
                  <a:srgbClr val="FF0000"/>
                </a:solidFill>
              </a:rPr>
              <a:t>확인 불가능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6762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kdo Map K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72" y="332656"/>
            <a:ext cx="4176464" cy="382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60032" y="10750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/>
              <a:t>독도</a:t>
            </a:r>
            <a:endParaRPr lang="ko-KR" alt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860032" y="191683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경상북도 울릉군 </a:t>
            </a:r>
            <a:r>
              <a:rPr lang="ko-KR" altLang="en-US" dirty="0" err="1" smtClean="0"/>
              <a:t>울릉읍</a:t>
            </a:r>
            <a:r>
              <a:rPr lang="ko-KR" altLang="en-US" dirty="0" smtClean="0"/>
              <a:t> 독도리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230865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rgbClr val="0070C0"/>
                </a:solidFill>
              </a:rPr>
              <a:t>동도</a:t>
            </a:r>
            <a:r>
              <a:rPr lang="ko-KR" altLang="en-US" dirty="0" err="1" smtClean="0"/>
              <a:t>와</a:t>
            </a:r>
            <a:r>
              <a:rPr lang="ko-KR" altLang="en-US" dirty="0" smtClean="0"/>
              <a:t> </a:t>
            </a:r>
            <a:r>
              <a:rPr lang="ko-KR" altLang="en-US" dirty="0" smtClean="0">
                <a:solidFill>
                  <a:srgbClr val="FF0000"/>
                </a:solidFill>
              </a:rPr>
              <a:t>서도</a:t>
            </a:r>
            <a:r>
              <a:rPr lang="ko-KR" altLang="en-US" dirty="0" smtClean="0"/>
              <a:t>로 나누어져 있음</a:t>
            </a:r>
            <a:endParaRPr lang="ko-KR" altLang="en-US" dirty="0"/>
          </a:p>
        </p:txBody>
      </p:sp>
      <p:pic>
        <p:nvPicPr>
          <p:cNvPr id="1028" name="Picture 4" descr="https://upload.wikimedia.org/wikipedia/commons/thumb/6/6a/Dokdo_20080628-panorama.jpg/360px-Dokdo_20080628-panoram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04" y="5229200"/>
            <a:ext cx="342900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90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375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571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연꽃 당초 무늬">
  <a:themeElements>
    <a:clrScheme name="연꽃 당초 무늬">
      <a:dk1>
        <a:sysClr val="windowText" lastClr="000000"/>
      </a:dk1>
      <a:lt1>
        <a:sysClr val="window" lastClr="FFFFFF"/>
      </a:lt1>
      <a:dk2>
        <a:srgbClr val="466571"/>
      </a:dk2>
      <a:lt2>
        <a:srgbClr val="EFEFE7"/>
      </a:lt2>
      <a:accent1>
        <a:srgbClr val="D87D3A"/>
      </a:accent1>
      <a:accent2>
        <a:srgbClr val="7F8792"/>
      </a:accent2>
      <a:accent3>
        <a:srgbClr val="B5AD67"/>
      </a:accent3>
      <a:accent4>
        <a:srgbClr val="61A9B8"/>
      </a:accent4>
      <a:accent5>
        <a:srgbClr val="AB7350"/>
      </a:accent5>
      <a:accent6>
        <a:srgbClr val="889C6F"/>
      </a:accent6>
      <a:hlink>
        <a:srgbClr val="F76B04"/>
      </a:hlink>
      <a:folHlink>
        <a:srgbClr val="A3A395"/>
      </a:folHlink>
    </a:clrScheme>
    <a:fontScheme name="연꽃 당초 무늬">
      <a:majorFont>
        <a:latin typeface="Cambria"/>
        <a:ea typeface=""/>
        <a:cs typeface=""/>
        <a:font script="Grek" typeface="Arial"/>
        <a:font script="Cyrl" typeface="Arial"/>
        <a:font script="Jpan" typeface="HGP明朝E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Grek" typeface="Arial"/>
        <a:font script="Cyrl" typeface="Arial"/>
        <a:font script="Jpan" typeface="HGP明朝E"/>
        <a:font script="Hang" typeface="HY견명조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연꽃 당초 무늬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70000"/>
                <a:hueMod val="100000"/>
                <a:satMod val="100000"/>
              </a:schemeClr>
            </a:gs>
          </a:gsLst>
          <a:lin ang="270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innerShdw blurRad="254000">
              <a:schemeClr val="phClr">
                <a:tint val="100000"/>
                <a:shade val="90000"/>
                <a:hueMod val="100000"/>
                <a:satMod val="100000"/>
              </a:schemeClr>
            </a:innerShdw>
          </a:effectLst>
        </a:effectStyle>
        <a:effectStyle>
          <a:effectLst>
            <a:outerShdw blurRad="114300" dist="25400" dir="3000000" sx="105000" sy="105000" algn="tl">
              <a:srgbClr val="000000">
                <a:alpha val="60392"/>
              </a:srgbClr>
            </a:outerShdw>
          </a:effectLst>
          <a:scene3d>
            <a:camera prst="orthographicFront" fov="0">
              <a:rot lat="0" lon="0" rev="0"/>
            </a:camera>
            <a:lightRig rig="twoPt" dir="l">
              <a:rot lat="0" lon="0" rev="5400000"/>
            </a:lightRig>
          </a:scene3d>
          <a:sp3d contourW="25400" prstMaterial="matte">
            <a:bevelT w="127000" h="12700"/>
            <a:contourClr>
              <a:schemeClr val="phClr">
                <a:tint val="5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27000" dist="25400" dir="3120000" sx="105000" sy="105000" algn="tl">
              <a:srgbClr val="000000">
                <a:alpha val="60392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0" rev="5400000"/>
            </a:lightRig>
          </a:scene3d>
          <a:sp3d contourW="25400" prstMaterial="powder">
            <a:bevelT w="88900" h="38100"/>
            <a:contourClr>
              <a:schemeClr val="phClr">
                <a:tint val="5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75000"/>
                <a:hueMod val="100000"/>
                <a:satMod val="100000"/>
              </a:schemeClr>
            </a:gs>
          </a:gsLst>
          <a:path path="circle">
            <a:fillToRect t="45000" r="100000" b="45000"/>
          </a:path>
        </a:gradFill>
        <a:blipFill>
          <a:blip xmlns:r="http://schemas.openxmlformats.org/officeDocument/2006/relationships" r:embed="rId1">
            <a:duotone>
              <a:srgbClr val="000000">
                <a:alpha val="27450"/>
              </a:srgbClr>
              <a:schemeClr val="phClr">
                <a:tint val="75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Scrollwork</Template>
  <TotalTime>329</TotalTime>
  <Words>243</Words>
  <Application>Microsoft Office PowerPoint</Application>
  <PresentationFormat>화면 슬라이드 쇼(4:3)</PresentationFormat>
  <Paragraphs>80</Paragraphs>
  <Slides>25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6" baseType="lpstr">
      <vt:lpstr>연꽃 당초 무늬</vt:lpstr>
      <vt:lpstr>왜 독도가 자랑스러운 대한민국  영토인가? </vt:lpstr>
      <vt:lpstr>PowerPoint 프레젠테이션</vt:lpstr>
      <vt:lpstr>목차</vt:lpstr>
      <vt:lpstr>아름다운 우리 땅 독도</vt:lpstr>
      <vt:lpstr>아름다운 우리 땅 독도</vt:lpstr>
      <vt:lpstr>아름다운 우리 땅 독도</vt:lpstr>
      <vt:lpstr>PowerPoint 프레젠테이션</vt:lpstr>
      <vt:lpstr>PowerPoint 프레젠테이션</vt:lpstr>
      <vt:lpstr>PowerPoint 프레젠테이션</vt:lpstr>
      <vt:lpstr>독도의 역사 History of Dokdo</vt:lpstr>
      <vt:lpstr>독도의 역사</vt:lpstr>
      <vt:lpstr>독도의 역사-명칭 변천사</vt:lpstr>
      <vt:lpstr>독도가 우리나라 땅인 근거 </vt:lpstr>
      <vt:lpstr>PowerPoint 프레젠테이션</vt:lpstr>
      <vt:lpstr>PowerPoint 프레젠테이션</vt:lpstr>
      <vt:lpstr>여러 문헌에서 쏟아져 나오는  독도에 관한 기록</vt:lpstr>
      <vt:lpstr>세종실록지리지와  만기요람</vt:lpstr>
      <vt:lpstr>신증동국여지승람</vt:lpstr>
      <vt:lpstr>옛 지도에서 발견된 독도</vt:lpstr>
      <vt:lpstr>팔도총도</vt:lpstr>
      <vt:lpstr>신찬조선국지도</vt:lpstr>
      <vt:lpstr>삼국접양지도</vt:lpstr>
      <vt:lpstr>PowerPoint 프레젠테이션</vt:lpstr>
      <vt:lpstr>PowerPoint 프레젠테이션</vt:lpstr>
      <vt:lpstr>참고자료 및 출처</vt:lpstr>
    </vt:vector>
  </TitlesOfParts>
  <Company>R&amp;D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왜 독도가 자랑스러운 대한민국의 영토인가? </dc:title>
  <dc:creator>Microsoft Corporation</dc:creator>
  <cp:lastModifiedBy>1</cp:lastModifiedBy>
  <cp:revision>28</cp:revision>
  <dcterms:created xsi:type="dcterms:W3CDTF">2006-10-05T04:04:58Z</dcterms:created>
  <dcterms:modified xsi:type="dcterms:W3CDTF">2020-05-02T10:49:49Z</dcterms:modified>
</cp:coreProperties>
</file>