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65" r:id="rId2"/>
    <p:sldId id="267" r:id="rId3"/>
    <p:sldId id="268" r:id="rId4"/>
    <p:sldId id="293" r:id="rId5"/>
    <p:sldId id="269" r:id="rId6"/>
    <p:sldId id="271" r:id="rId7"/>
    <p:sldId id="261" r:id="rId8"/>
    <p:sldId id="276" r:id="rId9"/>
    <p:sldId id="278" r:id="rId10"/>
    <p:sldId id="453" r:id="rId11"/>
    <p:sldId id="287" r:id="rId12"/>
    <p:sldId id="281" r:id="rId13"/>
    <p:sldId id="285" r:id="rId14"/>
    <p:sldId id="282" r:id="rId15"/>
    <p:sldId id="288" r:id="rId16"/>
    <p:sldId id="455" r:id="rId17"/>
    <p:sldId id="283" r:id="rId18"/>
    <p:sldId id="284" r:id="rId19"/>
    <p:sldId id="286" r:id="rId20"/>
    <p:sldId id="289" r:id="rId21"/>
    <p:sldId id="291" r:id="rId22"/>
    <p:sldId id="454" r:id="rId23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7372"/>
    <a:srgbClr val="52B9EC"/>
    <a:srgbClr val="87C5FE"/>
    <a:srgbClr val="FFFFFF"/>
    <a:srgbClr val="008080"/>
    <a:srgbClr val="33CCFF"/>
    <a:srgbClr val="FE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16" autoAdjust="0"/>
    <p:restoredTop sz="94660"/>
  </p:normalViewPr>
  <p:slideViewPr>
    <p:cSldViewPr snapToGrid="0">
      <p:cViewPr varScale="1">
        <p:scale>
          <a:sx n="72" d="100"/>
          <a:sy n="72" d="100"/>
        </p:scale>
        <p:origin x="57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ko-K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판매</c:v>
                </c:pt>
              </c:strCache>
            </c:strRef>
          </c:tx>
          <c:spPr>
            <a:ln>
              <a:noFill/>
            </a:ln>
          </c:spPr>
          <c:explosion val="2"/>
          <c:dPt>
            <c:idx val="0"/>
            <c:bubble3D val="0"/>
            <c:spPr>
              <a:solidFill>
                <a:srgbClr val="E4676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2-7419-41AF-8AA3-C97B9ACF85FE}"/>
              </c:ext>
            </c:extLst>
          </c:dPt>
          <c:dPt>
            <c:idx val="1"/>
            <c:bubble3D val="0"/>
            <c:spPr>
              <a:solidFill>
                <a:srgbClr val="EA9C24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7419-41AF-8AA3-C97B9ACF85FE}"/>
              </c:ext>
            </c:extLst>
          </c:dPt>
          <c:dPt>
            <c:idx val="2"/>
            <c:bubble3D val="0"/>
            <c:spPr>
              <a:solidFill>
                <a:srgbClr val="F2C72C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7419-41AF-8AA3-C97B9ACF85FE}"/>
              </c:ext>
            </c:extLst>
          </c:dPt>
          <c:dPt>
            <c:idx val="3"/>
            <c:bubble3D val="0"/>
            <c:spPr>
              <a:solidFill>
                <a:srgbClr val="70DEEA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7419-41AF-8AA3-C97B9ACF85FE}"/>
              </c:ext>
            </c:extLst>
          </c:dPt>
          <c:dPt>
            <c:idx val="4"/>
            <c:bubble3D val="0"/>
            <c:spPr>
              <a:solidFill>
                <a:srgbClr val="BC5716"/>
              </a:solidFill>
              <a:ln w="19050"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7419-41AF-8AA3-C97B9ACF85FE}"/>
              </c:ext>
            </c:extLst>
          </c:dPt>
          <c:cat>
            <c:strRef>
              <c:f>Sheet1!$A$2:$A$6</c:f>
              <c:strCache>
                <c:ptCount val="5"/>
                <c:pt idx="0">
                  <c:v>1분기</c:v>
                </c:pt>
                <c:pt idx="1">
                  <c:v>2분기</c:v>
                </c:pt>
                <c:pt idx="2">
                  <c:v>3분기</c:v>
                </c:pt>
                <c:pt idx="3">
                  <c:v>4분기</c:v>
                </c:pt>
                <c:pt idx="4">
                  <c:v>5분기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419-41AF-8AA3-C97B9ACF85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5"/>
        <c:holeSize val="81"/>
      </c:doughnutChart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ko-KR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326A0C-CF26-4C17-85E8-003636E327F3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784E35-947F-4530-B393-AE97EF01F52C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1950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F86616F2-52BB-4164-A6A5-D58E72CB64A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241C9CD8-3E15-4C28-8D75-F30891748DC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F2984E-AE58-4116-AABB-F7E7CDC10C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D229-E223-4A9F-82F3-A74235E76B6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A16271F-D28A-4D2B-8F37-846D427D9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18157E0C-4F5D-4C7F-A000-9F4748C39F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17F-1C5F-4C78-896D-A4C65D469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6509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ADBFA16-ABE5-4CCC-BEA3-6B6AAA61B6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5D6152FD-1BAC-44CC-8AFD-4C7B64215C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2A12A614-1BAF-4D47-9FF5-C01E866D0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D229-E223-4A9F-82F3-A74235E76B6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5EC08B6C-AAD2-409D-B65D-08B61DBF94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202C43DE-32A8-48DC-846D-B867C59B5B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17F-1C5F-4C78-896D-A4C65D469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27131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D0C11515-60E5-44FD-864D-62A0101BA0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0112BC4F-0EF6-4FDA-ADA9-3EF50828F6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EAF50756-4DCC-4ADC-AAD5-326D138EB5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D229-E223-4A9F-82F3-A74235E76B6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2BFC7CE-DC74-41E0-8827-F6E34D7195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49232B97-8EA0-42AF-BBBA-59F8061C45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17F-1C5F-4C78-896D-A4C65D469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875675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ol Gra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EF0F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306049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4193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09A36F2-8093-4AB8-A3C1-E26722444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A0AFB835-78EA-4E6E-A6C9-ABD68737909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0A72D58-ADAB-44A3-8051-5E812E7589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D229-E223-4A9F-82F3-A74235E76B6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351664E-A904-4D6E-8999-16446506A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379F2872-2A42-4B0A-A5CA-B18BD7D3C7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17F-1C5F-4C78-896D-A4C65D469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994292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80C65338-BF3A-4E56-89F9-7A6F08FFA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A8BA589-5C77-41B3-8CB0-DBA66FF19B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A9D3BD28-A96D-49E2-93A0-F40F6E55B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D229-E223-4A9F-82F3-A74235E76B6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E8622D03-564A-4B2B-9DA9-2CA016CAD4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91D2917A-F36A-4655-93F7-0911903671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17F-1C5F-4C78-896D-A4C65D469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2355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E50730-0313-451B-8A1F-DB7A562955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5D1012D-7C36-49CC-8C70-FCC00419825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B3C648A5-1D80-48F8-8A0E-BB56B31027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D69F7B8-C862-4D43-8EEB-63484D80A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D229-E223-4A9F-82F3-A74235E76B6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7E4F3B48-775A-4299-A3B8-FCE0FEB82E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AD2B17A-A191-414D-BAA2-9131134F0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17F-1C5F-4C78-896D-A4C65D469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3334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4D64C186-FBF3-4BCA-B19F-9A28FC2D56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3DBB3048-2E6E-4AF9-BBEF-E84AA11EE38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FDA1C752-2947-4606-B05E-BDA1519FFA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1DA9171E-27A1-4CA0-99A0-A002EEEFA6C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5ED83BC8-BE2C-4D1B-B374-3828648C4F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BA3CFB9C-404E-4398-9151-213A9CD08D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D229-E223-4A9F-82F3-A74235E76B6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4F23E9DE-190E-424A-AD18-73C1ACED3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E7AB3822-5886-448E-BDD9-6E7DE56C37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17F-1C5F-4C78-896D-A4C65D469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539689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63D41AF9-E8E7-496C-9AE7-81232514AB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2BB41812-2E99-4B26-B2B0-9FBCD77294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D229-E223-4A9F-82F3-A74235E76B6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321C637F-69B5-41DA-9170-37502F5B41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BA63881-74D4-45D0-BC55-81872333B0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17F-1C5F-4C78-896D-A4C65D469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79794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49AC2778-352E-422F-B17C-9E216EFD42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D229-E223-4A9F-82F3-A74235E76B6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9D60D9A5-06C4-4632-B93A-1A679519F9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16CA45EA-AF24-48F7-A5E3-90A0D9BCB9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17F-1C5F-4C78-896D-A4C65D469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229145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4CBE72B-D94A-4593-8C76-89DCAEED57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E4DD92-8758-46CC-AB75-8E04968C08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39A2509B-50FE-408E-B28B-5E065A1A31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34CC35C5-3E73-4AC1-B765-84CD263EEB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D229-E223-4A9F-82F3-A74235E76B6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F60DC2D6-50F2-40A1-A903-01AAE39974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597F8CA-353E-4580-9CD0-3A58B7DF5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17F-1C5F-4C78-896D-A4C65D469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868953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E29CEED4-3C4B-4926-81C1-04E47BA511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1C516D6B-2BDA-481B-9446-1F1DC41544B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B7A5E185-6870-49DC-8E5B-51633425C01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66739AE-40DE-4B18-8A0A-CF1F51B431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63D229-E223-4A9F-82F3-A74235E76B6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DD8047FC-F9FE-4487-883A-ED3EB11016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F73878EA-AF47-4F85-A614-021170D656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B6D17F-1C5F-4C78-896D-A4C65D469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0223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B17D3066-DE86-4E55-8907-E231AEAB0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BC869AFF-AD54-4CFD-8CAD-D40958A45F7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3D905A4A-720B-421F-8FF1-80076482A09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63D229-E223-4A9F-82F3-A74235E76B6E}" type="datetimeFigureOut">
              <a:rPr lang="ko-KR" altLang="en-US" smtClean="0"/>
              <a:t>2020-05-04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F482ADEF-20B6-4FA5-8810-1878E6C54E8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03B82298-DFFC-4848-AE5B-AD15B217FF1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B6D17F-1C5F-4C78-896D-A4C65D469D4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402800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2" r:id="rId13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tVpMb5kcKmw" TargetMode="Externa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자유형: 도형 3">
            <a:extLst>
              <a:ext uri="{FF2B5EF4-FFF2-40B4-BE49-F238E27FC236}">
                <a16:creationId xmlns:a16="http://schemas.microsoft.com/office/drawing/2014/main" id="{8F81F1D0-AED0-48E4-AEA2-FF59F8F2A988}"/>
              </a:ext>
            </a:extLst>
          </p:cNvPr>
          <p:cNvSpPr/>
          <p:nvPr/>
        </p:nvSpPr>
        <p:spPr>
          <a:xfrm>
            <a:off x="9552384" y="737338"/>
            <a:ext cx="1966626" cy="1966626"/>
          </a:xfrm>
          <a:custGeom>
            <a:avLst/>
            <a:gdLst>
              <a:gd name="connsiteX0" fmla="*/ 0 w 1966626"/>
              <a:gd name="connsiteY0" fmla="*/ 0 h 1966626"/>
              <a:gd name="connsiteX1" fmla="*/ 1966627 w 1966626"/>
              <a:gd name="connsiteY1" fmla="*/ 0 h 1966626"/>
              <a:gd name="connsiteX2" fmla="*/ 1966627 w 1966626"/>
              <a:gd name="connsiteY2" fmla="*/ 1966627 h 1966626"/>
              <a:gd name="connsiteX3" fmla="*/ 0 w 1966626"/>
              <a:gd name="connsiteY3" fmla="*/ 1966627 h 196662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966626" h="1966626">
                <a:moveTo>
                  <a:pt x="0" y="0"/>
                </a:moveTo>
                <a:lnTo>
                  <a:pt x="1966627" y="0"/>
                </a:lnTo>
                <a:lnTo>
                  <a:pt x="1966627" y="1966627"/>
                </a:lnTo>
                <a:lnTo>
                  <a:pt x="0" y="1966627"/>
                </a:lnTo>
                <a:close/>
              </a:path>
            </a:pathLst>
          </a:custGeom>
          <a:solidFill>
            <a:schemeClr val="accent5">
              <a:lumMod val="40000"/>
              <a:lumOff val="6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5" name="자유형: 도형 4">
            <a:extLst>
              <a:ext uri="{FF2B5EF4-FFF2-40B4-BE49-F238E27FC236}">
                <a16:creationId xmlns:a16="http://schemas.microsoft.com/office/drawing/2014/main" id="{17938804-E31E-47BC-8011-AE2C9702A608}"/>
              </a:ext>
            </a:extLst>
          </p:cNvPr>
          <p:cNvSpPr/>
          <p:nvPr/>
        </p:nvSpPr>
        <p:spPr>
          <a:xfrm>
            <a:off x="9552384" y="2911691"/>
            <a:ext cx="1966626" cy="3348323"/>
          </a:xfrm>
          <a:custGeom>
            <a:avLst/>
            <a:gdLst>
              <a:gd name="connsiteX0" fmla="*/ 0 w 1966626"/>
              <a:gd name="connsiteY0" fmla="*/ 0 h 3348323"/>
              <a:gd name="connsiteX1" fmla="*/ 0 w 1966626"/>
              <a:gd name="connsiteY1" fmla="*/ 1966627 h 3348323"/>
              <a:gd name="connsiteX2" fmla="*/ 983266 w 1966626"/>
              <a:gd name="connsiteY2" fmla="*/ 1966627 h 3348323"/>
              <a:gd name="connsiteX3" fmla="*/ 0 w 1966626"/>
              <a:gd name="connsiteY3" fmla="*/ 2954370 h 3348323"/>
              <a:gd name="connsiteX4" fmla="*/ 0 w 1966626"/>
              <a:gd name="connsiteY4" fmla="*/ 3348324 h 3348323"/>
              <a:gd name="connsiteX5" fmla="*/ 1966627 w 1966626"/>
              <a:gd name="connsiteY5" fmla="*/ 1966722 h 3348323"/>
              <a:gd name="connsiteX6" fmla="*/ 1966627 w 1966626"/>
              <a:gd name="connsiteY6" fmla="*/ 0 h 3348323"/>
              <a:gd name="connsiteX7" fmla="*/ 0 w 1966626"/>
              <a:gd name="connsiteY7" fmla="*/ 0 h 3348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966626" h="3348323">
                <a:moveTo>
                  <a:pt x="0" y="0"/>
                </a:moveTo>
                <a:lnTo>
                  <a:pt x="0" y="1966627"/>
                </a:lnTo>
                <a:lnTo>
                  <a:pt x="983266" y="1966627"/>
                </a:lnTo>
                <a:cubicBezTo>
                  <a:pt x="983266" y="2604516"/>
                  <a:pt x="667226" y="2812447"/>
                  <a:pt x="0" y="2954370"/>
                </a:cubicBezTo>
                <a:lnTo>
                  <a:pt x="0" y="3348324"/>
                </a:lnTo>
                <a:cubicBezTo>
                  <a:pt x="1278731" y="3348324"/>
                  <a:pt x="1966627" y="2425256"/>
                  <a:pt x="1966627" y="1966722"/>
                </a:cubicBezTo>
                <a:lnTo>
                  <a:pt x="1966627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ko-KR" alt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42319EB-A763-4725-9A14-F3CBD896FFD9}"/>
              </a:ext>
            </a:extLst>
          </p:cNvPr>
          <p:cNvSpPr txBox="1"/>
          <p:nvPr/>
        </p:nvSpPr>
        <p:spPr>
          <a:xfrm>
            <a:off x="839415" y="908720"/>
            <a:ext cx="8052793" cy="524028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>
              <a:defRPr sz="3200">
                <a:latin typeface="Bahnschrift SemiBold" panose="020B0502040204020203" pitchFamily="34" charset="0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66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       </a:t>
            </a:r>
            <a:r>
              <a:rPr lang="ko-KR" altLang="en-US" sz="66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일본 국가의 </a:t>
            </a:r>
            <a:endParaRPr lang="en-US" altLang="ko-KR" sz="6600" b="1" dirty="0"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66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    지방자치단체의</a:t>
            </a:r>
            <a:endParaRPr lang="en-US" altLang="ko-KR" sz="6600" b="1" dirty="0"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66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          특징 </a:t>
            </a:r>
            <a:endParaRPr lang="ko-KR" altLang="en-US" sz="6600" dirty="0"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0C7232A-BCC4-4F07-849B-37A0C2B6EB33}"/>
              </a:ext>
            </a:extLst>
          </p:cNvPr>
          <p:cNvSpPr txBox="1"/>
          <p:nvPr/>
        </p:nvSpPr>
        <p:spPr>
          <a:xfrm>
            <a:off x="132520" y="6291506"/>
            <a:ext cx="24649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21*02**0 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조</a:t>
            </a:r>
            <a:r>
              <a:rPr lang="en-US" altLang="ko-KR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*</a:t>
            </a:r>
            <a:r>
              <a:rPr lang="ko-KR" alt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희</a:t>
            </a:r>
          </a:p>
        </p:txBody>
      </p:sp>
    </p:spTree>
    <p:extLst>
      <p:ext uri="{BB962C8B-B14F-4D97-AF65-F5344CB8AC3E}">
        <p14:creationId xmlns:p14="http://schemas.microsoft.com/office/powerpoint/2010/main" val="40258257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그룹 43">
            <a:extLst>
              <a:ext uri="{FF2B5EF4-FFF2-40B4-BE49-F238E27FC236}">
                <a16:creationId xmlns:a16="http://schemas.microsoft.com/office/drawing/2014/main" id="{04589F08-93CA-4D22-B3DF-212E3B29A95E}"/>
              </a:ext>
            </a:extLst>
          </p:cNvPr>
          <p:cNvGrpSpPr/>
          <p:nvPr/>
        </p:nvGrpSpPr>
        <p:grpSpPr>
          <a:xfrm flipH="1">
            <a:off x="6666003" y="2308158"/>
            <a:ext cx="1885633" cy="1885634"/>
            <a:chOff x="1115616" y="1844824"/>
            <a:chExt cx="1635880" cy="1635881"/>
          </a:xfrm>
          <a:solidFill>
            <a:srgbClr val="9A5582"/>
          </a:solidFill>
        </p:grpSpPr>
        <p:sp>
          <p:nvSpPr>
            <p:cNvPr id="45" name="사각형: 둥근 모서리 44">
              <a:extLst>
                <a:ext uri="{FF2B5EF4-FFF2-40B4-BE49-F238E27FC236}">
                  <a16:creationId xmlns:a16="http://schemas.microsoft.com/office/drawing/2014/main" id="{F2836F98-A048-4445-9028-24CAFD32D343}"/>
                </a:ext>
              </a:extLst>
            </p:cNvPr>
            <p:cNvSpPr/>
            <p:nvPr/>
          </p:nvSpPr>
          <p:spPr>
            <a:xfrm>
              <a:off x="1115616" y="3160030"/>
              <a:ext cx="1635880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46" name="사각형: 둥근 모서리 45">
              <a:extLst>
                <a:ext uri="{FF2B5EF4-FFF2-40B4-BE49-F238E27FC236}">
                  <a16:creationId xmlns:a16="http://schemas.microsoft.com/office/drawing/2014/main" id="{3652B5C3-250C-4016-9CB9-0124E8F91233}"/>
                </a:ext>
              </a:extLst>
            </p:cNvPr>
            <p:cNvSpPr/>
            <p:nvPr/>
          </p:nvSpPr>
          <p:spPr>
            <a:xfrm rot="5400000">
              <a:off x="1933555" y="2662764"/>
              <a:ext cx="1315206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47" name="사각형: 둥근 모서리 46">
              <a:extLst>
                <a:ext uri="{FF2B5EF4-FFF2-40B4-BE49-F238E27FC236}">
                  <a16:creationId xmlns:a16="http://schemas.microsoft.com/office/drawing/2014/main" id="{4825E1A4-1C96-4B66-825A-55AA43000632}"/>
                </a:ext>
              </a:extLst>
            </p:cNvPr>
            <p:cNvSpPr/>
            <p:nvPr/>
          </p:nvSpPr>
          <p:spPr>
            <a:xfrm>
              <a:off x="1115616" y="1844824"/>
              <a:ext cx="864096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48" name="사각형: 둥근 모서리 47">
              <a:extLst>
                <a:ext uri="{FF2B5EF4-FFF2-40B4-BE49-F238E27FC236}">
                  <a16:creationId xmlns:a16="http://schemas.microsoft.com/office/drawing/2014/main" id="{3CEBF3AD-2A54-4D5D-A824-38CFC461041A}"/>
                </a:ext>
              </a:extLst>
            </p:cNvPr>
            <p:cNvSpPr/>
            <p:nvPr/>
          </p:nvSpPr>
          <p:spPr>
            <a:xfrm rot="5400000">
              <a:off x="458014" y="2502427"/>
              <a:ext cx="1635880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</p:grpSp>
      <p:sp>
        <p:nvSpPr>
          <p:cNvPr id="78" name="Rectangle 243">
            <a:extLst>
              <a:ext uri="{FF2B5EF4-FFF2-40B4-BE49-F238E27FC236}">
                <a16:creationId xmlns:a16="http://schemas.microsoft.com/office/drawing/2014/main" id="{400E1815-6DFF-435C-A7FF-D64ECD177111}"/>
              </a:ext>
            </a:extLst>
          </p:cNvPr>
          <p:cNvSpPr/>
          <p:nvPr/>
        </p:nvSpPr>
        <p:spPr>
          <a:xfrm>
            <a:off x="6559993" y="2567958"/>
            <a:ext cx="580786" cy="580786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3FA1BDF5-FF91-449A-BC2A-2E13FFAF699D}"/>
              </a:ext>
            </a:extLst>
          </p:cNvPr>
          <p:cNvGrpSpPr/>
          <p:nvPr/>
        </p:nvGrpSpPr>
        <p:grpSpPr>
          <a:xfrm flipV="1">
            <a:off x="2125236" y="2100350"/>
            <a:ext cx="1885633" cy="1885634"/>
            <a:chOff x="1115616" y="1844824"/>
            <a:chExt cx="1635880" cy="1635881"/>
          </a:xfrm>
          <a:solidFill>
            <a:srgbClr val="F7C43E"/>
          </a:solidFill>
        </p:grpSpPr>
        <p:sp>
          <p:nvSpPr>
            <p:cNvPr id="29" name="사각형: 둥근 모서리 28">
              <a:extLst>
                <a:ext uri="{FF2B5EF4-FFF2-40B4-BE49-F238E27FC236}">
                  <a16:creationId xmlns:a16="http://schemas.microsoft.com/office/drawing/2014/main" id="{9D26BC25-E358-49F8-AD20-5557ADF1D7A9}"/>
                </a:ext>
              </a:extLst>
            </p:cNvPr>
            <p:cNvSpPr/>
            <p:nvPr/>
          </p:nvSpPr>
          <p:spPr>
            <a:xfrm>
              <a:off x="1115616" y="3160030"/>
              <a:ext cx="1635880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30" name="사각형: 둥근 모서리 29">
              <a:extLst>
                <a:ext uri="{FF2B5EF4-FFF2-40B4-BE49-F238E27FC236}">
                  <a16:creationId xmlns:a16="http://schemas.microsoft.com/office/drawing/2014/main" id="{820F33E9-6F2B-4A56-8002-92FFB247FDA2}"/>
                </a:ext>
              </a:extLst>
            </p:cNvPr>
            <p:cNvSpPr/>
            <p:nvPr/>
          </p:nvSpPr>
          <p:spPr>
            <a:xfrm rot="5400000">
              <a:off x="1933555" y="2662764"/>
              <a:ext cx="1315206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31" name="사각형: 둥근 모서리 30">
              <a:extLst>
                <a:ext uri="{FF2B5EF4-FFF2-40B4-BE49-F238E27FC236}">
                  <a16:creationId xmlns:a16="http://schemas.microsoft.com/office/drawing/2014/main" id="{B773E338-F775-4AA9-BA35-A2658E79F634}"/>
                </a:ext>
              </a:extLst>
            </p:cNvPr>
            <p:cNvSpPr/>
            <p:nvPr/>
          </p:nvSpPr>
          <p:spPr>
            <a:xfrm>
              <a:off x="1115616" y="1844824"/>
              <a:ext cx="864096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32" name="사각형: 둥근 모서리 31">
              <a:extLst>
                <a:ext uri="{FF2B5EF4-FFF2-40B4-BE49-F238E27FC236}">
                  <a16:creationId xmlns:a16="http://schemas.microsoft.com/office/drawing/2014/main" id="{98BFFCB1-38F1-4EF8-BC88-41A8D92155D9}"/>
                </a:ext>
              </a:extLst>
            </p:cNvPr>
            <p:cNvSpPr/>
            <p:nvPr/>
          </p:nvSpPr>
          <p:spPr>
            <a:xfrm rot="5400000">
              <a:off x="458014" y="2502427"/>
              <a:ext cx="1635880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</p:grpSp>
      <p:grpSp>
        <p:nvGrpSpPr>
          <p:cNvPr id="39" name="그룹 38">
            <a:extLst>
              <a:ext uri="{FF2B5EF4-FFF2-40B4-BE49-F238E27FC236}">
                <a16:creationId xmlns:a16="http://schemas.microsoft.com/office/drawing/2014/main" id="{1BD9A95F-2252-4F4A-B3F9-A459B936BC5B}"/>
              </a:ext>
            </a:extLst>
          </p:cNvPr>
          <p:cNvGrpSpPr/>
          <p:nvPr/>
        </p:nvGrpSpPr>
        <p:grpSpPr>
          <a:xfrm flipV="1">
            <a:off x="5152414" y="1470661"/>
            <a:ext cx="1885633" cy="1885634"/>
            <a:chOff x="1115616" y="1844824"/>
            <a:chExt cx="1635880" cy="1635881"/>
          </a:xfrm>
          <a:solidFill>
            <a:srgbClr val="7DCEC6"/>
          </a:solidFill>
        </p:grpSpPr>
        <p:sp>
          <p:nvSpPr>
            <p:cNvPr id="40" name="사각형: 둥근 모서리 39">
              <a:extLst>
                <a:ext uri="{FF2B5EF4-FFF2-40B4-BE49-F238E27FC236}">
                  <a16:creationId xmlns:a16="http://schemas.microsoft.com/office/drawing/2014/main" id="{0EBAF11A-7B81-4E52-91B0-B5619B394C73}"/>
                </a:ext>
              </a:extLst>
            </p:cNvPr>
            <p:cNvSpPr/>
            <p:nvPr/>
          </p:nvSpPr>
          <p:spPr>
            <a:xfrm>
              <a:off x="1115616" y="3160030"/>
              <a:ext cx="1635880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41" name="사각형: 둥근 모서리 40">
              <a:extLst>
                <a:ext uri="{FF2B5EF4-FFF2-40B4-BE49-F238E27FC236}">
                  <a16:creationId xmlns:a16="http://schemas.microsoft.com/office/drawing/2014/main" id="{3C73969C-2CFC-4FE4-B112-41AE23146C65}"/>
                </a:ext>
              </a:extLst>
            </p:cNvPr>
            <p:cNvSpPr/>
            <p:nvPr/>
          </p:nvSpPr>
          <p:spPr>
            <a:xfrm rot="5400000">
              <a:off x="1933555" y="2662764"/>
              <a:ext cx="1315206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42" name="사각형: 둥근 모서리 41">
              <a:extLst>
                <a:ext uri="{FF2B5EF4-FFF2-40B4-BE49-F238E27FC236}">
                  <a16:creationId xmlns:a16="http://schemas.microsoft.com/office/drawing/2014/main" id="{31CB2C45-3C68-4AC3-ABB6-98304982EF4B}"/>
                </a:ext>
              </a:extLst>
            </p:cNvPr>
            <p:cNvSpPr/>
            <p:nvPr/>
          </p:nvSpPr>
          <p:spPr>
            <a:xfrm>
              <a:off x="1115616" y="1844824"/>
              <a:ext cx="864096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43" name="사각형: 둥근 모서리 42">
              <a:extLst>
                <a:ext uri="{FF2B5EF4-FFF2-40B4-BE49-F238E27FC236}">
                  <a16:creationId xmlns:a16="http://schemas.microsoft.com/office/drawing/2014/main" id="{7CB21E19-0C98-4FCE-BDD8-1D3B4202BCD7}"/>
                </a:ext>
              </a:extLst>
            </p:cNvPr>
            <p:cNvSpPr/>
            <p:nvPr/>
          </p:nvSpPr>
          <p:spPr>
            <a:xfrm rot="5400000">
              <a:off x="458014" y="2502427"/>
              <a:ext cx="1635880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</p:grpSp>
      <p:sp>
        <p:nvSpPr>
          <p:cNvPr id="79" name="Rectangle 243">
            <a:extLst>
              <a:ext uri="{FF2B5EF4-FFF2-40B4-BE49-F238E27FC236}">
                <a16:creationId xmlns:a16="http://schemas.microsoft.com/office/drawing/2014/main" id="{842519A7-AB79-4B57-91F4-6E86EB51863A}"/>
              </a:ext>
            </a:extLst>
          </p:cNvPr>
          <p:cNvSpPr/>
          <p:nvPr/>
        </p:nvSpPr>
        <p:spPr>
          <a:xfrm>
            <a:off x="8092436" y="3742902"/>
            <a:ext cx="580786" cy="580786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76" name="Rectangle 243">
            <a:extLst>
              <a:ext uri="{FF2B5EF4-FFF2-40B4-BE49-F238E27FC236}">
                <a16:creationId xmlns:a16="http://schemas.microsoft.com/office/drawing/2014/main" id="{16105892-4832-4D7A-A397-AC77F8637829}"/>
              </a:ext>
            </a:extLst>
          </p:cNvPr>
          <p:cNvSpPr/>
          <p:nvPr/>
        </p:nvSpPr>
        <p:spPr>
          <a:xfrm>
            <a:off x="3534014" y="3263073"/>
            <a:ext cx="580786" cy="580786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8D4CB9C9-EA12-4A24-A17F-3A876DCAC4C2}"/>
              </a:ext>
            </a:extLst>
          </p:cNvPr>
          <p:cNvGrpSpPr/>
          <p:nvPr/>
        </p:nvGrpSpPr>
        <p:grpSpPr>
          <a:xfrm rot="10800000" flipV="1">
            <a:off x="8181133" y="3455987"/>
            <a:ext cx="1885633" cy="1885634"/>
            <a:chOff x="1115616" y="1844824"/>
            <a:chExt cx="1635880" cy="1635881"/>
          </a:xfrm>
          <a:solidFill>
            <a:srgbClr val="333645"/>
          </a:solidFill>
        </p:grpSpPr>
        <p:sp>
          <p:nvSpPr>
            <p:cNvPr id="50" name="사각형: 둥근 모서리 49">
              <a:extLst>
                <a:ext uri="{FF2B5EF4-FFF2-40B4-BE49-F238E27FC236}">
                  <a16:creationId xmlns:a16="http://schemas.microsoft.com/office/drawing/2014/main" id="{FDDC928D-4A31-45FB-A565-208A665B9568}"/>
                </a:ext>
              </a:extLst>
            </p:cNvPr>
            <p:cNvSpPr/>
            <p:nvPr/>
          </p:nvSpPr>
          <p:spPr>
            <a:xfrm>
              <a:off x="1115616" y="3160030"/>
              <a:ext cx="1635880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51" name="사각형: 둥근 모서리 50">
              <a:extLst>
                <a:ext uri="{FF2B5EF4-FFF2-40B4-BE49-F238E27FC236}">
                  <a16:creationId xmlns:a16="http://schemas.microsoft.com/office/drawing/2014/main" id="{7B75D70C-A606-48DE-83A6-31D8CC1028B2}"/>
                </a:ext>
              </a:extLst>
            </p:cNvPr>
            <p:cNvSpPr/>
            <p:nvPr/>
          </p:nvSpPr>
          <p:spPr>
            <a:xfrm rot="5400000">
              <a:off x="1933555" y="2662764"/>
              <a:ext cx="1315206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52" name="사각형: 둥근 모서리 51">
              <a:extLst>
                <a:ext uri="{FF2B5EF4-FFF2-40B4-BE49-F238E27FC236}">
                  <a16:creationId xmlns:a16="http://schemas.microsoft.com/office/drawing/2014/main" id="{7578C1EC-0A78-44F5-A33B-E34021C831A9}"/>
                </a:ext>
              </a:extLst>
            </p:cNvPr>
            <p:cNvSpPr/>
            <p:nvPr/>
          </p:nvSpPr>
          <p:spPr>
            <a:xfrm>
              <a:off x="1115616" y="1844824"/>
              <a:ext cx="864096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53" name="사각형: 둥근 모서리 52">
              <a:extLst>
                <a:ext uri="{FF2B5EF4-FFF2-40B4-BE49-F238E27FC236}">
                  <a16:creationId xmlns:a16="http://schemas.microsoft.com/office/drawing/2014/main" id="{D27D8512-29BC-4EA1-8B81-0C719266A0EF}"/>
                </a:ext>
              </a:extLst>
            </p:cNvPr>
            <p:cNvSpPr/>
            <p:nvPr/>
          </p:nvSpPr>
          <p:spPr>
            <a:xfrm rot="5400000">
              <a:off x="458014" y="2502427"/>
              <a:ext cx="1635880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B7C6BAE7-697C-4B0F-A570-B3522666338C}"/>
              </a:ext>
            </a:extLst>
          </p:cNvPr>
          <p:cNvSpPr txBox="1"/>
          <p:nvPr/>
        </p:nvSpPr>
        <p:spPr>
          <a:xfrm>
            <a:off x="216119" y="2181392"/>
            <a:ext cx="1777725" cy="17235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>
                <a:solidFill>
                  <a:srgbClr val="F5B20B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조례</a:t>
            </a:r>
            <a:endParaRPr lang="en-US" altLang="ko-KR" sz="2800" b="1" dirty="0">
              <a:solidFill>
                <a:srgbClr val="F5B20B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2800" b="1" dirty="0">
                <a:solidFill>
                  <a:srgbClr val="F5B20B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예산</a:t>
            </a:r>
            <a:r>
              <a:rPr lang="en-US" altLang="ko-KR" sz="2800" b="1" dirty="0">
                <a:solidFill>
                  <a:srgbClr val="F5B20B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 </a:t>
            </a:r>
          </a:p>
          <a:p>
            <a:r>
              <a:rPr lang="ko-KR" altLang="en-US" sz="2800" b="1" dirty="0">
                <a:solidFill>
                  <a:srgbClr val="F5B20B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결산</a:t>
            </a:r>
            <a:endParaRPr lang="en-US" altLang="ko-KR" sz="2800" b="1" dirty="0">
              <a:solidFill>
                <a:srgbClr val="F5B20B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2800" b="1" dirty="0">
                <a:solidFill>
                  <a:srgbClr val="F5B20B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의결권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CD34E1F5-7557-41D8-B396-57C1E4495DFC}"/>
              </a:ext>
            </a:extLst>
          </p:cNvPr>
          <p:cNvSpPr txBox="1"/>
          <p:nvPr/>
        </p:nvSpPr>
        <p:spPr>
          <a:xfrm>
            <a:off x="3892655" y="5030221"/>
            <a:ext cx="1408778" cy="17235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 err="1">
                <a:solidFill>
                  <a:srgbClr val="F8424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검열권</a:t>
            </a:r>
            <a:endParaRPr lang="en-US" altLang="ko-KR" sz="2800" b="1" dirty="0">
              <a:solidFill>
                <a:srgbClr val="F8424C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2800" b="1" dirty="0" err="1">
                <a:solidFill>
                  <a:srgbClr val="F8424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검사권</a:t>
            </a:r>
            <a:endParaRPr lang="en-US" altLang="ko-KR" sz="2800" b="1" dirty="0">
              <a:solidFill>
                <a:srgbClr val="F8424C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2800" b="1" dirty="0">
                <a:solidFill>
                  <a:srgbClr val="F8424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감사청구권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B1E130CE-615A-4B98-AFCD-A403430DC6AC}"/>
              </a:ext>
            </a:extLst>
          </p:cNvPr>
          <p:cNvSpPr txBox="1"/>
          <p:nvPr/>
        </p:nvSpPr>
        <p:spPr>
          <a:xfrm>
            <a:off x="5527621" y="415385"/>
            <a:ext cx="1107393" cy="861774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>
                <a:solidFill>
                  <a:srgbClr val="7DCEC6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의견서</a:t>
            </a:r>
            <a:endParaRPr lang="en-US" altLang="ko-KR" sz="2800" b="1" dirty="0">
              <a:solidFill>
                <a:srgbClr val="7DCEC6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2800" b="1" dirty="0" err="1">
                <a:solidFill>
                  <a:srgbClr val="7DCEC6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제출권</a:t>
            </a:r>
            <a:endParaRPr lang="en-US" altLang="ko-KR" sz="2800" b="1" dirty="0">
              <a:solidFill>
                <a:srgbClr val="7DCEC6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2D5B3BD6-9DCE-43E9-AADA-E1C8FA2C2226}"/>
              </a:ext>
            </a:extLst>
          </p:cNvPr>
          <p:cNvSpPr txBox="1"/>
          <p:nvPr/>
        </p:nvSpPr>
        <p:spPr>
          <a:xfrm>
            <a:off x="6890569" y="4831097"/>
            <a:ext cx="1206271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>
                <a:solidFill>
                  <a:srgbClr val="9A5582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장의 </a:t>
            </a:r>
            <a:endParaRPr lang="en-US" altLang="ko-KR" sz="2800" b="1" dirty="0">
              <a:solidFill>
                <a:srgbClr val="9A5582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2800" b="1" dirty="0">
                <a:solidFill>
                  <a:srgbClr val="9A5582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불신임 </a:t>
            </a:r>
            <a:endParaRPr lang="en-US" altLang="ko-KR" sz="2800" b="1" dirty="0">
              <a:solidFill>
                <a:srgbClr val="9A5582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2800" b="1" dirty="0">
                <a:solidFill>
                  <a:srgbClr val="9A5582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결의권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A3530CAB-3FB9-4FE0-8C85-D50B40D1560C}"/>
              </a:ext>
            </a:extLst>
          </p:cNvPr>
          <p:cNvSpPr txBox="1"/>
          <p:nvPr/>
        </p:nvSpPr>
        <p:spPr>
          <a:xfrm>
            <a:off x="9069206" y="1846643"/>
            <a:ext cx="1024536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>
                <a:solidFill>
                  <a:srgbClr val="333645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백조</a:t>
            </a:r>
            <a:endParaRPr lang="en-US" altLang="ko-KR" sz="2800" b="1" dirty="0">
              <a:solidFill>
                <a:srgbClr val="333645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2800" b="1" dirty="0">
                <a:solidFill>
                  <a:srgbClr val="333645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조사권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49A8ACAD-A8B0-4927-8FFB-8CEDC1E59660}"/>
              </a:ext>
            </a:extLst>
          </p:cNvPr>
          <p:cNvSpPr txBox="1"/>
          <p:nvPr/>
        </p:nvSpPr>
        <p:spPr>
          <a:xfrm>
            <a:off x="2287676" y="3682214"/>
            <a:ext cx="488337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8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316BDEF4-0868-40BC-8FA6-6F9FDB8F3F85}"/>
              </a:ext>
            </a:extLst>
          </p:cNvPr>
          <p:cNvSpPr txBox="1"/>
          <p:nvPr/>
        </p:nvSpPr>
        <p:spPr>
          <a:xfrm>
            <a:off x="5308470" y="1403999"/>
            <a:ext cx="488337" cy="30777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0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03</a:t>
            </a:r>
            <a:endParaRPr lang="ko-KR" altLang="en-US" sz="2000" b="1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D17C0656-3B0A-4525-9BA1-E35A9AF53504}"/>
              </a:ext>
            </a:extLst>
          </p:cNvPr>
          <p:cNvSpPr txBox="1"/>
          <p:nvPr/>
        </p:nvSpPr>
        <p:spPr>
          <a:xfrm>
            <a:off x="7693231" y="2179993"/>
            <a:ext cx="488337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8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04</a:t>
            </a:r>
            <a:endParaRPr lang="ko-KR" altLang="en-US" sz="2800" b="1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B6FB96AC-EE3B-487F-BDBC-970034422478}"/>
              </a:ext>
            </a:extLst>
          </p:cNvPr>
          <p:cNvSpPr txBox="1"/>
          <p:nvPr/>
        </p:nvSpPr>
        <p:spPr>
          <a:xfrm>
            <a:off x="8349720" y="5046540"/>
            <a:ext cx="488337" cy="430887"/>
          </a:xfrm>
          <a:prstGeom prst="rect">
            <a:avLst/>
          </a:prstGeom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8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05</a:t>
            </a:r>
            <a:endParaRPr lang="ko-KR" altLang="en-US" sz="2800" b="1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74" name="타원 73">
            <a:extLst>
              <a:ext uri="{FF2B5EF4-FFF2-40B4-BE49-F238E27FC236}">
                <a16:creationId xmlns:a16="http://schemas.microsoft.com/office/drawing/2014/main" id="{FB3DA2F3-A51F-408B-99A8-B9AD30BA9360}"/>
              </a:ext>
            </a:extLst>
          </p:cNvPr>
          <p:cNvSpPr/>
          <p:nvPr/>
        </p:nvSpPr>
        <p:spPr>
          <a:xfrm>
            <a:off x="6742374" y="2704774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b="1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75" name="타원 74">
            <a:extLst>
              <a:ext uri="{FF2B5EF4-FFF2-40B4-BE49-F238E27FC236}">
                <a16:creationId xmlns:a16="http://schemas.microsoft.com/office/drawing/2014/main" id="{A2BC24A4-8D63-425F-AB2A-F8DC4F4616C8}"/>
              </a:ext>
            </a:extLst>
          </p:cNvPr>
          <p:cNvSpPr/>
          <p:nvPr/>
        </p:nvSpPr>
        <p:spPr>
          <a:xfrm>
            <a:off x="8262852" y="3910416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b="1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77" name="Rectangle 243">
            <a:extLst>
              <a:ext uri="{FF2B5EF4-FFF2-40B4-BE49-F238E27FC236}">
                <a16:creationId xmlns:a16="http://schemas.microsoft.com/office/drawing/2014/main" id="{DF861E43-B07C-45DD-AD3D-C80F4EE5B9E5}"/>
              </a:ext>
            </a:extLst>
          </p:cNvPr>
          <p:cNvSpPr/>
          <p:nvPr/>
        </p:nvSpPr>
        <p:spPr>
          <a:xfrm>
            <a:off x="5069636" y="2884529"/>
            <a:ext cx="580786" cy="580786"/>
          </a:xfrm>
          <a:prstGeom prst="rect">
            <a:avLst/>
          </a:prstGeom>
          <a:blipFill dpi="0" rotWithShape="1">
            <a:blip r:embed="rId2">
              <a:alphaModFix amt="17000"/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b="1" dirty="0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E7835C0A-D405-4782-8330-01F15ACE8BBB}"/>
              </a:ext>
            </a:extLst>
          </p:cNvPr>
          <p:cNvGrpSpPr/>
          <p:nvPr/>
        </p:nvGrpSpPr>
        <p:grpSpPr>
          <a:xfrm flipH="1">
            <a:off x="3638825" y="2983568"/>
            <a:ext cx="1885633" cy="1885634"/>
            <a:chOff x="1115616" y="1844824"/>
            <a:chExt cx="1635880" cy="1635881"/>
          </a:xfrm>
          <a:solidFill>
            <a:srgbClr val="F7424C"/>
          </a:solidFill>
        </p:grpSpPr>
        <p:sp>
          <p:nvSpPr>
            <p:cNvPr id="35" name="사각형: 둥근 모서리 34">
              <a:extLst>
                <a:ext uri="{FF2B5EF4-FFF2-40B4-BE49-F238E27FC236}">
                  <a16:creationId xmlns:a16="http://schemas.microsoft.com/office/drawing/2014/main" id="{5AA19F4D-D8DC-48E9-9F44-7C617039D6AE}"/>
                </a:ext>
              </a:extLst>
            </p:cNvPr>
            <p:cNvSpPr/>
            <p:nvPr/>
          </p:nvSpPr>
          <p:spPr>
            <a:xfrm>
              <a:off x="1115616" y="3160030"/>
              <a:ext cx="1635880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36" name="사각형: 둥근 모서리 35">
              <a:extLst>
                <a:ext uri="{FF2B5EF4-FFF2-40B4-BE49-F238E27FC236}">
                  <a16:creationId xmlns:a16="http://schemas.microsoft.com/office/drawing/2014/main" id="{6D11970D-57C6-42E5-9D8B-EF91889C462F}"/>
                </a:ext>
              </a:extLst>
            </p:cNvPr>
            <p:cNvSpPr/>
            <p:nvPr/>
          </p:nvSpPr>
          <p:spPr>
            <a:xfrm rot="5400000">
              <a:off x="1933555" y="2662764"/>
              <a:ext cx="1315206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37" name="사각형: 둥근 모서리 36">
              <a:extLst>
                <a:ext uri="{FF2B5EF4-FFF2-40B4-BE49-F238E27FC236}">
                  <a16:creationId xmlns:a16="http://schemas.microsoft.com/office/drawing/2014/main" id="{E643D652-38D1-477D-85B4-B3FC7A3AD511}"/>
                </a:ext>
              </a:extLst>
            </p:cNvPr>
            <p:cNvSpPr/>
            <p:nvPr/>
          </p:nvSpPr>
          <p:spPr>
            <a:xfrm>
              <a:off x="1115616" y="1844824"/>
              <a:ext cx="864096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38" name="사각형: 둥근 모서리 37">
              <a:extLst>
                <a:ext uri="{FF2B5EF4-FFF2-40B4-BE49-F238E27FC236}">
                  <a16:creationId xmlns:a16="http://schemas.microsoft.com/office/drawing/2014/main" id="{60D98555-7197-4ED3-BF81-05EB930C8C9E}"/>
                </a:ext>
              </a:extLst>
            </p:cNvPr>
            <p:cNvSpPr/>
            <p:nvPr/>
          </p:nvSpPr>
          <p:spPr>
            <a:xfrm rot="5400000">
              <a:off x="458014" y="2502427"/>
              <a:ext cx="1635880" cy="320675"/>
            </a:xfrm>
            <a:prstGeom prst="roundRect">
              <a:avLst>
                <a:gd name="adj" fmla="val 50000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b="1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</p:grpSp>
      <p:sp>
        <p:nvSpPr>
          <p:cNvPr id="72" name="타원 71">
            <a:extLst>
              <a:ext uri="{FF2B5EF4-FFF2-40B4-BE49-F238E27FC236}">
                <a16:creationId xmlns:a16="http://schemas.microsoft.com/office/drawing/2014/main" id="{159B17B5-EFC7-4E30-9D08-B6040D9B3BF3}"/>
              </a:ext>
            </a:extLst>
          </p:cNvPr>
          <p:cNvSpPr/>
          <p:nvPr/>
        </p:nvSpPr>
        <p:spPr>
          <a:xfrm>
            <a:off x="3715195" y="3447639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b="1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73" name="타원 72">
            <a:extLst>
              <a:ext uri="{FF2B5EF4-FFF2-40B4-BE49-F238E27FC236}">
                <a16:creationId xmlns:a16="http://schemas.microsoft.com/office/drawing/2014/main" id="{FD212C3D-D08C-4547-B33B-9E1A047776A5}"/>
              </a:ext>
            </a:extLst>
          </p:cNvPr>
          <p:cNvSpPr/>
          <p:nvPr/>
        </p:nvSpPr>
        <p:spPr>
          <a:xfrm>
            <a:off x="5238813" y="3044319"/>
            <a:ext cx="216024" cy="216024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b="1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82381021-9F01-421D-9F99-3FC6FF718652}"/>
              </a:ext>
            </a:extLst>
          </p:cNvPr>
          <p:cNvSpPr txBox="1"/>
          <p:nvPr/>
        </p:nvSpPr>
        <p:spPr>
          <a:xfrm>
            <a:off x="3825921" y="4567043"/>
            <a:ext cx="488337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8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02</a:t>
            </a:r>
            <a:endParaRPr lang="ko-KR" altLang="en-US" sz="2800" b="1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57" name="사각형: 둥근 모서리 56">
            <a:extLst>
              <a:ext uri="{FF2B5EF4-FFF2-40B4-BE49-F238E27FC236}">
                <a16:creationId xmlns:a16="http://schemas.microsoft.com/office/drawing/2014/main" id="{3C20FFEB-7160-402D-93AB-E2B8A28393DF}"/>
              </a:ext>
            </a:extLst>
          </p:cNvPr>
          <p:cNvSpPr/>
          <p:nvPr/>
        </p:nvSpPr>
        <p:spPr>
          <a:xfrm>
            <a:off x="9697132" y="274060"/>
            <a:ext cx="2181206" cy="701668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0C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2400" b="1" dirty="0">
                <a:solidFill>
                  <a:srgbClr val="90C8D0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임기 </a:t>
            </a:r>
            <a:r>
              <a:rPr lang="en-US" altLang="ko-KR" sz="2400" b="1" dirty="0">
                <a:solidFill>
                  <a:srgbClr val="90C8D0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:</a:t>
            </a:r>
            <a:r>
              <a:rPr lang="ko-KR" altLang="en-US" sz="2400" b="1" dirty="0">
                <a:solidFill>
                  <a:srgbClr val="90C8D0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en-US" altLang="ko-KR" sz="2400" b="1" dirty="0">
                <a:solidFill>
                  <a:srgbClr val="90C8D0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4</a:t>
            </a:r>
            <a:r>
              <a:rPr lang="ko-KR" altLang="en-US" sz="2400" b="1" dirty="0">
                <a:solidFill>
                  <a:srgbClr val="90C8D0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년</a:t>
            </a:r>
          </a:p>
        </p:txBody>
      </p:sp>
      <p:sp>
        <p:nvSpPr>
          <p:cNvPr id="71" name="사각형: 둥근 모서리 70">
            <a:extLst>
              <a:ext uri="{FF2B5EF4-FFF2-40B4-BE49-F238E27FC236}">
                <a16:creationId xmlns:a16="http://schemas.microsoft.com/office/drawing/2014/main" id="{6842E9AD-9AF5-4BBB-BA92-31095966063B}"/>
              </a:ext>
            </a:extLst>
          </p:cNvPr>
          <p:cNvSpPr/>
          <p:nvPr/>
        </p:nvSpPr>
        <p:spPr>
          <a:xfrm>
            <a:off x="313662" y="274060"/>
            <a:ext cx="1885632" cy="720080"/>
          </a:xfrm>
          <a:prstGeom prst="roundRect">
            <a:avLst/>
          </a:prstGeom>
          <a:solidFill>
            <a:srgbClr val="FF913A"/>
          </a:solidFill>
          <a:ln w="762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24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지방 의회</a:t>
            </a:r>
          </a:p>
        </p:txBody>
      </p:sp>
    </p:spTree>
    <p:extLst>
      <p:ext uri="{BB962C8B-B14F-4D97-AF65-F5344CB8AC3E}">
        <p14:creationId xmlns:p14="http://schemas.microsoft.com/office/powerpoint/2010/main" val="234635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7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이등변 삼각형 4">
            <a:extLst>
              <a:ext uri="{FF2B5EF4-FFF2-40B4-BE49-F238E27FC236}">
                <a16:creationId xmlns:a16="http://schemas.microsoft.com/office/drawing/2014/main" id="{C8E2BE3A-633C-41F0-81B4-3FB6B8919653}"/>
              </a:ext>
            </a:extLst>
          </p:cNvPr>
          <p:cNvSpPr/>
          <p:nvPr/>
        </p:nvSpPr>
        <p:spPr>
          <a:xfrm>
            <a:off x="7575385" y="3698136"/>
            <a:ext cx="2501130" cy="2156144"/>
          </a:xfrm>
          <a:prstGeom prst="triangle">
            <a:avLst/>
          </a:prstGeom>
          <a:solidFill>
            <a:srgbClr val="FA897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 b="1">
              <a:solidFill>
                <a:schemeClr val="tx1">
                  <a:lumMod val="65000"/>
                  <a:lumOff val="35000"/>
                </a:schemeClr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6" name="이등변 삼각형 5">
            <a:extLst>
              <a:ext uri="{FF2B5EF4-FFF2-40B4-BE49-F238E27FC236}">
                <a16:creationId xmlns:a16="http://schemas.microsoft.com/office/drawing/2014/main" id="{40BD56D8-8F43-4BD7-9373-E4D1000AF96F}"/>
              </a:ext>
            </a:extLst>
          </p:cNvPr>
          <p:cNvSpPr/>
          <p:nvPr/>
        </p:nvSpPr>
        <p:spPr>
          <a:xfrm rot="10800000">
            <a:off x="7575385" y="1401284"/>
            <a:ext cx="2501130" cy="2156144"/>
          </a:xfrm>
          <a:prstGeom prst="triangle">
            <a:avLst/>
          </a:prstGeom>
          <a:solidFill>
            <a:srgbClr val="86E3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이등변 삼각형 6">
            <a:extLst>
              <a:ext uri="{FF2B5EF4-FFF2-40B4-BE49-F238E27FC236}">
                <a16:creationId xmlns:a16="http://schemas.microsoft.com/office/drawing/2014/main" id="{12504316-0672-4AB2-9DC1-9B80338F6BD5}"/>
              </a:ext>
            </a:extLst>
          </p:cNvPr>
          <p:cNvSpPr/>
          <p:nvPr/>
        </p:nvSpPr>
        <p:spPr>
          <a:xfrm rot="7200000">
            <a:off x="6580819" y="1975498"/>
            <a:ext cx="2501130" cy="2156145"/>
          </a:xfrm>
          <a:prstGeom prst="triangle">
            <a:avLst/>
          </a:prstGeom>
          <a:solidFill>
            <a:srgbClr val="D1D1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>
              <a:solidFill>
                <a:schemeClr val="tx1"/>
              </a:solidFill>
            </a:endParaRPr>
          </a:p>
        </p:txBody>
      </p:sp>
      <p:sp>
        <p:nvSpPr>
          <p:cNvPr id="8" name="이등변 삼각형 7">
            <a:extLst>
              <a:ext uri="{FF2B5EF4-FFF2-40B4-BE49-F238E27FC236}">
                <a16:creationId xmlns:a16="http://schemas.microsoft.com/office/drawing/2014/main" id="{1A9A2327-AAB3-4ED9-9809-B5C87B78E0D6}"/>
              </a:ext>
            </a:extLst>
          </p:cNvPr>
          <p:cNvSpPr/>
          <p:nvPr/>
        </p:nvSpPr>
        <p:spPr>
          <a:xfrm rot="18000000">
            <a:off x="8569951" y="3123924"/>
            <a:ext cx="2501130" cy="2156145"/>
          </a:xfrm>
          <a:prstGeom prst="triangle">
            <a:avLst/>
          </a:prstGeom>
          <a:solidFill>
            <a:srgbClr val="FFDD9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 b="1">
              <a:solidFill>
                <a:schemeClr val="tx1">
                  <a:lumMod val="65000"/>
                  <a:lumOff val="35000"/>
                </a:schemeClr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9" name="이등변 삼각형 8">
            <a:extLst>
              <a:ext uri="{FF2B5EF4-FFF2-40B4-BE49-F238E27FC236}">
                <a16:creationId xmlns:a16="http://schemas.microsoft.com/office/drawing/2014/main" id="{4AEDF62E-6186-4348-A9FD-BCDF2C29A15C}"/>
              </a:ext>
            </a:extLst>
          </p:cNvPr>
          <p:cNvSpPr/>
          <p:nvPr/>
        </p:nvSpPr>
        <p:spPr>
          <a:xfrm rot="3600000">
            <a:off x="6580815" y="3084647"/>
            <a:ext cx="2501133" cy="2156148"/>
          </a:xfrm>
          <a:prstGeom prst="triangle">
            <a:avLst/>
          </a:prstGeom>
          <a:solidFill>
            <a:srgbClr val="CCABD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>
              <a:solidFill>
                <a:schemeClr val="tx1"/>
              </a:solidFill>
            </a:endParaRPr>
          </a:p>
        </p:txBody>
      </p:sp>
      <p:sp>
        <p:nvSpPr>
          <p:cNvPr id="10" name="이등변 삼각형 9">
            <a:extLst>
              <a:ext uri="{FF2B5EF4-FFF2-40B4-BE49-F238E27FC236}">
                <a16:creationId xmlns:a16="http://schemas.microsoft.com/office/drawing/2014/main" id="{99BF6811-91CC-4257-BD8B-CC080E915BA6}"/>
              </a:ext>
            </a:extLst>
          </p:cNvPr>
          <p:cNvSpPr/>
          <p:nvPr/>
        </p:nvSpPr>
        <p:spPr>
          <a:xfrm rot="14400000">
            <a:off x="8569950" y="1975495"/>
            <a:ext cx="2501133" cy="2156148"/>
          </a:xfrm>
          <a:prstGeom prst="triangle">
            <a:avLst/>
          </a:prstGeom>
          <a:solidFill>
            <a:srgbClr val="D0E6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>
              <a:solidFill>
                <a:schemeClr val="tx1"/>
              </a:solidFill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7BFB0E4-5AA3-40C7-8130-D7A2456935E3}"/>
              </a:ext>
            </a:extLst>
          </p:cNvPr>
          <p:cNvSpPr txBox="1"/>
          <p:nvPr/>
        </p:nvSpPr>
        <p:spPr>
          <a:xfrm>
            <a:off x="8216259" y="1760202"/>
            <a:ext cx="1240171" cy="9481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통할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대표권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1DC6D5-2436-4C6E-8E59-552815783121}"/>
              </a:ext>
            </a:extLst>
          </p:cNvPr>
          <p:cNvSpPr txBox="1"/>
          <p:nvPr/>
        </p:nvSpPr>
        <p:spPr>
          <a:xfrm>
            <a:off x="8205864" y="4670736"/>
            <a:ext cx="1240171" cy="7694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의안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2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제출권</a:t>
            </a:r>
            <a:endParaRPr lang="ko-KR" altLang="en-US" sz="2500" b="1" dirty="0">
              <a:solidFill>
                <a:schemeClr val="tx1">
                  <a:lumMod val="65000"/>
                  <a:lumOff val="35000"/>
                </a:schemeClr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B9014739-C7B5-4428-9EBE-F10584E19899}"/>
              </a:ext>
            </a:extLst>
          </p:cNvPr>
          <p:cNvSpPr txBox="1"/>
          <p:nvPr/>
        </p:nvSpPr>
        <p:spPr>
          <a:xfrm>
            <a:off x="9418170" y="2078977"/>
            <a:ext cx="1500607" cy="1448282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2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재의권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해산권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전결처분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0E8B6BAA-1D98-49EA-81D8-2193F9BDAB47}"/>
              </a:ext>
            </a:extLst>
          </p:cNvPr>
          <p:cNvSpPr txBox="1"/>
          <p:nvPr/>
        </p:nvSpPr>
        <p:spPr>
          <a:xfrm>
            <a:off x="6780305" y="2487389"/>
            <a:ext cx="1500607" cy="94814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사무 관리  집행권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A93533E1-2F07-4744-8262-67C9F788C1BA}"/>
              </a:ext>
            </a:extLst>
          </p:cNvPr>
          <p:cNvSpPr txBox="1"/>
          <p:nvPr/>
        </p:nvSpPr>
        <p:spPr>
          <a:xfrm>
            <a:off x="9381939" y="4006767"/>
            <a:ext cx="1500607" cy="7694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예산안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 </a:t>
            </a:r>
            <a:r>
              <a:rPr lang="ko-KR" altLang="en-US" sz="2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제출권</a:t>
            </a:r>
            <a:endParaRPr lang="ko-KR" altLang="en-US" sz="2500" b="1" dirty="0">
              <a:solidFill>
                <a:schemeClr val="tx1">
                  <a:lumMod val="65000"/>
                  <a:lumOff val="35000"/>
                </a:schemeClr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676C901-023B-42DC-9EA1-88EFAD952246}"/>
              </a:ext>
            </a:extLst>
          </p:cNvPr>
          <p:cNvSpPr txBox="1"/>
          <p:nvPr/>
        </p:nvSpPr>
        <p:spPr>
          <a:xfrm>
            <a:off x="6820123" y="4046895"/>
            <a:ext cx="1500607" cy="7694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5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의회 </a:t>
            </a:r>
            <a:endParaRPr lang="en-US" altLang="ko-KR" sz="2500" b="1" dirty="0">
              <a:solidFill>
                <a:schemeClr val="tx1">
                  <a:lumMod val="65000"/>
                  <a:lumOff val="35000"/>
                </a:schemeClr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25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소집권</a:t>
            </a:r>
            <a:endParaRPr lang="ko-KR" altLang="en-US" sz="2500" b="1" dirty="0">
              <a:solidFill>
                <a:schemeClr val="tx1">
                  <a:lumMod val="65000"/>
                  <a:lumOff val="35000"/>
                </a:schemeClr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4BB7519F-32FC-4272-B352-A7C172FACC84}"/>
              </a:ext>
            </a:extLst>
          </p:cNvPr>
          <p:cNvSpPr/>
          <p:nvPr/>
        </p:nvSpPr>
        <p:spPr>
          <a:xfrm>
            <a:off x="1870943" y="1357252"/>
            <a:ext cx="2350628" cy="847434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AB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2500" b="1" dirty="0">
                <a:solidFill>
                  <a:srgbClr val="FAB3B9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지방 공공 </a:t>
            </a:r>
            <a:endParaRPr lang="en-US" altLang="ko-KR" sz="2500" b="1" dirty="0">
              <a:solidFill>
                <a:srgbClr val="FAB3B9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pPr algn="ctr"/>
            <a:r>
              <a:rPr lang="ko-KR" altLang="en-US" sz="2500" b="1" dirty="0">
                <a:solidFill>
                  <a:srgbClr val="FAB3B9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단체의 수장</a:t>
            </a:r>
            <a:endParaRPr lang="ko-KR" altLang="en-US" sz="2500" dirty="0"/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042B477A-7E72-4178-B13D-ACC8919C0B99}"/>
              </a:ext>
            </a:extLst>
          </p:cNvPr>
          <p:cNvCxnSpPr>
            <a:cxnSpLocks/>
          </p:cNvCxnSpPr>
          <p:nvPr/>
        </p:nvCxnSpPr>
        <p:spPr>
          <a:xfrm>
            <a:off x="3119157" y="2238764"/>
            <a:ext cx="1138686" cy="654943"/>
          </a:xfrm>
          <a:prstGeom prst="line">
            <a:avLst/>
          </a:prstGeom>
          <a:solidFill>
            <a:srgbClr val="E0C435"/>
          </a:solidFill>
          <a:ln w="4445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사각형: 둥근 모서리 41">
            <a:extLst>
              <a:ext uri="{FF2B5EF4-FFF2-40B4-BE49-F238E27FC236}">
                <a16:creationId xmlns:a16="http://schemas.microsoft.com/office/drawing/2014/main" id="{AF2183B8-98CA-4565-9929-EB46592EF9E0}"/>
              </a:ext>
            </a:extLst>
          </p:cNvPr>
          <p:cNvSpPr/>
          <p:nvPr/>
        </p:nvSpPr>
        <p:spPr>
          <a:xfrm>
            <a:off x="1147912" y="2908618"/>
            <a:ext cx="1597298" cy="2036319"/>
          </a:xfrm>
          <a:prstGeom prst="roundRect">
            <a:avLst>
              <a:gd name="adj" fmla="val 9524"/>
            </a:avLst>
          </a:prstGeom>
          <a:solidFill>
            <a:srgbClr val="E7C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500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9C548D5-1575-478A-A3A6-67D01EDA5523}"/>
              </a:ext>
            </a:extLst>
          </p:cNvPr>
          <p:cNvSpPr txBox="1"/>
          <p:nvPr/>
        </p:nvSpPr>
        <p:spPr>
          <a:xfrm>
            <a:off x="549148" y="3542056"/>
            <a:ext cx="2794826" cy="7694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5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도</a:t>
            </a:r>
            <a:r>
              <a:rPr lang="en-US" altLang="ko-KR" sz="25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,</a:t>
            </a:r>
            <a:r>
              <a:rPr lang="ko-KR" altLang="en-US" sz="25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도</a:t>
            </a:r>
            <a:r>
              <a:rPr lang="en-US" altLang="ko-KR" sz="25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,</a:t>
            </a:r>
            <a:r>
              <a:rPr lang="ko-KR" altLang="en-US" sz="25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부</a:t>
            </a:r>
            <a:r>
              <a:rPr lang="en-US" altLang="ko-KR" sz="25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,</a:t>
            </a:r>
            <a:r>
              <a:rPr lang="ko-KR" altLang="en-US" sz="25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현 </a:t>
            </a:r>
            <a:endParaRPr lang="en-US" altLang="ko-KR" sz="2500" b="1" dirty="0"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25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지사</a:t>
            </a:r>
          </a:p>
        </p:txBody>
      </p:sp>
      <p:sp>
        <p:nvSpPr>
          <p:cNvPr id="44" name="사각형: 둥근 모서리 43">
            <a:extLst>
              <a:ext uri="{FF2B5EF4-FFF2-40B4-BE49-F238E27FC236}">
                <a16:creationId xmlns:a16="http://schemas.microsoft.com/office/drawing/2014/main" id="{22130260-6E7E-4EDE-91FC-06CB073F03AE}"/>
              </a:ext>
            </a:extLst>
          </p:cNvPr>
          <p:cNvSpPr/>
          <p:nvPr/>
        </p:nvSpPr>
        <p:spPr>
          <a:xfrm>
            <a:off x="3271393" y="2884068"/>
            <a:ext cx="1641103" cy="2036319"/>
          </a:xfrm>
          <a:prstGeom prst="roundRect">
            <a:avLst>
              <a:gd name="adj" fmla="val 9524"/>
            </a:avLst>
          </a:prstGeom>
          <a:solidFill>
            <a:srgbClr val="B6B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500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C85AA76-B2A1-4170-8464-5CE29DCD84DB}"/>
              </a:ext>
            </a:extLst>
          </p:cNvPr>
          <p:cNvSpPr txBox="1"/>
          <p:nvPr/>
        </p:nvSpPr>
        <p:spPr>
          <a:xfrm>
            <a:off x="2694531" y="3494339"/>
            <a:ext cx="2794826" cy="7694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5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시정촌의</a:t>
            </a:r>
            <a:endParaRPr lang="en-US" altLang="ko-KR" sz="2500" b="1" dirty="0"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25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시정 촌장</a:t>
            </a:r>
          </a:p>
        </p:txBody>
      </p:sp>
      <p:cxnSp>
        <p:nvCxnSpPr>
          <p:cNvPr id="46" name="직선 연결선 45">
            <a:extLst>
              <a:ext uri="{FF2B5EF4-FFF2-40B4-BE49-F238E27FC236}">
                <a16:creationId xmlns:a16="http://schemas.microsoft.com/office/drawing/2014/main" id="{B5B56BE8-BAE9-4DDB-8D63-361C884F5BA6}"/>
              </a:ext>
            </a:extLst>
          </p:cNvPr>
          <p:cNvCxnSpPr>
            <a:cxnSpLocks/>
          </p:cNvCxnSpPr>
          <p:nvPr/>
        </p:nvCxnSpPr>
        <p:spPr>
          <a:xfrm flipH="1">
            <a:off x="1987826" y="2197538"/>
            <a:ext cx="1058431" cy="686531"/>
          </a:xfrm>
          <a:prstGeom prst="line">
            <a:avLst/>
          </a:prstGeom>
          <a:solidFill>
            <a:srgbClr val="E0C435"/>
          </a:solidFill>
          <a:ln w="4445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화살표: 오른쪽 47">
            <a:extLst>
              <a:ext uri="{FF2B5EF4-FFF2-40B4-BE49-F238E27FC236}">
                <a16:creationId xmlns:a16="http://schemas.microsoft.com/office/drawing/2014/main" id="{F2D66D04-A45D-4A4F-9354-146BDDA04485}"/>
              </a:ext>
            </a:extLst>
          </p:cNvPr>
          <p:cNvSpPr/>
          <p:nvPr/>
        </p:nvSpPr>
        <p:spPr>
          <a:xfrm>
            <a:off x="4593507" y="1389575"/>
            <a:ext cx="2295668" cy="705254"/>
          </a:xfrm>
          <a:prstGeom prst="rightArrow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60873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7" grpId="0"/>
      <p:bldP spid="20" grpId="0"/>
      <p:bldP spid="21" grpId="0"/>
      <p:bldP spid="23" grpId="0"/>
      <p:bldP spid="26" grpId="0"/>
      <p:bldP spid="28" grpId="0"/>
      <p:bldP spid="48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C92BF5-D4DF-4396-A6A8-881CD16805EF}"/>
              </a:ext>
            </a:extLst>
          </p:cNvPr>
          <p:cNvSpPr txBox="1"/>
          <p:nvPr/>
        </p:nvSpPr>
        <p:spPr>
          <a:xfrm>
            <a:off x="842772" y="172277"/>
            <a:ext cx="10506456" cy="78275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fontAlgn="base" latinLnBrk="0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altLang="ko-KR" sz="36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+mj-cs"/>
              </a:rPr>
              <a:t>3. </a:t>
            </a:r>
            <a:r>
              <a:rPr lang="ko-KR" altLang="en-US" sz="36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+mj-cs"/>
              </a:rPr>
              <a:t>도</a:t>
            </a:r>
            <a:r>
              <a:rPr lang="en-US" altLang="ko-KR" sz="36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+mj-cs"/>
              </a:rPr>
              <a:t>(</a:t>
            </a:r>
            <a:r>
              <a:rPr lang="ko-KR" altLang="en-US" sz="36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+mj-cs"/>
              </a:rPr>
              <a:t>都</a:t>
            </a:r>
            <a:r>
              <a:rPr lang="en-US" altLang="ko-KR" sz="36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+mj-cs"/>
              </a:rPr>
              <a:t>)</a:t>
            </a:r>
          </a:p>
        </p:txBody>
      </p:sp>
      <p:pic>
        <p:nvPicPr>
          <p:cNvPr id="7" name="그림 6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027E2EDA-669A-4BCB-9CCB-ABEF5477D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697357"/>
            <a:ext cx="4796594" cy="3160643"/>
          </a:xfrm>
          <a:prstGeom prst="rect">
            <a:avLst/>
          </a:prstGeom>
        </p:spPr>
      </p:pic>
      <p:pic>
        <p:nvPicPr>
          <p:cNvPr id="9" name="그림 8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7FB40162-A03F-437E-A824-E85D521A893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0650" y="2829686"/>
            <a:ext cx="6991350" cy="4005065"/>
          </a:xfrm>
          <a:prstGeom prst="rect">
            <a:avLst/>
          </a:prstGeom>
        </p:spPr>
      </p:pic>
      <p:sp>
        <p:nvSpPr>
          <p:cNvPr id="29" name="TextBox 40">
            <a:extLst>
              <a:ext uri="{FF2B5EF4-FFF2-40B4-BE49-F238E27FC236}">
                <a16:creationId xmlns:a16="http://schemas.microsoft.com/office/drawing/2014/main" id="{DDE42708-0E32-4E1A-8E68-099A94B6AE0C}"/>
              </a:ext>
            </a:extLst>
          </p:cNvPr>
          <p:cNvSpPr txBox="1"/>
          <p:nvPr/>
        </p:nvSpPr>
        <p:spPr>
          <a:xfrm>
            <a:off x="1465950" y="1483163"/>
            <a:ext cx="3060838" cy="11541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ko-KR" altLang="en-US" sz="25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도쿄 </a:t>
            </a:r>
            <a:r>
              <a:rPr lang="en-US" altLang="ko-KR" sz="25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23</a:t>
            </a:r>
            <a:r>
              <a:rPr lang="ko-KR" altLang="en-US" sz="25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구</a:t>
            </a:r>
            <a:endParaRPr lang="en-US" altLang="ko-KR" sz="2500" b="1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ko-KR" altLang="en-US" sz="25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다마 </a:t>
            </a:r>
            <a:r>
              <a:rPr lang="ko-KR" altLang="en-US" sz="2500" b="1" dirty="0" err="1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지역이즈</a:t>
            </a:r>
            <a:r>
              <a:rPr lang="ko-KR" altLang="en-US" sz="25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 제도</a:t>
            </a:r>
            <a:endParaRPr lang="en-US" altLang="ko-KR" sz="2500" b="1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pPr algn="l"/>
            <a:r>
              <a:rPr lang="ko-KR" altLang="en-US" sz="2500" b="1" dirty="0" err="1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오가사와라</a:t>
            </a:r>
            <a:r>
              <a:rPr lang="ko-KR" altLang="en-US" sz="25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 제도</a:t>
            </a:r>
          </a:p>
        </p:txBody>
      </p:sp>
      <p:sp>
        <p:nvSpPr>
          <p:cNvPr id="31" name="사각형: 둥근 모서리 30">
            <a:extLst>
              <a:ext uri="{FF2B5EF4-FFF2-40B4-BE49-F238E27FC236}">
                <a16:creationId xmlns:a16="http://schemas.microsoft.com/office/drawing/2014/main" id="{1331DB46-F4A2-4D1A-A0ED-BB4B626FADD1}"/>
              </a:ext>
            </a:extLst>
          </p:cNvPr>
          <p:cNvSpPr/>
          <p:nvPr/>
        </p:nvSpPr>
        <p:spPr>
          <a:xfrm>
            <a:off x="1355241" y="1069116"/>
            <a:ext cx="3441353" cy="1974121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83AED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2400" b="1" dirty="0">
                <a:solidFill>
                  <a:srgbClr val="83AE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도쿄 </a:t>
            </a:r>
            <a:r>
              <a:rPr lang="en-US" altLang="ko-KR" sz="2400" b="1" dirty="0">
                <a:solidFill>
                  <a:srgbClr val="83AE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r>
            <a:r>
              <a:rPr lang="ko-KR" altLang="en-US" sz="2400" b="1" dirty="0">
                <a:solidFill>
                  <a:srgbClr val="83AE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구</a:t>
            </a:r>
            <a:endParaRPr lang="en-US" altLang="ko-KR" sz="2400" b="1" dirty="0">
              <a:solidFill>
                <a:srgbClr val="83AE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2400" b="1" dirty="0">
                <a:solidFill>
                  <a:srgbClr val="83AE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다마 지역</a:t>
            </a:r>
            <a:endParaRPr lang="en-US" altLang="ko-KR" sz="2400" b="1" dirty="0">
              <a:solidFill>
                <a:srgbClr val="83AE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2400" b="1" dirty="0" err="1">
                <a:solidFill>
                  <a:srgbClr val="83AE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이즈</a:t>
            </a:r>
            <a:r>
              <a:rPr lang="ko-KR" altLang="en-US" sz="2400" b="1" dirty="0">
                <a:solidFill>
                  <a:srgbClr val="83AE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제도</a:t>
            </a:r>
            <a:endParaRPr lang="en-US" altLang="ko-KR" sz="2400" b="1" dirty="0">
              <a:solidFill>
                <a:srgbClr val="83AED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2400" b="1" dirty="0" err="1">
                <a:solidFill>
                  <a:srgbClr val="83AE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오가사와라</a:t>
            </a:r>
            <a:r>
              <a:rPr lang="ko-KR" altLang="en-US" sz="2400" b="1" dirty="0">
                <a:solidFill>
                  <a:srgbClr val="83AED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제도</a:t>
            </a:r>
          </a:p>
        </p:txBody>
      </p:sp>
    </p:spTree>
    <p:extLst>
      <p:ext uri="{BB962C8B-B14F-4D97-AF65-F5344CB8AC3E}">
        <p14:creationId xmlns:p14="http://schemas.microsoft.com/office/powerpoint/2010/main" val="2768019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9" grpId="0"/>
      <p:bldP spid="3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C92BF5-D4DF-4396-A6A8-881CD16805EF}"/>
              </a:ext>
            </a:extLst>
          </p:cNvPr>
          <p:cNvSpPr txBox="1"/>
          <p:nvPr/>
        </p:nvSpPr>
        <p:spPr>
          <a:xfrm>
            <a:off x="366623" y="378929"/>
            <a:ext cx="3359696" cy="5539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3600" b="1" dirty="0">
                <a:solidFill>
                  <a:srgbClr val="52B9E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# </a:t>
            </a:r>
            <a:r>
              <a:rPr lang="ko-KR" altLang="en-US" sz="3600" b="1" dirty="0">
                <a:solidFill>
                  <a:srgbClr val="52B9E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도쿄</a:t>
            </a:r>
          </a:p>
        </p:txBody>
      </p:sp>
      <p:pic>
        <p:nvPicPr>
          <p:cNvPr id="5" name="그림 4" descr="건물, 실외, 시계, 키큰이(가) 표시된 사진&#10;&#10;자동 생성된 설명">
            <a:extLst>
              <a:ext uri="{FF2B5EF4-FFF2-40B4-BE49-F238E27FC236}">
                <a16:creationId xmlns:a16="http://schemas.microsoft.com/office/drawing/2014/main" id="{5935BBCA-E6F2-477C-B6D3-509454827D4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72637" y="1414"/>
            <a:ext cx="2519363" cy="5427835"/>
          </a:xfrm>
          <a:prstGeom prst="rect">
            <a:avLst/>
          </a:prstGeom>
        </p:spPr>
      </p:pic>
      <p:grpSp>
        <p:nvGrpSpPr>
          <p:cNvPr id="43" name="그룹 42">
            <a:extLst>
              <a:ext uri="{FF2B5EF4-FFF2-40B4-BE49-F238E27FC236}">
                <a16:creationId xmlns:a16="http://schemas.microsoft.com/office/drawing/2014/main" id="{7E024040-C789-4FEB-B195-363A5E79C42A}"/>
              </a:ext>
            </a:extLst>
          </p:cNvPr>
          <p:cNvGrpSpPr/>
          <p:nvPr/>
        </p:nvGrpSpPr>
        <p:grpSpPr>
          <a:xfrm>
            <a:off x="0" y="3140968"/>
            <a:ext cx="1829531" cy="3717031"/>
            <a:chOff x="0" y="3140968"/>
            <a:chExt cx="1829531" cy="3717031"/>
          </a:xfrm>
          <a:solidFill>
            <a:srgbClr val="F5611C"/>
          </a:solidFill>
        </p:grpSpPr>
        <p:sp>
          <p:nvSpPr>
            <p:cNvPr id="44" name="사각형: 둥근 위쪽 모서리 43">
              <a:extLst>
                <a:ext uri="{FF2B5EF4-FFF2-40B4-BE49-F238E27FC236}">
                  <a16:creationId xmlns:a16="http://schemas.microsoft.com/office/drawing/2014/main" id="{E4195B95-CAD9-4EC4-B5E0-C4B7F24AA991}"/>
                </a:ext>
              </a:extLst>
            </p:cNvPr>
            <p:cNvSpPr/>
            <p:nvPr/>
          </p:nvSpPr>
          <p:spPr>
            <a:xfrm>
              <a:off x="0" y="3400890"/>
              <a:ext cx="1829531" cy="3457109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45" name="이등변 삼각형 44">
              <a:extLst>
                <a:ext uri="{FF2B5EF4-FFF2-40B4-BE49-F238E27FC236}">
                  <a16:creationId xmlns:a16="http://schemas.microsoft.com/office/drawing/2014/main" id="{4078F634-C5B2-4EFC-852E-E1F5CD121821}"/>
                </a:ext>
              </a:extLst>
            </p:cNvPr>
            <p:cNvSpPr/>
            <p:nvPr/>
          </p:nvSpPr>
          <p:spPr>
            <a:xfrm>
              <a:off x="688743" y="3140968"/>
              <a:ext cx="446471" cy="3848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</p:grpSp>
      <p:grpSp>
        <p:nvGrpSpPr>
          <p:cNvPr id="46" name="그룹 45">
            <a:extLst>
              <a:ext uri="{FF2B5EF4-FFF2-40B4-BE49-F238E27FC236}">
                <a16:creationId xmlns:a16="http://schemas.microsoft.com/office/drawing/2014/main" id="{9ADFC873-44E3-487C-9505-500FD6EAA283}"/>
              </a:ext>
            </a:extLst>
          </p:cNvPr>
          <p:cNvGrpSpPr/>
          <p:nvPr/>
        </p:nvGrpSpPr>
        <p:grpSpPr>
          <a:xfrm>
            <a:off x="1829531" y="3140968"/>
            <a:ext cx="1829531" cy="3717031"/>
            <a:chOff x="1829531" y="3140968"/>
            <a:chExt cx="1829531" cy="3717031"/>
          </a:xfrm>
          <a:solidFill>
            <a:srgbClr val="FAB33B"/>
          </a:solidFill>
        </p:grpSpPr>
        <p:sp>
          <p:nvSpPr>
            <p:cNvPr id="47" name="사각형: 둥근 위쪽 모서리 46">
              <a:extLst>
                <a:ext uri="{FF2B5EF4-FFF2-40B4-BE49-F238E27FC236}">
                  <a16:creationId xmlns:a16="http://schemas.microsoft.com/office/drawing/2014/main" id="{8BB69E1D-41CC-4552-986B-7FEDE1DB320C}"/>
                </a:ext>
              </a:extLst>
            </p:cNvPr>
            <p:cNvSpPr/>
            <p:nvPr/>
          </p:nvSpPr>
          <p:spPr>
            <a:xfrm>
              <a:off x="1829531" y="3400890"/>
              <a:ext cx="1829531" cy="3457109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48" name="이등변 삼각형 47">
              <a:extLst>
                <a:ext uri="{FF2B5EF4-FFF2-40B4-BE49-F238E27FC236}">
                  <a16:creationId xmlns:a16="http://schemas.microsoft.com/office/drawing/2014/main" id="{F9A60E74-ABF7-4320-8A84-E9B149C562BE}"/>
                </a:ext>
              </a:extLst>
            </p:cNvPr>
            <p:cNvSpPr/>
            <p:nvPr/>
          </p:nvSpPr>
          <p:spPr>
            <a:xfrm>
              <a:off x="2518754" y="3140968"/>
              <a:ext cx="446471" cy="3848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</p:grpSp>
      <p:grpSp>
        <p:nvGrpSpPr>
          <p:cNvPr id="49" name="그룹 48">
            <a:extLst>
              <a:ext uri="{FF2B5EF4-FFF2-40B4-BE49-F238E27FC236}">
                <a16:creationId xmlns:a16="http://schemas.microsoft.com/office/drawing/2014/main" id="{70A29812-8A88-4A4A-9FB7-4A62642DC971}"/>
              </a:ext>
            </a:extLst>
          </p:cNvPr>
          <p:cNvGrpSpPr/>
          <p:nvPr/>
        </p:nvGrpSpPr>
        <p:grpSpPr>
          <a:xfrm>
            <a:off x="3652621" y="3140968"/>
            <a:ext cx="1829531" cy="3717031"/>
            <a:chOff x="3652621" y="3140968"/>
            <a:chExt cx="1829531" cy="3717031"/>
          </a:xfrm>
          <a:solidFill>
            <a:srgbClr val="6BB129"/>
          </a:solidFill>
        </p:grpSpPr>
        <p:sp>
          <p:nvSpPr>
            <p:cNvPr id="50" name="사각형: 둥근 위쪽 모서리 49">
              <a:extLst>
                <a:ext uri="{FF2B5EF4-FFF2-40B4-BE49-F238E27FC236}">
                  <a16:creationId xmlns:a16="http://schemas.microsoft.com/office/drawing/2014/main" id="{35343B8E-7513-42BF-8304-A8B4BDED0CD4}"/>
                </a:ext>
              </a:extLst>
            </p:cNvPr>
            <p:cNvSpPr/>
            <p:nvPr/>
          </p:nvSpPr>
          <p:spPr>
            <a:xfrm>
              <a:off x="3652621" y="3400890"/>
              <a:ext cx="1829531" cy="3457109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51" name="이등변 삼각형 50">
              <a:extLst>
                <a:ext uri="{FF2B5EF4-FFF2-40B4-BE49-F238E27FC236}">
                  <a16:creationId xmlns:a16="http://schemas.microsoft.com/office/drawing/2014/main" id="{C3CD006D-39D1-44F4-B005-07E421E458CD}"/>
                </a:ext>
              </a:extLst>
            </p:cNvPr>
            <p:cNvSpPr/>
            <p:nvPr/>
          </p:nvSpPr>
          <p:spPr>
            <a:xfrm>
              <a:off x="4348765" y="3140968"/>
              <a:ext cx="446471" cy="3848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</p:grpSp>
      <p:grpSp>
        <p:nvGrpSpPr>
          <p:cNvPr id="52" name="그룹 51">
            <a:extLst>
              <a:ext uri="{FF2B5EF4-FFF2-40B4-BE49-F238E27FC236}">
                <a16:creationId xmlns:a16="http://schemas.microsoft.com/office/drawing/2014/main" id="{146F8643-2C43-4FC4-96CE-95CD25742D63}"/>
              </a:ext>
            </a:extLst>
          </p:cNvPr>
          <p:cNvGrpSpPr/>
          <p:nvPr/>
        </p:nvGrpSpPr>
        <p:grpSpPr>
          <a:xfrm>
            <a:off x="5482153" y="3140968"/>
            <a:ext cx="1829531" cy="3717031"/>
            <a:chOff x="5482153" y="3140968"/>
            <a:chExt cx="1829531" cy="3717031"/>
          </a:xfrm>
          <a:solidFill>
            <a:srgbClr val="9FDADC"/>
          </a:solidFill>
        </p:grpSpPr>
        <p:sp>
          <p:nvSpPr>
            <p:cNvPr id="53" name="사각형: 둥근 위쪽 모서리 52">
              <a:extLst>
                <a:ext uri="{FF2B5EF4-FFF2-40B4-BE49-F238E27FC236}">
                  <a16:creationId xmlns:a16="http://schemas.microsoft.com/office/drawing/2014/main" id="{E17AACAD-C064-4001-84D2-E0CE0BFA3F3B}"/>
                </a:ext>
              </a:extLst>
            </p:cNvPr>
            <p:cNvSpPr/>
            <p:nvPr/>
          </p:nvSpPr>
          <p:spPr>
            <a:xfrm>
              <a:off x="5482153" y="3400890"/>
              <a:ext cx="1829531" cy="3457109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54" name="이등변 삼각형 53">
              <a:extLst>
                <a:ext uri="{FF2B5EF4-FFF2-40B4-BE49-F238E27FC236}">
                  <a16:creationId xmlns:a16="http://schemas.microsoft.com/office/drawing/2014/main" id="{B464883F-4955-4E46-A9AA-78B3D57D3551}"/>
                </a:ext>
              </a:extLst>
            </p:cNvPr>
            <p:cNvSpPr/>
            <p:nvPr/>
          </p:nvSpPr>
          <p:spPr>
            <a:xfrm>
              <a:off x="6178776" y="3140968"/>
              <a:ext cx="446471" cy="3848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0E07D60C-B9EE-4DE5-894C-7B0C58DEE5AC}"/>
              </a:ext>
            </a:extLst>
          </p:cNvPr>
          <p:cNvGrpSpPr/>
          <p:nvPr/>
        </p:nvGrpSpPr>
        <p:grpSpPr>
          <a:xfrm>
            <a:off x="7314469" y="3140968"/>
            <a:ext cx="1829531" cy="3717031"/>
            <a:chOff x="7314469" y="3140968"/>
            <a:chExt cx="1829531" cy="3717031"/>
          </a:xfrm>
          <a:solidFill>
            <a:srgbClr val="9EB7BB"/>
          </a:solidFill>
        </p:grpSpPr>
        <p:sp>
          <p:nvSpPr>
            <p:cNvPr id="56" name="사각형: 둥근 위쪽 모서리 55">
              <a:extLst>
                <a:ext uri="{FF2B5EF4-FFF2-40B4-BE49-F238E27FC236}">
                  <a16:creationId xmlns:a16="http://schemas.microsoft.com/office/drawing/2014/main" id="{29EF1AC9-8388-4228-9856-1149256707A8}"/>
                </a:ext>
              </a:extLst>
            </p:cNvPr>
            <p:cNvSpPr/>
            <p:nvPr/>
          </p:nvSpPr>
          <p:spPr>
            <a:xfrm>
              <a:off x="7314469" y="3400890"/>
              <a:ext cx="1829531" cy="3457109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  <p:sp>
          <p:nvSpPr>
            <p:cNvPr id="57" name="이등변 삼각형 56">
              <a:extLst>
                <a:ext uri="{FF2B5EF4-FFF2-40B4-BE49-F238E27FC236}">
                  <a16:creationId xmlns:a16="http://schemas.microsoft.com/office/drawing/2014/main" id="{DBE36388-1840-43DD-908B-8E98A35F22B0}"/>
                </a:ext>
              </a:extLst>
            </p:cNvPr>
            <p:cNvSpPr/>
            <p:nvPr/>
          </p:nvSpPr>
          <p:spPr>
            <a:xfrm>
              <a:off x="8008786" y="3140968"/>
              <a:ext cx="446471" cy="384889"/>
            </a:xfrm>
            <a:prstGeom prst="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en-US" sz="2800">
                <a:solidFill>
                  <a:schemeClr val="tx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endParaRPr>
            </a:p>
          </p:txBody>
        </p:sp>
      </p:grpSp>
      <p:sp>
        <p:nvSpPr>
          <p:cNvPr id="59" name="TextBox 58">
            <a:extLst>
              <a:ext uri="{FF2B5EF4-FFF2-40B4-BE49-F238E27FC236}">
                <a16:creationId xmlns:a16="http://schemas.microsoft.com/office/drawing/2014/main" id="{A352221B-D3B6-4238-9764-8045906171E1}"/>
              </a:ext>
            </a:extLst>
          </p:cNvPr>
          <p:cNvSpPr txBox="1"/>
          <p:nvPr/>
        </p:nvSpPr>
        <p:spPr>
          <a:xfrm>
            <a:off x="-2786" y="4462108"/>
            <a:ext cx="1829532" cy="1292662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fontAlgn="base"/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간토 </a:t>
            </a:r>
            <a:r>
              <a:rPr lang="ko-KR" altLang="en-US" sz="2800" dirty="0" err="1">
                <a:latin typeface="양재붓꽃체L" panose="02020603020101020101" pitchFamily="18" charset="-127"/>
                <a:ea typeface="양재붓꽃체L" panose="02020603020101020101" pitchFamily="18" charset="-127"/>
              </a:rPr>
              <a:t>지방남서부에</a:t>
            </a:r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 위치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286414EF-3501-486D-94B4-A833DCB5791C}"/>
              </a:ext>
            </a:extLst>
          </p:cNvPr>
          <p:cNvSpPr txBox="1"/>
          <p:nvPr/>
        </p:nvSpPr>
        <p:spPr>
          <a:xfrm>
            <a:off x="1826527" y="4246665"/>
            <a:ext cx="1829532" cy="1723549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fontAlgn="base"/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일본 총 인구 </a:t>
            </a:r>
            <a:r>
              <a:rPr lang="en-US" altLang="ko-KR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10%</a:t>
            </a:r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 도쿄에 </a:t>
            </a:r>
            <a:endParaRPr lang="en-US" altLang="ko-KR" sz="2800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 fontAlgn="base"/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거주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8F3D61A6-FDB2-4BCB-A1F3-2700842D1DCC}"/>
              </a:ext>
            </a:extLst>
          </p:cNvPr>
          <p:cNvSpPr txBox="1"/>
          <p:nvPr/>
        </p:nvSpPr>
        <p:spPr>
          <a:xfrm>
            <a:off x="3655840" y="4246665"/>
            <a:ext cx="1829532" cy="1723549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fontAlgn="base"/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도지사와 </a:t>
            </a:r>
            <a:r>
              <a:rPr lang="ko-KR" altLang="en-US" sz="2800" dirty="0" err="1">
                <a:latin typeface="양재붓꽃체L" panose="02020603020101020101" pitchFamily="18" charset="-127"/>
                <a:ea typeface="양재붓꽃체L" panose="02020603020101020101" pitchFamily="18" charset="-127"/>
              </a:rPr>
              <a:t>도의회에의해</a:t>
            </a:r>
            <a:endParaRPr lang="en-US" altLang="ko-KR" sz="2800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 fontAlgn="base"/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운영</a:t>
            </a: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5D70DF61-835D-46BA-BA4C-462D1A8F16F7}"/>
              </a:ext>
            </a:extLst>
          </p:cNvPr>
          <p:cNvSpPr txBox="1"/>
          <p:nvPr/>
        </p:nvSpPr>
        <p:spPr>
          <a:xfrm>
            <a:off x="5485153" y="4031222"/>
            <a:ext cx="1829532" cy="2154436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fontAlgn="base"/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교토의 </a:t>
            </a:r>
            <a:endParaRPr lang="en-US" altLang="ko-KR" sz="2800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 fontAlgn="base"/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동쪽에 </a:t>
            </a:r>
            <a:endParaRPr lang="en-US" altLang="ko-KR" sz="2800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 fontAlgn="base"/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있는 </a:t>
            </a:r>
            <a:endParaRPr lang="en-US" altLang="ko-KR" sz="2800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 fontAlgn="base"/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도시를</a:t>
            </a:r>
            <a:endParaRPr lang="en-US" altLang="ko-KR" sz="2800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 fontAlgn="base"/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 뜻함</a:t>
            </a: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EAFE9285-8B66-484D-BC88-4A3BBC610529}"/>
              </a:ext>
            </a:extLst>
          </p:cNvPr>
          <p:cNvSpPr txBox="1"/>
          <p:nvPr/>
        </p:nvSpPr>
        <p:spPr>
          <a:xfrm>
            <a:off x="7314467" y="4677552"/>
            <a:ext cx="1829532" cy="861774"/>
          </a:xfrm>
          <a:prstGeom prst="rect">
            <a:avLst/>
          </a:prstGeom>
          <a:noFill/>
        </p:spPr>
        <p:txBody>
          <a:bodyPr wrap="square" lIns="72000" tIns="0" rIns="7200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fontAlgn="base"/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온난 습윤한 기후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781020D3-B582-4383-801B-0D742FE55EEE}"/>
              </a:ext>
            </a:extLst>
          </p:cNvPr>
          <p:cNvSpPr txBox="1"/>
          <p:nvPr/>
        </p:nvSpPr>
        <p:spPr>
          <a:xfrm>
            <a:off x="520612" y="2359433"/>
            <a:ext cx="782731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dirty="0">
                <a:solidFill>
                  <a:srgbClr val="F5611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1401008C-C4C7-4AEE-847E-ACE5C64EFD47}"/>
              </a:ext>
            </a:extLst>
          </p:cNvPr>
          <p:cNvSpPr txBox="1"/>
          <p:nvPr/>
        </p:nvSpPr>
        <p:spPr>
          <a:xfrm>
            <a:off x="2349926" y="2359433"/>
            <a:ext cx="782731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dirty="0">
                <a:solidFill>
                  <a:srgbClr val="FAB33B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F92D15A3-BBFB-433B-8743-B3FA6D6AA382}"/>
              </a:ext>
            </a:extLst>
          </p:cNvPr>
          <p:cNvSpPr txBox="1"/>
          <p:nvPr/>
        </p:nvSpPr>
        <p:spPr>
          <a:xfrm>
            <a:off x="4179240" y="2359433"/>
            <a:ext cx="782731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dirty="0">
                <a:solidFill>
                  <a:srgbClr val="6BB129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F554360A-D9CB-4A4F-B055-376D31EE1DF1}"/>
              </a:ext>
            </a:extLst>
          </p:cNvPr>
          <p:cNvSpPr txBox="1"/>
          <p:nvPr/>
        </p:nvSpPr>
        <p:spPr>
          <a:xfrm>
            <a:off x="6008554" y="2359433"/>
            <a:ext cx="782731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dirty="0">
                <a:solidFill>
                  <a:srgbClr val="8BD3D5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5B26AE64-1223-48B3-A033-362A858AF826}"/>
              </a:ext>
            </a:extLst>
          </p:cNvPr>
          <p:cNvSpPr txBox="1"/>
          <p:nvPr/>
        </p:nvSpPr>
        <p:spPr>
          <a:xfrm>
            <a:off x="7837867" y="2359433"/>
            <a:ext cx="782731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dirty="0">
                <a:solidFill>
                  <a:srgbClr val="9EB7BB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29" name="직사각형 28">
            <a:extLst>
              <a:ext uri="{FF2B5EF4-FFF2-40B4-BE49-F238E27FC236}">
                <a16:creationId xmlns:a16="http://schemas.microsoft.com/office/drawing/2014/main" id="{09C25A55-3A8E-420D-9E31-07D1A1C1F24D}"/>
              </a:ext>
            </a:extLst>
          </p:cNvPr>
          <p:cNvSpPr/>
          <p:nvPr/>
        </p:nvSpPr>
        <p:spPr>
          <a:xfrm>
            <a:off x="-1" y="1315244"/>
            <a:ext cx="9672637" cy="248015"/>
          </a:xfrm>
          <a:prstGeom prst="rect">
            <a:avLst/>
          </a:prstGeom>
          <a:solidFill>
            <a:srgbClr val="52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737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C92BF5-D4DF-4396-A6A8-881CD16805EF}"/>
              </a:ext>
            </a:extLst>
          </p:cNvPr>
          <p:cNvSpPr txBox="1"/>
          <p:nvPr/>
        </p:nvSpPr>
        <p:spPr>
          <a:xfrm>
            <a:off x="4416152" y="349110"/>
            <a:ext cx="3359696" cy="5539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fontAlgn="base"/>
            <a:r>
              <a:rPr lang="en-US" altLang="ko-KR" sz="36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4. </a:t>
            </a:r>
            <a:r>
              <a:rPr lang="ko-KR" altLang="en-US" sz="36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도</a:t>
            </a:r>
            <a:r>
              <a:rPr lang="en-US" altLang="ko-KR" sz="36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(</a:t>
            </a:r>
            <a:r>
              <a:rPr lang="ko-KR" altLang="en-US" sz="36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道</a:t>
            </a:r>
            <a:r>
              <a:rPr lang="en-US" altLang="ko-KR" sz="36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) </a:t>
            </a:r>
            <a:endParaRPr lang="ko-KR" altLang="en-US" sz="3600" b="1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pic>
        <p:nvPicPr>
          <p:cNvPr id="12" name="그림 11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FD30D581-7FAA-4F1D-A15D-C67941BDF58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5848" y="3140968"/>
            <a:ext cx="4416152" cy="3717032"/>
          </a:xfrm>
          <a:prstGeom prst="rect">
            <a:avLst/>
          </a:prstGeom>
        </p:spPr>
      </p:pic>
      <p:pic>
        <p:nvPicPr>
          <p:cNvPr id="16" name="그림 15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F150B7AD-3DD4-45C7-924F-E66424DC81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63" y="1464866"/>
            <a:ext cx="5572125" cy="4900612"/>
          </a:xfrm>
          <a:prstGeom prst="rect">
            <a:avLst/>
          </a:prstGeom>
        </p:spPr>
      </p:pic>
      <p:sp>
        <p:nvSpPr>
          <p:cNvPr id="6" name="직사각형 5">
            <a:extLst>
              <a:ext uri="{FF2B5EF4-FFF2-40B4-BE49-F238E27FC236}">
                <a16:creationId xmlns:a16="http://schemas.microsoft.com/office/drawing/2014/main" id="{B36B63E1-125E-4E67-BA46-A4E58C7A55E7}"/>
              </a:ext>
            </a:extLst>
          </p:cNvPr>
          <p:cNvSpPr/>
          <p:nvPr/>
        </p:nvSpPr>
        <p:spPr>
          <a:xfrm>
            <a:off x="6224588" y="1343819"/>
            <a:ext cx="5967412" cy="242094"/>
          </a:xfrm>
          <a:prstGeom prst="rect">
            <a:avLst/>
          </a:prstGeom>
          <a:solidFill>
            <a:srgbClr val="52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2323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C92BF5-D4DF-4396-A6A8-881CD16805EF}"/>
              </a:ext>
            </a:extLst>
          </p:cNvPr>
          <p:cNvSpPr txBox="1"/>
          <p:nvPr/>
        </p:nvSpPr>
        <p:spPr>
          <a:xfrm>
            <a:off x="396044" y="307490"/>
            <a:ext cx="3359696" cy="5539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3600" b="1" dirty="0">
                <a:solidFill>
                  <a:srgbClr val="52B9E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# </a:t>
            </a:r>
            <a:r>
              <a:rPr lang="ko-KR" altLang="en-US" sz="3600" b="1" dirty="0">
                <a:solidFill>
                  <a:srgbClr val="52B9E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홋카이도</a:t>
            </a: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34EA64E8-3490-4680-84DD-4C4116192A67}"/>
              </a:ext>
            </a:extLst>
          </p:cNvPr>
          <p:cNvSpPr/>
          <p:nvPr/>
        </p:nvSpPr>
        <p:spPr>
          <a:xfrm rot="10800000">
            <a:off x="450626" y="3203696"/>
            <a:ext cx="1521375" cy="3651032"/>
          </a:xfrm>
          <a:prstGeom prst="roundRect">
            <a:avLst>
              <a:gd name="adj" fmla="val 10823"/>
            </a:avLst>
          </a:prstGeom>
          <a:solidFill>
            <a:schemeClr val="bg1"/>
          </a:solidFill>
          <a:ln>
            <a:noFill/>
          </a:ln>
          <a:effectLst>
            <a:outerShdw blurRad="190500" dist="3810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>
              <a:solidFill>
                <a:schemeClr val="tx1"/>
              </a:solidFill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37C7DECC-2A8A-4553-9939-581E78D15E4B}"/>
              </a:ext>
            </a:extLst>
          </p:cNvPr>
          <p:cNvGrpSpPr/>
          <p:nvPr/>
        </p:nvGrpSpPr>
        <p:grpSpPr>
          <a:xfrm>
            <a:off x="450626" y="3203697"/>
            <a:ext cx="1521375" cy="1091893"/>
            <a:chOff x="386268" y="1488251"/>
            <a:chExt cx="1442532" cy="1091893"/>
          </a:xfrm>
          <a:solidFill>
            <a:srgbClr val="F87C5A"/>
          </a:solidFill>
        </p:grpSpPr>
        <p:sp>
          <p:nvSpPr>
            <p:cNvPr id="7" name="사각형: 둥근 위쪽 모서리 6">
              <a:extLst>
                <a:ext uri="{FF2B5EF4-FFF2-40B4-BE49-F238E27FC236}">
                  <a16:creationId xmlns:a16="http://schemas.microsoft.com/office/drawing/2014/main" id="{8EF77598-1B66-4F90-B13B-32DA1BB2A01B}"/>
                </a:ext>
              </a:extLst>
            </p:cNvPr>
            <p:cNvSpPr/>
            <p:nvPr/>
          </p:nvSpPr>
          <p:spPr>
            <a:xfrm>
              <a:off x="386268" y="1488251"/>
              <a:ext cx="1442532" cy="701668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8" name="타원 7">
              <a:extLst>
                <a:ext uri="{FF2B5EF4-FFF2-40B4-BE49-F238E27FC236}">
                  <a16:creationId xmlns:a16="http://schemas.microsoft.com/office/drawing/2014/main" id="{BB75432D-CC40-466B-BBC3-F99A622E542F}"/>
                </a:ext>
              </a:extLst>
            </p:cNvPr>
            <p:cNvSpPr/>
            <p:nvPr/>
          </p:nvSpPr>
          <p:spPr>
            <a:xfrm>
              <a:off x="711490" y="1788056"/>
              <a:ext cx="792088" cy="7920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1B4F2470-FC4C-4B15-8D37-E6CEBE4BC849}"/>
              </a:ext>
            </a:extLst>
          </p:cNvPr>
          <p:cNvSpPr txBox="1"/>
          <p:nvPr/>
        </p:nvSpPr>
        <p:spPr>
          <a:xfrm>
            <a:off x="886917" y="3446734"/>
            <a:ext cx="620219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01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33C5C56F-D5B5-45BD-AA83-8811EB2D4BE7}"/>
              </a:ext>
            </a:extLst>
          </p:cNvPr>
          <p:cNvSpPr txBox="1"/>
          <p:nvPr/>
        </p:nvSpPr>
        <p:spPr>
          <a:xfrm>
            <a:off x="519777" y="4366237"/>
            <a:ext cx="1383071" cy="2154436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>
                <a:solidFill>
                  <a:srgbClr val="F87C5A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일본 </a:t>
            </a:r>
            <a:endParaRPr lang="en-US" altLang="ko-KR" sz="2800" b="1" dirty="0">
              <a:solidFill>
                <a:srgbClr val="F87C5A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ko-KR" altLang="en-US" sz="2800" b="1" dirty="0">
                <a:solidFill>
                  <a:srgbClr val="F87C5A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열도</a:t>
            </a:r>
            <a:endParaRPr lang="en-US" altLang="ko-KR" sz="2800" b="1" dirty="0">
              <a:solidFill>
                <a:srgbClr val="F87C5A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ko-KR" altLang="en-US" sz="2800" b="1" dirty="0">
                <a:solidFill>
                  <a:srgbClr val="F87C5A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최북단에</a:t>
            </a:r>
            <a:endParaRPr lang="en-US" altLang="ko-KR" sz="2800" b="1" dirty="0">
              <a:solidFill>
                <a:srgbClr val="F87C5A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ko-KR" altLang="en-US" sz="2800" b="1" dirty="0">
                <a:solidFill>
                  <a:srgbClr val="F87C5A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위치</a:t>
            </a: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02EBDC9A-C690-4229-AB85-022DEA37E6C1}"/>
              </a:ext>
            </a:extLst>
          </p:cNvPr>
          <p:cNvSpPr/>
          <p:nvPr/>
        </p:nvSpPr>
        <p:spPr>
          <a:xfrm rot="10800000">
            <a:off x="2109538" y="3203696"/>
            <a:ext cx="1521375" cy="3651032"/>
          </a:xfrm>
          <a:prstGeom prst="roundRect">
            <a:avLst>
              <a:gd name="adj" fmla="val 10823"/>
            </a:avLst>
          </a:prstGeom>
          <a:solidFill>
            <a:schemeClr val="bg1"/>
          </a:solidFill>
          <a:ln>
            <a:noFill/>
          </a:ln>
          <a:effectLst>
            <a:outerShdw blurRad="190500" dist="3810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>
              <a:solidFill>
                <a:schemeClr val="tx1"/>
              </a:solidFill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4D1294F-CC79-4B55-B811-4D9D87E031EE}"/>
              </a:ext>
            </a:extLst>
          </p:cNvPr>
          <p:cNvGrpSpPr/>
          <p:nvPr/>
        </p:nvGrpSpPr>
        <p:grpSpPr>
          <a:xfrm>
            <a:off x="2109538" y="3203697"/>
            <a:ext cx="1521375" cy="1091893"/>
            <a:chOff x="386268" y="1488251"/>
            <a:chExt cx="1442532" cy="1091893"/>
          </a:xfrm>
          <a:solidFill>
            <a:srgbClr val="DC5248"/>
          </a:solidFill>
        </p:grpSpPr>
        <p:sp>
          <p:nvSpPr>
            <p:cNvPr id="14" name="사각형: 둥근 위쪽 모서리 13">
              <a:extLst>
                <a:ext uri="{FF2B5EF4-FFF2-40B4-BE49-F238E27FC236}">
                  <a16:creationId xmlns:a16="http://schemas.microsoft.com/office/drawing/2014/main" id="{51E17F09-A8AB-4459-8BDA-63449B684A3C}"/>
                </a:ext>
              </a:extLst>
            </p:cNvPr>
            <p:cNvSpPr/>
            <p:nvPr/>
          </p:nvSpPr>
          <p:spPr>
            <a:xfrm>
              <a:off x="386268" y="1488251"/>
              <a:ext cx="1442532" cy="701668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15" name="타원 14">
              <a:extLst>
                <a:ext uri="{FF2B5EF4-FFF2-40B4-BE49-F238E27FC236}">
                  <a16:creationId xmlns:a16="http://schemas.microsoft.com/office/drawing/2014/main" id="{FC9D1A33-0A2F-4432-9DB9-EB27A858F691}"/>
                </a:ext>
              </a:extLst>
            </p:cNvPr>
            <p:cNvSpPr/>
            <p:nvPr/>
          </p:nvSpPr>
          <p:spPr>
            <a:xfrm>
              <a:off x="711490" y="1788056"/>
              <a:ext cx="792088" cy="7920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9C100313-E7B8-4B3E-A32D-752C1EBE20AD}"/>
              </a:ext>
            </a:extLst>
          </p:cNvPr>
          <p:cNvSpPr txBox="1"/>
          <p:nvPr/>
        </p:nvSpPr>
        <p:spPr>
          <a:xfrm>
            <a:off x="2560117" y="3446734"/>
            <a:ext cx="620219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02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E13A019-0BB3-4A8F-9F21-118EDE59D772}"/>
              </a:ext>
            </a:extLst>
          </p:cNvPr>
          <p:cNvSpPr txBox="1"/>
          <p:nvPr/>
        </p:nvSpPr>
        <p:spPr>
          <a:xfrm>
            <a:off x="2178689" y="4406221"/>
            <a:ext cx="1383071" cy="1723549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>
                <a:solidFill>
                  <a:srgbClr val="DC5248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본래 </a:t>
            </a:r>
            <a:endParaRPr lang="en-US" altLang="ko-KR" sz="2800" b="1" dirty="0">
              <a:solidFill>
                <a:srgbClr val="DC5248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ko-KR" altLang="en-US" sz="2800" b="1" dirty="0">
                <a:solidFill>
                  <a:srgbClr val="DC5248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아이누족의</a:t>
            </a:r>
            <a:endParaRPr lang="en-US" altLang="ko-KR" sz="2800" b="1" dirty="0">
              <a:solidFill>
                <a:srgbClr val="DC5248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ko-KR" altLang="en-US" sz="2800" b="1" dirty="0">
                <a:solidFill>
                  <a:srgbClr val="DC5248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거주지</a:t>
            </a:r>
          </a:p>
        </p:txBody>
      </p:sp>
      <p:sp>
        <p:nvSpPr>
          <p:cNvPr id="19" name="사각형: 둥근 모서리 18">
            <a:extLst>
              <a:ext uri="{FF2B5EF4-FFF2-40B4-BE49-F238E27FC236}">
                <a16:creationId xmlns:a16="http://schemas.microsoft.com/office/drawing/2014/main" id="{DA9809F9-4C21-419A-B6FB-5BB7FD4F9241}"/>
              </a:ext>
            </a:extLst>
          </p:cNvPr>
          <p:cNvSpPr/>
          <p:nvPr/>
        </p:nvSpPr>
        <p:spPr>
          <a:xfrm rot="10800000">
            <a:off x="3782738" y="3203696"/>
            <a:ext cx="1521375" cy="3651032"/>
          </a:xfrm>
          <a:prstGeom prst="roundRect">
            <a:avLst>
              <a:gd name="adj" fmla="val 10823"/>
            </a:avLst>
          </a:prstGeom>
          <a:solidFill>
            <a:schemeClr val="bg1"/>
          </a:solidFill>
          <a:ln>
            <a:noFill/>
          </a:ln>
          <a:effectLst>
            <a:outerShdw blurRad="190500" dist="3810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>
              <a:solidFill>
                <a:schemeClr val="tx1"/>
              </a:solidFill>
            </a:endParaRPr>
          </a:p>
        </p:txBody>
      </p:sp>
      <p:grpSp>
        <p:nvGrpSpPr>
          <p:cNvPr id="20" name="그룹 19">
            <a:extLst>
              <a:ext uri="{FF2B5EF4-FFF2-40B4-BE49-F238E27FC236}">
                <a16:creationId xmlns:a16="http://schemas.microsoft.com/office/drawing/2014/main" id="{E668F1EF-2EDD-4035-AAD6-48E71B560094}"/>
              </a:ext>
            </a:extLst>
          </p:cNvPr>
          <p:cNvGrpSpPr/>
          <p:nvPr/>
        </p:nvGrpSpPr>
        <p:grpSpPr>
          <a:xfrm>
            <a:off x="3782738" y="3203697"/>
            <a:ext cx="1521375" cy="1091893"/>
            <a:chOff x="386268" y="1488251"/>
            <a:chExt cx="1442532" cy="1091893"/>
          </a:xfrm>
          <a:solidFill>
            <a:srgbClr val="8DBD93"/>
          </a:solidFill>
        </p:grpSpPr>
        <p:sp>
          <p:nvSpPr>
            <p:cNvPr id="21" name="사각형: 둥근 위쪽 모서리 20">
              <a:extLst>
                <a:ext uri="{FF2B5EF4-FFF2-40B4-BE49-F238E27FC236}">
                  <a16:creationId xmlns:a16="http://schemas.microsoft.com/office/drawing/2014/main" id="{2EAA41E8-34A5-4DF4-B69F-4B4707010C5A}"/>
                </a:ext>
              </a:extLst>
            </p:cNvPr>
            <p:cNvSpPr/>
            <p:nvPr/>
          </p:nvSpPr>
          <p:spPr>
            <a:xfrm>
              <a:off x="386268" y="1488251"/>
              <a:ext cx="1442532" cy="701668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22" name="타원 21">
              <a:extLst>
                <a:ext uri="{FF2B5EF4-FFF2-40B4-BE49-F238E27FC236}">
                  <a16:creationId xmlns:a16="http://schemas.microsoft.com/office/drawing/2014/main" id="{A3361408-BED4-4751-A9F4-170F5E2C0657}"/>
                </a:ext>
              </a:extLst>
            </p:cNvPr>
            <p:cNvSpPr/>
            <p:nvPr/>
          </p:nvSpPr>
          <p:spPr>
            <a:xfrm>
              <a:off x="711490" y="1788056"/>
              <a:ext cx="792088" cy="7920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23" name="TextBox 22">
            <a:extLst>
              <a:ext uri="{FF2B5EF4-FFF2-40B4-BE49-F238E27FC236}">
                <a16:creationId xmlns:a16="http://schemas.microsoft.com/office/drawing/2014/main" id="{871F2C9A-1E24-49FE-91B9-ADDE02429BE2}"/>
              </a:ext>
            </a:extLst>
          </p:cNvPr>
          <p:cNvSpPr txBox="1"/>
          <p:nvPr/>
        </p:nvSpPr>
        <p:spPr>
          <a:xfrm>
            <a:off x="4233317" y="3446734"/>
            <a:ext cx="620219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274F5E3-5268-41EA-A81B-B7008F5294A8}"/>
              </a:ext>
            </a:extLst>
          </p:cNvPr>
          <p:cNvSpPr txBox="1"/>
          <p:nvPr/>
        </p:nvSpPr>
        <p:spPr>
          <a:xfrm>
            <a:off x="3851890" y="4660715"/>
            <a:ext cx="1383071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>
                <a:solidFill>
                  <a:srgbClr val="8DBD93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냉대 </a:t>
            </a:r>
            <a:endParaRPr lang="en-US" altLang="ko-KR" sz="2800" b="1" dirty="0">
              <a:solidFill>
                <a:srgbClr val="8DBD93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ko-KR" altLang="en-US" sz="2800" b="1" dirty="0">
                <a:solidFill>
                  <a:srgbClr val="8DBD93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습윤한</a:t>
            </a:r>
            <a:endParaRPr lang="en-US" altLang="ko-KR" sz="2800" b="1" dirty="0">
              <a:solidFill>
                <a:srgbClr val="8DBD93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ko-KR" altLang="en-US" sz="2800" b="1" dirty="0">
                <a:solidFill>
                  <a:srgbClr val="8DBD93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기후</a:t>
            </a:r>
            <a:endParaRPr lang="en-US" altLang="ko-KR" sz="2800" b="1" dirty="0">
              <a:solidFill>
                <a:srgbClr val="8DBD93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19A4A746-C357-4533-9FF9-E27979F09E48}"/>
              </a:ext>
            </a:extLst>
          </p:cNvPr>
          <p:cNvSpPr/>
          <p:nvPr/>
        </p:nvSpPr>
        <p:spPr>
          <a:xfrm rot="10800000">
            <a:off x="5455938" y="3203696"/>
            <a:ext cx="1521375" cy="3651032"/>
          </a:xfrm>
          <a:prstGeom prst="roundRect">
            <a:avLst>
              <a:gd name="adj" fmla="val 10823"/>
            </a:avLst>
          </a:prstGeom>
          <a:solidFill>
            <a:schemeClr val="bg1"/>
          </a:solidFill>
          <a:ln>
            <a:noFill/>
          </a:ln>
          <a:effectLst>
            <a:outerShdw blurRad="190500" dist="3810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>
              <a:solidFill>
                <a:schemeClr val="tx1"/>
              </a:solidFill>
            </a:endParaRPr>
          </a:p>
        </p:txBody>
      </p:sp>
      <p:grpSp>
        <p:nvGrpSpPr>
          <p:cNvPr id="27" name="그룹 26">
            <a:extLst>
              <a:ext uri="{FF2B5EF4-FFF2-40B4-BE49-F238E27FC236}">
                <a16:creationId xmlns:a16="http://schemas.microsoft.com/office/drawing/2014/main" id="{FB1F45C4-4A42-457D-9424-623CEF1DD1CC}"/>
              </a:ext>
            </a:extLst>
          </p:cNvPr>
          <p:cNvGrpSpPr/>
          <p:nvPr/>
        </p:nvGrpSpPr>
        <p:grpSpPr>
          <a:xfrm>
            <a:off x="5455938" y="3203697"/>
            <a:ext cx="1521375" cy="1091893"/>
            <a:chOff x="386268" y="1488251"/>
            <a:chExt cx="1442532" cy="1091893"/>
          </a:xfrm>
          <a:solidFill>
            <a:srgbClr val="ADC869"/>
          </a:solidFill>
        </p:grpSpPr>
        <p:sp>
          <p:nvSpPr>
            <p:cNvPr id="28" name="사각형: 둥근 위쪽 모서리 27">
              <a:extLst>
                <a:ext uri="{FF2B5EF4-FFF2-40B4-BE49-F238E27FC236}">
                  <a16:creationId xmlns:a16="http://schemas.microsoft.com/office/drawing/2014/main" id="{F84CA8C2-0182-4896-AA04-E87A62F29DB2}"/>
                </a:ext>
              </a:extLst>
            </p:cNvPr>
            <p:cNvSpPr/>
            <p:nvPr/>
          </p:nvSpPr>
          <p:spPr>
            <a:xfrm>
              <a:off x="386268" y="1488251"/>
              <a:ext cx="1442532" cy="701668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29" name="타원 28">
              <a:extLst>
                <a:ext uri="{FF2B5EF4-FFF2-40B4-BE49-F238E27FC236}">
                  <a16:creationId xmlns:a16="http://schemas.microsoft.com/office/drawing/2014/main" id="{18910826-9FF2-4C5E-BC48-58CB1D628673}"/>
                </a:ext>
              </a:extLst>
            </p:cNvPr>
            <p:cNvSpPr/>
            <p:nvPr/>
          </p:nvSpPr>
          <p:spPr>
            <a:xfrm>
              <a:off x="711490" y="1788056"/>
              <a:ext cx="792088" cy="7920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0" name="TextBox 29">
            <a:extLst>
              <a:ext uri="{FF2B5EF4-FFF2-40B4-BE49-F238E27FC236}">
                <a16:creationId xmlns:a16="http://schemas.microsoft.com/office/drawing/2014/main" id="{29012E2E-10BF-428D-A776-A4D93761852D}"/>
              </a:ext>
            </a:extLst>
          </p:cNvPr>
          <p:cNvSpPr txBox="1"/>
          <p:nvPr/>
        </p:nvSpPr>
        <p:spPr>
          <a:xfrm>
            <a:off x="5906517" y="3446734"/>
            <a:ext cx="620219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04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DBF88DF-C12B-4CCE-BD57-06429FC6BCE2}"/>
              </a:ext>
            </a:extLst>
          </p:cNvPr>
          <p:cNvSpPr txBox="1"/>
          <p:nvPr/>
        </p:nvSpPr>
        <p:spPr>
          <a:xfrm>
            <a:off x="5455937" y="4608056"/>
            <a:ext cx="1521376" cy="129266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>
                <a:solidFill>
                  <a:srgbClr val="ADC869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도청</a:t>
            </a:r>
            <a:endParaRPr lang="en-US" altLang="ko-KR" sz="2800" b="1" dirty="0">
              <a:solidFill>
                <a:srgbClr val="ADC869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ko-KR" altLang="en-US" sz="2800" b="1" dirty="0">
                <a:solidFill>
                  <a:srgbClr val="ADC869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소재지</a:t>
            </a:r>
            <a:endParaRPr lang="en-US" altLang="ko-KR" sz="2800" b="1" dirty="0">
              <a:solidFill>
                <a:srgbClr val="ADC869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  <a:p>
            <a:r>
              <a:rPr lang="ko-KR" altLang="en-US" sz="2800" b="1" dirty="0">
                <a:solidFill>
                  <a:srgbClr val="ADC869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삿포로</a:t>
            </a:r>
          </a:p>
        </p:txBody>
      </p:sp>
      <p:sp>
        <p:nvSpPr>
          <p:cNvPr id="33" name="사각형: 둥근 모서리 32">
            <a:extLst>
              <a:ext uri="{FF2B5EF4-FFF2-40B4-BE49-F238E27FC236}">
                <a16:creationId xmlns:a16="http://schemas.microsoft.com/office/drawing/2014/main" id="{9F16D8EA-3EC3-4292-A4C5-11AADAC51394}"/>
              </a:ext>
            </a:extLst>
          </p:cNvPr>
          <p:cNvSpPr/>
          <p:nvPr/>
        </p:nvSpPr>
        <p:spPr>
          <a:xfrm rot="10800000">
            <a:off x="7129139" y="3203696"/>
            <a:ext cx="1521375" cy="3651032"/>
          </a:xfrm>
          <a:prstGeom prst="roundRect">
            <a:avLst>
              <a:gd name="adj" fmla="val 10823"/>
            </a:avLst>
          </a:prstGeom>
          <a:solidFill>
            <a:schemeClr val="bg1"/>
          </a:solidFill>
          <a:ln>
            <a:noFill/>
          </a:ln>
          <a:effectLst>
            <a:outerShdw blurRad="190500" dist="3810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>
              <a:solidFill>
                <a:schemeClr val="tx1"/>
              </a:solidFill>
            </a:endParaRPr>
          </a:p>
        </p:txBody>
      </p:sp>
      <p:grpSp>
        <p:nvGrpSpPr>
          <p:cNvPr id="34" name="그룹 33">
            <a:extLst>
              <a:ext uri="{FF2B5EF4-FFF2-40B4-BE49-F238E27FC236}">
                <a16:creationId xmlns:a16="http://schemas.microsoft.com/office/drawing/2014/main" id="{8A84D4F0-AADF-4992-9981-1A095B220D71}"/>
              </a:ext>
            </a:extLst>
          </p:cNvPr>
          <p:cNvGrpSpPr/>
          <p:nvPr/>
        </p:nvGrpSpPr>
        <p:grpSpPr>
          <a:xfrm>
            <a:off x="7129139" y="3203697"/>
            <a:ext cx="1521375" cy="1091893"/>
            <a:chOff x="386268" y="1488251"/>
            <a:chExt cx="1442532" cy="1091893"/>
          </a:xfrm>
          <a:solidFill>
            <a:srgbClr val="91D6C9"/>
          </a:solidFill>
        </p:grpSpPr>
        <p:sp>
          <p:nvSpPr>
            <p:cNvPr id="35" name="사각형: 둥근 위쪽 모서리 34">
              <a:extLst>
                <a:ext uri="{FF2B5EF4-FFF2-40B4-BE49-F238E27FC236}">
                  <a16:creationId xmlns:a16="http://schemas.microsoft.com/office/drawing/2014/main" id="{35F91827-6EB8-42E2-850D-1FE6E76889E6}"/>
                </a:ext>
              </a:extLst>
            </p:cNvPr>
            <p:cNvSpPr/>
            <p:nvPr/>
          </p:nvSpPr>
          <p:spPr>
            <a:xfrm>
              <a:off x="386268" y="1488251"/>
              <a:ext cx="1442532" cy="701668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>
                <a:solidFill>
                  <a:schemeClr val="tx1"/>
                </a:solidFill>
              </a:endParaRPr>
            </a:p>
          </p:txBody>
        </p:sp>
        <p:sp>
          <p:nvSpPr>
            <p:cNvPr id="36" name="타원 35">
              <a:extLst>
                <a:ext uri="{FF2B5EF4-FFF2-40B4-BE49-F238E27FC236}">
                  <a16:creationId xmlns:a16="http://schemas.microsoft.com/office/drawing/2014/main" id="{81203193-2F20-4039-98E8-61B6A0E9F54A}"/>
                </a:ext>
              </a:extLst>
            </p:cNvPr>
            <p:cNvSpPr/>
            <p:nvPr/>
          </p:nvSpPr>
          <p:spPr>
            <a:xfrm>
              <a:off x="711490" y="1788056"/>
              <a:ext cx="792088" cy="7920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sz="2800" dirty="0">
                <a:solidFill>
                  <a:schemeClr val="tx1"/>
                </a:solidFill>
              </a:endParaRP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7421159-35B4-4BA0-AA0F-CADB2F8FB443}"/>
              </a:ext>
            </a:extLst>
          </p:cNvPr>
          <p:cNvSpPr txBox="1"/>
          <p:nvPr/>
        </p:nvSpPr>
        <p:spPr>
          <a:xfrm>
            <a:off x="7579718" y="3446734"/>
            <a:ext cx="620219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05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0AD310ED-D745-405C-A5DB-3E9773B44C4B}"/>
              </a:ext>
            </a:extLst>
          </p:cNvPr>
          <p:cNvSpPr txBox="1"/>
          <p:nvPr/>
        </p:nvSpPr>
        <p:spPr>
          <a:xfrm>
            <a:off x="7198290" y="5038943"/>
            <a:ext cx="1383071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>
                <a:solidFill>
                  <a:srgbClr val="91D6C9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관광업</a:t>
            </a:r>
          </a:p>
        </p:txBody>
      </p:sp>
      <p:pic>
        <p:nvPicPr>
          <p:cNvPr id="1028" name="Picture 4">
            <a:extLst>
              <a:ext uri="{FF2B5EF4-FFF2-40B4-BE49-F238E27FC236}">
                <a16:creationId xmlns:a16="http://schemas.microsoft.com/office/drawing/2014/main" id="{B11BB273-5957-442E-9B56-3A0140AFA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-1"/>
            <a:ext cx="4405312" cy="27601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직사각형 37">
            <a:extLst>
              <a:ext uri="{FF2B5EF4-FFF2-40B4-BE49-F238E27FC236}">
                <a16:creationId xmlns:a16="http://schemas.microsoft.com/office/drawing/2014/main" id="{AB89B098-D64D-40CB-97EB-C4E6F6A1ABDA}"/>
              </a:ext>
            </a:extLst>
          </p:cNvPr>
          <p:cNvSpPr/>
          <p:nvPr/>
        </p:nvSpPr>
        <p:spPr>
          <a:xfrm>
            <a:off x="-1" y="1315244"/>
            <a:ext cx="7786689" cy="248935"/>
          </a:xfrm>
          <a:prstGeom prst="rect">
            <a:avLst/>
          </a:prstGeom>
          <a:solidFill>
            <a:srgbClr val="52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74400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735815F-4499-480A-8CD5-76068E226F1B}"/>
              </a:ext>
            </a:extLst>
          </p:cNvPr>
          <p:cNvSpPr/>
          <p:nvPr/>
        </p:nvSpPr>
        <p:spPr>
          <a:xfrm>
            <a:off x="0" y="5012630"/>
            <a:ext cx="12192000" cy="302320"/>
          </a:xfrm>
          <a:prstGeom prst="rect">
            <a:avLst/>
          </a:prstGeom>
          <a:solidFill>
            <a:srgbClr val="52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92BF5-D4DF-4396-A6A8-881CD16805EF}"/>
              </a:ext>
            </a:extLst>
          </p:cNvPr>
          <p:cNvSpPr txBox="1"/>
          <p:nvPr/>
        </p:nvSpPr>
        <p:spPr>
          <a:xfrm>
            <a:off x="281744" y="278915"/>
            <a:ext cx="6105613" cy="5539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3600" b="1" dirty="0">
                <a:solidFill>
                  <a:srgbClr val="52B9E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# </a:t>
            </a:r>
            <a:r>
              <a:rPr lang="ko-KR" altLang="en-US" sz="3600" b="1" dirty="0">
                <a:solidFill>
                  <a:srgbClr val="52B9E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아이누 민족</a:t>
            </a:r>
          </a:p>
        </p:txBody>
      </p:sp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9B48FC4B-0AD1-4B62-9B28-EF8201BF37C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832" y="2305050"/>
            <a:ext cx="6105613" cy="3938588"/>
          </a:xfrm>
          <a:prstGeom prst="rect">
            <a:avLst/>
          </a:prstGeom>
        </p:spPr>
      </p:pic>
      <p:pic>
        <p:nvPicPr>
          <p:cNvPr id="7" name="그림 6" descr="사진, 실외, 사람, 서있는이(가) 표시된 사진&#10;&#10;자동 생성된 설명">
            <a:extLst>
              <a:ext uri="{FF2B5EF4-FFF2-40B4-BE49-F238E27FC236}">
                <a16:creationId xmlns:a16="http://schemas.microsoft.com/office/drawing/2014/main" id="{06EC008F-6F72-47A5-B525-FEABD8A1DA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3398" y="555914"/>
            <a:ext cx="3390901" cy="2457451"/>
          </a:xfrm>
          <a:prstGeom prst="rect">
            <a:avLst/>
          </a:prstGeom>
        </p:spPr>
      </p:pic>
      <p:sp>
        <p:nvSpPr>
          <p:cNvPr id="8" name="화살표: 오른쪽 7">
            <a:extLst>
              <a:ext uri="{FF2B5EF4-FFF2-40B4-BE49-F238E27FC236}">
                <a16:creationId xmlns:a16="http://schemas.microsoft.com/office/drawing/2014/main" id="{388B9802-7EA7-44A6-9C2B-36C4FD77DE03}"/>
              </a:ext>
            </a:extLst>
          </p:cNvPr>
          <p:cNvSpPr/>
          <p:nvPr/>
        </p:nvSpPr>
        <p:spPr>
          <a:xfrm>
            <a:off x="0" y="832913"/>
            <a:ext cx="5804643" cy="705254"/>
          </a:xfrm>
          <a:prstGeom prst="rightArrow">
            <a:avLst/>
          </a:prstGeom>
          <a:solidFill>
            <a:srgbClr val="00AE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3300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C92BF5-D4DF-4396-A6A8-881CD16805EF}"/>
              </a:ext>
            </a:extLst>
          </p:cNvPr>
          <p:cNvSpPr txBox="1"/>
          <p:nvPr/>
        </p:nvSpPr>
        <p:spPr>
          <a:xfrm>
            <a:off x="4188634" y="315459"/>
            <a:ext cx="4054218" cy="5539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fontAlgn="base"/>
            <a:r>
              <a:rPr lang="en-US" altLang="ko-KR" sz="36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5. 2</a:t>
            </a:r>
            <a:r>
              <a:rPr lang="ko-KR" altLang="en-US" sz="36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부</a:t>
            </a:r>
            <a:r>
              <a:rPr lang="en-US" altLang="ko-KR" sz="36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(</a:t>
            </a:r>
            <a:r>
              <a:rPr lang="ko-KR" altLang="en-US" sz="36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府</a:t>
            </a:r>
            <a:r>
              <a:rPr lang="en-US" altLang="ko-KR" sz="36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), 43</a:t>
            </a:r>
            <a:r>
              <a:rPr lang="ko-KR" altLang="en-US" sz="36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현</a:t>
            </a:r>
            <a:r>
              <a:rPr lang="en-US" altLang="ko-KR" sz="36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(</a:t>
            </a:r>
            <a:r>
              <a:rPr lang="ko-KR" altLang="en-US" sz="36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県</a:t>
            </a:r>
            <a:r>
              <a:rPr lang="en-US" altLang="ko-KR" sz="36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)</a:t>
            </a:r>
            <a:endParaRPr lang="ko-KR" altLang="en-US" sz="3600" b="1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5" name="사각형: 둥근 모서리 4">
            <a:extLst>
              <a:ext uri="{FF2B5EF4-FFF2-40B4-BE49-F238E27FC236}">
                <a16:creationId xmlns:a16="http://schemas.microsoft.com/office/drawing/2014/main" id="{917BC4F7-A333-4E26-9631-B039EA181AD9}"/>
              </a:ext>
            </a:extLst>
          </p:cNvPr>
          <p:cNvSpPr/>
          <p:nvPr/>
        </p:nvSpPr>
        <p:spPr>
          <a:xfrm>
            <a:off x="1386485" y="3068960"/>
            <a:ext cx="1016302" cy="72008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FAB3B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2500" b="1" dirty="0">
                <a:solidFill>
                  <a:srgbClr val="FAB3B9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2</a:t>
            </a:r>
            <a:r>
              <a:rPr lang="ko-KR" altLang="en-US" sz="2500" b="1" dirty="0">
                <a:solidFill>
                  <a:srgbClr val="FAB3B9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부</a:t>
            </a:r>
            <a:endParaRPr lang="ko-KR" altLang="en-US" sz="2500" dirty="0"/>
          </a:p>
        </p:txBody>
      </p:sp>
      <p:cxnSp>
        <p:nvCxnSpPr>
          <p:cNvPr id="6" name="직선 연결선 5">
            <a:extLst>
              <a:ext uri="{FF2B5EF4-FFF2-40B4-BE49-F238E27FC236}">
                <a16:creationId xmlns:a16="http://schemas.microsoft.com/office/drawing/2014/main" id="{F7B15CD9-6F2F-490F-8BBB-0EE32157AA1A}"/>
              </a:ext>
            </a:extLst>
          </p:cNvPr>
          <p:cNvCxnSpPr>
            <a:cxnSpLocks/>
          </p:cNvCxnSpPr>
          <p:nvPr/>
        </p:nvCxnSpPr>
        <p:spPr>
          <a:xfrm flipV="1">
            <a:off x="2402787" y="2619720"/>
            <a:ext cx="1092569" cy="809280"/>
          </a:xfrm>
          <a:prstGeom prst="line">
            <a:avLst/>
          </a:prstGeom>
          <a:solidFill>
            <a:srgbClr val="E0C435"/>
          </a:solidFill>
          <a:ln w="4445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3EBFFB83-7D1D-4149-8BB9-713FA9ADA260}"/>
              </a:ext>
            </a:extLst>
          </p:cNvPr>
          <p:cNvCxnSpPr>
            <a:cxnSpLocks/>
          </p:cNvCxnSpPr>
          <p:nvPr/>
        </p:nvCxnSpPr>
        <p:spPr>
          <a:xfrm>
            <a:off x="2402787" y="3461568"/>
            <a:ext cx="1138686" cy="654943"/>
          </a:xfrm>
          <a:prstGeom prst="line">
            <a:avLst/>
          </a:prstGeom>
          <a:solidFill>
            <a:srgbClr val="E0C435"/>
          </a:solidFill>
          <a:ln w="4445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사각형: 둥근 모서리 7">
            <a:extLst>
              <a:ext uri="{FF2B5EF4-FFF2-40B4-BE49-F238E27FC236}">
                <a16:creationId xmlns:a16="http://schemas.microsoft.com/office/drawing/2014/main" id="{01A16022-C1B5-4595-B3EF-937E79700333}"/>
              </a:ext>
            </a:extLst>
          </p:cNvPr>
          <p:cNvSpPr/>
          <p:nvPr/>
        </p:nvSpPr>
        <p:spPr>
          <a:xfrm>
            <a:off x="3541473" y="2408055"/>
            <a:ext cx="2465905" cy="809281"/>
          </a:xfrm>
          <a:prstGeom prst="roundRect">
            <a:avLst>
              <a:gd name="adj" fmla="val 9524"/>
            </a:avLst>
          </a:prstGeom>
          <a:solidFill>
            <a:srgbClr val="E7C1C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500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2472487-7858-4ABA-A12A-437C537FEE3C}"/>
              </a:ext>
            </a:extLst>
          </p:cNvPr>
          <p:cNvSpPr txBox="1"/>
          <p:nvPr/>
        </p:nvSpPr>
        <p:spPr>
          <a:xfrm>
            <a:off x="3377060" y="2620335"/>
            <a:ext cx="2794826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5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오사카부</a:t>
            </a:r>
          </a:p>
        </p:txBody>
      </p:sp>
      <p:sp>
        <p:nvSpPr>
          <p:cNvPr id="13" name="사각형: 둥근 모서리 12">
            <a:extLst>
              <a:ext uri="{FF2B5EF4-FFF2-40B4-BE49-F238E27FC236}">
                <a16:creationId xmlns:a16="http://schemas.microsoft.com/office/drawing/2014/main" id="{B853E8AD-174A-468F-B674-C5F5B8B86FBC}"/>
              </a:ext>
            </a:extLst>
          </p:cNvPr>
          <p:cNvSpPr/>
          <p:nvPr/>
        </p:nvSpPr>
        <p:spPr>
          <a:xfrm>
            <a:off x="3541473" y="3597286"/>
            <a:ext cx="2466000" cy="810000"/>
          </a:xfrm>
          <a:prstGeom prst="roundRect">
            <a:avLst>
              <a:gd name="adj" fmla="val 9524"/>
            </a:avLst>
          </a:prstGeom>
          <a:solidFill>
            <a:srgbClr val="B6B3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500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1CADC81-4F1E-4EB1-81B8-47D4E22874B9}"/>
              </a:ext>
            </a:extLst>
          </p:cNvPr>
          <p:cNvSpPr txBox="1"/>
          <p:nvPr/>
        </p:nvSpPr>
        <p:spPr>
          <a:xfrm>
            <a:off x="3377060" y="3809567"/>
            <a:ext cx="2794826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500" b="1" dirty="0" err="1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교토부</a:t>
            </a:r>
            <a:endParaRPr lang="ko-KR" altLang="en-US" sz="2500" b="1" dirty="0"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5" name="사각형: 둥근 모서리 34">
            <a:extLst>
              <a:ext uri="{FF2B5EF4-FFF2-40B4-BE49-F238E27FC236}">
                <a16:creationId xmlns:a16="http://schemas.microsoft.com/office/drawing/2014/main" id="{DA30A699-964B-4D07-947E-AE1A43D5F6BB}"/>
              </a:ext>
            </a:extLst>
          </p:cNvPr>
          <p:cNvSpPr/>
          <p:nvPr/>
        </p:nvSpPr>
        <p:spPr>
          <a:xfrm rot="10800000">
            <a:off x="7972424" y="1963524"/>
            <a:ext cx="2114549" cy="3651032"/>
          </a:xfrm>
          <a:prstGeom prst="roundRect">
            <a:avLst>
              <a:gd name="adj" fmla="val 10823"/>
            </a:avLst>
          </a:prstGeom>
          <a:solidFill>
            <a:schemeClr val="bg1"/>
          </a:solidFill>
          <a:ln>
            <a:noFill/>
          </a:ln>
          <a:effectLst>
            <a:outerShdw blurRad="190500" dist="381000" dir="5400000" sx="90000" sy="9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36" name="그룹 35">
            <a:extLst>
              <a:ext uri="{FF2B5EF4-FFF2-40B4-BE49-F238E27FC236}">
                <a16:creationId xmlns:a16="http://schemas.microsoft.com/office/drawing/2014/main" id="{C5DE52A2-1A1B-4400-A5D3-D25D64390232}"/>
              </a:ext>
            </a:extLst>
          </p:cNvPr>
          <p:cNvGrpSpPr/>
          <p:nvPr/>
        </p:nvGrpSpPr>
        <p:grpSpPr>
          <a:xfrm>
            <a:off x="7972424" y="1963525"/>
            <a:ext cx="2114549" cy="1091893"/>
            <a:chOff x="386268" y="1488251"/>
            <a:chExt cx="1442532" cy="1091893"/>
          </a:xfrm>
          <a:solidFill>
            <a:srgbClr val="E6B6D5"/>
          </a:solidFill>
        </p:grpSpPr>
        <p:sp>
          <p:nvSpPr>
            <p:cNvPr id="37" name="사각형: 둥근 위쪽 모서리 36">
              <a:extLst>
                <a:ext uri="{FF2B5EF4-FFF2-40B4-BE49-F238E27FC236}">
                  <a16:creationId xmlns:a16="http://schemas.microsoft.com/office/drawing/2014/main" id="{C3316C7C-21DD-4C02-9A49-561E6921A249}"/>
                </a:ext>
              </a:extLst>
            </p:cNvPr>
            <p:cNvSpPr/>
            <p:nvPr/>
          </p:nvSpPr>
          <p:spPr>
            <a:xfrm>
              <a:off x="386268" y="1488251"/>
              <a:ext cx="1442532" cy="701668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8" name="타원 37">
              <a:extLst>
                <a:ext uri="{FF2B5EF4-FFF2-40B4-BE49-F238E27FC236}">
                  <a16:creationId xmlns:a16="http://schemas.microsoft.com/office/drawing/2014/main" id="{1A3AA81D-3799-40CC-971F-08B7538189A8}"/>
                </a:ext>
              </a:extLst>
            </p:cNvPr>
            <p:cNvSpPr/>
            <p:nvPr/>
          </p:nvSpPr>
          <p:spPr>
            <a:xfrm>
              <a:off x="711490" y="1788056"/>
              <a:ext cx="792088" cy="792088"/>
            </a:xfrm>
            <a:prstGeom prst="ellips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 dirty="0">
                <a:solidFill>
                  <a:schemeClr val="tx1"/>
                </a:solidFill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C794DA7-839B-4502-AD6D-990B1B2240C3}"/>
              </a:ext>
            </a:extLst>
          </p:cNvPr>
          <p:cNvSpPr txBox="1"/>
          <p:nvPr/>
        </p:nvSpPr>
        <p:spPr>
          <a:xfrm>
            <a:off x="8449153" y="2180283"/>
            <a:ext cx="1161089" cy="637519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36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43</a:t>
            </a:r>
            <a:r>
              <a:rPr lang="ko-KR" altLang="en-US" sz="36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현</a:t>
            </a:r>
            <a:endParaRPr lang="en-US" altLang="ko-KR" sz="3600" b="1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2A19FD93-E24B-4389-A341-9578B8DE7338}"/>
              </a:ext>
            </a:extLst>
          </p:cNvPr>
          <p:cNvSpPr txBox="1"/>
          <p:nvPr/>
        </p:nvSpPr>
        <p:spPr>
          <a:xfrm>
            <a:off x="7972424" y="3569708"/>
            <a:ext cx="2114549" cy="1477328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base"/>
            <a:r>
              <a:rPr lang="ko-KR" altLang="en-US" sz="24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도쿄</a:t>
            </a:r>
            <a:r>
              <a:rPr lang="en-US" altLang="ko-KR" sz="24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, </a:t>
            </a:r>
            <a:r>
              <a:rPr lang="ko-KR" altLang="en-US" sz="24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홋카이도</a:t>
            </a:r>
            <a:r>
              <a:rPr lang="en-US" altLang="ko-KR" sz="24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, </a:t>
            </a:r>
            <a:r>
              <a:rPr lang="ko-KR" altLang="en-US" sz="24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교토</a:t>
            </a:r>
            <a:r>
              <a:rPr lang="en-US" altLang="ko-KR" sz="24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, </a:t>
            </a:r>
            <a:r>
              <a:rPr lang="ko-KR" altLang="en-US" sz="24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오사카 제외 나머지 지역</a:t>
            </a:r>
          </a:p>
        </p:txBody>
      </p:sp>
    </p:spTree>
    <p:extLst>
      <p:ext uri="{BB962C8B-B14F-4D97-AF65-F5344CB8AC3E}">
        <p14:creationId xmlns:p14="http://schemas.microsoft.com/office/powerpoint/2010/main" val="2293971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8" grpId="0" animBg="1"/>
      <p:bldP spid="12" grpId="0"/>
      <p:bldP spid="13" grpId="0" animBg="1"/>
      <p:bldP spid="17" grpId="0"/>
      <p:bldP spid="35" grpId="0" animBg="1"/>
      <p:bldP spid="39" grpId="0"/>
      <p:bldP spid="40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735815F-4499-480A-8CD5-76068E226F1B}"/>
              </a:ext>
            </a:extLst>
          </p:cNvPr>
          <p:cNvSpPr/>
          <p:nvPr/>
        </p:nvSpPr>
        <p:spPr>
          <a:xfrm>
            <a:off x="0" y="1314449"/>
            <a:ext cx="7929563" cy="263851"/>
          </a:xfrm>
          <a:prstGeom prst="rect">
            <a:avLst/>
          </a:prstGeom>
          <a:solidFill>
            <a:srgbClr val="52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92BF5-D4DF-4396-A6A8-881CD16805EF}"/>
              </a:ext>
            </a:extLst>
          </p:cNvPr>
          <p:cNvSpPr txBox="1"/>
          <p:nvPr/>
        </p:nvSpPr>
        <p:spPr>
          <a:xfrm>
            <a:off x="792088" y="493228"/>
            <a:ext cx="3359696" cy="5539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3600" b="1" dirty="0">
                <a:solidFill>
                  <a:srgbClr val="52B9E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# </a:t>
            </a:r>
            <a:r>
              <a:rPr lang="ko-KR" altLang="en-US" sz="3600" b="1" dirty="0">
                <a:solidFill>
                  <a:srgbClr val="52B9E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오사카</a:t>
            </a:r>
          </a:p>
        </p:txBody>
      </p:sp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301C9B67-2D1F-4A22-99EF-3B04BA90B41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9563" y="0"/>
            <a:ext cx="4262437" cy="4057650"/>
          </a:xfrm>
          <a:prstGeom prst="rect">
            <a:avLst/>
          </a:prstGeom>
        </p:spPr>
      </p:pic>
      <p:pic>
        <p:nvPicPr>
          <p:cNvPr id="7" name="그림 6" descr="그리기이(가) 표시된 사진&#10;&#10;자동 생성된 설명">
            <a:extLst>
              <a:ext uri="{FF2B5EF4-FFF2-40B4-BE49-F238E27FC236}">
                <a16:creationId xmlns:a16="http://schemas.microsoft.com/office/drawing/2014/main" id="{0F9DB7F4-DBAF-48DF-A66D-81118CA019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88" y="1847639"/>
            <a:ext cx="6457950" cy="4517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90195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735815F-4499-480A-8CD5-76068E226F1B}"/>
              </a:ext>
            </a:extLst>
          </p:cNvPr>
          <p:cNvSpPr/>
          <p:nvPr/>
        </p:nvSpPr>
        <p:spPr>
          <a:xfrm>
            <a:off x="8147" y="1500187"/>
            <a:ext cx="5943599" cy="231761"/>
          </a:xfrm>
          <a:prstGeom prst="rect">
            <a:avLst/>
          </a:prstGeom>
          <a:solidFill>
            <a:srgbClr val="52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92BF5-D4DF-4396-A6A8-881CD16805EF}"/>
              </a:ext>
            </a:extLst>
          </p:cNvPr>
          <p:cNvSpPr txBox="1"/>
          <p:nvPr/>
        </p:nvSpPr>
        <p:spPr>
          <a:xfrm>
            <a:off x="792088" y="521804"/>
            <a:ext cx="3359696" cy="5539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3600" b="1" dirty="0">
                <a:solidFill>
                  <a:srgbClr val="52B9E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# </a:t>
            </a:r>
            <a:r>
              <a:rPr lang="ko-KR" altLang="en-US" sz="3600" b="1" dirty="0">
                <a:solidFill>
                  <a:srgbClr val="52B9E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교토</a:t>
            </a:r>
          </a:p>
        </p:txBody>
      </p:sp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34808344-5693-4BEC-9D37-50B953CDA89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599" y="357188"/>
            <a:ext cx="5886451" cy="6073761"/>
          </a:xfrm>
          <a:prstGeom prst="rect">
            <a:avLst/>
          </a:prstGeom>
        </p:spPr>
      </p:pic>
      <p:pic>
        <p:nvPicPr>
          <p:cNvPr id="7" name="그림 6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97C8D2C-5E58-4D1C-8AF6-65224CE0E53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7" y="3086100"/>
            <a:ext cx="4849603" cy="3771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6550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사각형: 둥근 위쪽 모서리 52">
            <a:extLst>
              <a:ext uri="{FF2B5EF4-FFF2-40B4-BE49-F238E27FC236}">
                <a16:creationId xmlns:a16="http://schemas.microsoft.com/office/drawing/2014/main" id="{71EA2BC2-15EA-4741-80BA-A12B08D7ADA2}"/>
              </a:ext>
            </a:extLst>
          </p:cNvPr>
          <p:cNvSpPr/>
          <p:nvPr/>
        </p:nvSpPr>
        <p:spPr>
          <a:xfrm rot="5400000">
            <a:off x="6748924" y="-1841782"/>
            <a:ext cx="813146" cy="6277332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A08C38DD-7AD2-4BB8-97E4-6D124D5CCECA}"/>
              </a:ext>
            </a:extLst>
          </p:cNvPr>
          <p:cNvGrpSpPr/>
          <p:nvPr/>
        </p:nvGrpSpPr>
        <p:grpSpPr>
          <a:xfrm>
            <a:off x="2924422" y="928102"/>
            <a:ext cx="1465191" cy="813613"/>
            <a:chOff x="1405985" y="1484784"/>
            <a:chExt cx="1465190" cy="813613"/>
          </a:xfrm>
          <a:solidFill>
            <a:srgbClr val="E94164"/>
          </a:solidFill>
        </p:grpSpPr>
        <p:sp>
          <p:nvSpPr>
            <p:cNvPr id="2" name="사각형: 둥근 위쪽 모서리 1">
              <a:extLst>
                <a:ext uri="{FF2B5EF4-FFF2-40B4-BE49-F238E27FC236}">
                  <a16:creationId xmlns:a16="http://schemas.microsoft.com/office/drawing/2014/main" id="{E3669431-1016-4716-9B58-7235B5B796E7}"/>
                </a:ext>
              </a:extLst>
            </p:cNvPr>
            <p:cNvSpPr/>
            <p:nvPr/>
          </p:nvSpPr>
          <p:spPr>
            <a:xfrm rot="16200000">
              <a:off x="1483672" y="1407097"/>
              <a:ext cx="813146" cy="96852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3" name="직각 삼각형 2">
              <a:extLst>
                <a:ext uri="{FF2B5EF4-FFF2-40B4-BE49-F238E27FC236}">
                  <a16:creationId xmlns:a16="http://schemas.microsoft.com/office/drawing/2014/main" id="{9CEC95B0-A8F3-402A-864C-968DDC5C3E60}"/>
                </a:ext>
              </a:extLst>
            </p:cNvPr>
            <p:cNvSpPr/>
            <p:nvPr/>
          </p:nvSpPr>
          <p:spPr>
            <a:xfrm rot="5400000">
              <a:off x="2216266" y="1643488"/>
              <a:ext cx="813147" cy="49667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5" name="TextBox 64">
            <a:extLst>
              <a:ext uri="{FF2B5EF4-FFF2-40B4-BE49-F238E27FC236}">
                <a16:creationId xmlns:a16="http://schemas.microsoft.com/office/drawing/2014/main" id="{6CC74BDC-8B5C-4141-935D-E7369695B904}"/>
              </a:ext>
            </a:extLst>
          </p:cNvPr>
          <p:cNvSpPr txBox="1"/>
          <p:nvPr/>
        </p:nvSpPr>
        <p:spPr>
          <a:xfrm>
            <a:off x="4510719" y="1119466"/>
            <a:ext cx="5783442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base"/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일본 열도의 지리적 특징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E29A8360-11B3-4C8E-9152-AB44914165C6}"/>
              </a:ext>
            </a:extLst>
          </p:cNvPr>
          <p:cNvSpPr txBox="1"/>
          <p:nvPr/>
        </p:nvSpPr>
        <p:spPr>
          <a:xfrm>
            <a:off x="3048308" y="1119466"/>
            <a:ext cx="57745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01</a:t>
            </a:r>
            <a:endParaRPr lang="ko-KR" altLang="en-US" sz="2800" b="1" dirty="0">
              <a:solidFill>
                <a:schemeClr val="bg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681AD5EC-07AA-41CD-A62F-27B6C5C5270E}"/>
              </a:ext>
            </a:extLst>
          </p:cNvPr>
          <p:cNvSpPr txBox="1"/>
          <p:nvPr/>
        </p:nvSpPr>
        <p:spPr>
          <a:xfrm>
            <a:off x="3546092" y="1177710"/>
            <a:ext cx="611495" cy="222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STEP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79" name="사각형: 둥근 위쪽 모서리 78">
            <a:extLst>
              <a:ext uri="{FF2B5EF4-FFF2-40B4-BE49-F238E27FC236}">
                <a16:creationId xmlns:a16="http://schemas.microsoft.com/office/drawing/2014/main" id="{F0654692-DED1-443D-B01A-96CE80485858}"/>
              </a:ext>
            </a:extLst>
          </p:cNvPr>
          <p:cNvSpPr/>
          <p:nvPr/>
        </p:nvSpPr>
        <p:spPr>
          <a:xfrm rot="5400000">
            <a:off x="6691151" y="-809188"/>
            <a:ext cx="813146" cy="6398439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80" name="그룹 79">
            <a:extLst>
              <a:ext uri="{FF2B5EF4-FFF2-40B4-BE49-F238E27FC236}">
                <a16:creationId xmlns:a16="http://schemas.microsoft.com/office/drawing/2014/main" id="{DCD6CE55-72AF-44B5-8720-15374CC13339}"/>
              </a:ext>
            </a:extLst>
          </p:cNvPr>
          <p:cNvGrpSpPr/>
          <p:nvPr/>
        </p:nvGrpSpPr>
        <p:grpSpPr>
          <a:xfrm>
            <a:off x="2929985" y="1983460"/>
            <a:ext cx="1465190" cy="813613"/>
            <a:chOff x="1405985" y="1484784"/>
            <a:chExt cx="1465190" cy="813613"/>
          </a:xfrm>
          <a:solidFill>
            <a:srgbClr val="49C0C9"/>
          </a:solidFill>
        </p:grpSpPr>
        <p:sp>
          <p:nvSpPr>
            <p:cNvPr id="86" name="사각형: 둥근 위쪽 모서리 85">
              <a:extLst>
                <a:ext uri="{FF2B5EF4-FFF2-40B4-BE49-F238E27FC236}">
                  <a16:creationId xmlns:a16="http://schemas.microsoft.com/office/drawing/2014/main" id="{CBBE1151-7DB9-4602-8AED-41F44D22233F}"/>
                </a:ext>
              </a:extLst>
            </p:cNvPr>
            <p:cNvSpPr/>
            <p:nvPr/>
          </p:nvSpPr>
          <p:spPr>
            <a:xfrm rot="16200000">
              <a:off x="1483672" y="1407097"/>
              <a:ext cx="813146" cy="96852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87" name="직각 삼각형 86">
              <a:extLst>
                <a:ext uri="{FF2B5EF4-FFF2-40B4-BE49-F238E27FC236}">
                  <a16:creationId xmlns:a16="http://schemas.microsoft.com/office/drawing/2014/main" id="{08EA8902-32EA-479A-871E-2A287865AF98}"/>
                </a:ext>
              </a:extLst>
            </p:cNvPr>
            <p:cNvSpPr/>
            <p:nvPr/>
          </p:nvSpPr>
          <p:spPr>
            <a:xfrm rot="5400000">
              <a:off x="2216266" y="1643488"/>
              <a:ext cx="813147" cy="49667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81" name="TextBox 80">
            <a:extLst>
              <a:ext uri="{FF2B5EF4-FFF2-40B4-BE49-F238E27FC236}">
                <a16:creationId xmlns:a16="http://schemas.microsoft.com/office/drawing/2014/main" id="{7B6F11FA-8BF0-4DB5-8E92-A2ADA1A2D0ED}"/>
              </a:ext>
            </a:extLst>
          </p:cNvPr>
          <p:cNvSpPr txBox="1"/>
          <p:nvPr/>
        </p:nvSpPr>
        <p:spPr>
          <a:xfrm>
            <a:off x="4655371" y="2199784"/>
            <a:ext cx="563879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base"/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일본 지방자치단체의 의의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3B83FFFF-D509-4530-904C-09B81666D8A0}"/>
              </a:ext>
            </a:extLst>
          </p:cNvPr>
          <p:cNvSpPr txBox="1"/>
          <p:nvPr/>
        </p:nvSpPr>
        <p:spPr>
          <a:xfrm>
            <a:off x="3048308" y="2158201"/>
            <a:ext cx="57745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02</a:t>
            </a:r>
            <a:endParaRPr lang="ko-KR" altLang="en-US" sz="28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9A765655-FEF6-4EB1-94D4-C31415566901}"/>
              </a:ext>
            </a:extLst>
          </p:cNvPr>
          <p:cNvSpPr txBox="1"/>
          <p:nvPr/>
        </p:nvSpPr>
        <p:spPr>
          <a:xfrm>
            <a:off x="3546092" y="2216445"/>
            <a:ext cx="611495" cy="222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14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STEP</a:t>
            </a:r>
            <a:endParaRPr lang="ko-KR" altLang="en-US" sz="1400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89" name="사각형: 둥근 위쪽 모서리 88">
            <a:extLst>
              <a:ext uri="{FF2B5EF4-FFF2-40B4-BE49-F238E27FC236}">
                <a16:creationId xmlns:a16="http://schemas.microsoft.com/office/drawing/2014/main" id="{85B497FC-31C7-4309-94F5-1ED3199C7E43}"/>
              </a:ext>
            </a:extLst>
          </p:cNvPr>
          <p:cNvSpPr/>
          <p:nvPr/>
        </p:nvSpPr>
        <p:spPr>
          <a:xfrm rot="5400000">
            <a:off x="6691151" y="229548"/>
            <a:ext cx="813146" cy="6398439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90" name="그룹 89">
            <a:extLst>
              <a:ext uri="{FF2B5EF4-FFF2-40B4-BE49-F238E27FC236}">
                <a16:creationId xmlns:a16="http://schemas.microsoft.com/office/drawing/2014/main" id="{06BA9488-FFFC-4581-9C68-6BA020058ABD}"/>
              </a:ext>
            </a:extLst>
          </p:cNvPr>
          <p:cNvGrpSpPr/>
          <p:nvPr/>
        </p:nvGrpSpPr>
        <p:grpSpPr>
          <a:xfrm>
            <a:off x="2929985" y="3022195"/>
            <a:ext cx="1465190" cy="813613"/>
            <a:chOff x="1405985" y="1484784"/>
            <a:chExt cx="1465190" cy="813613"/>
          </a:xfrm>
          <a:solidFill>
            <a:srgbClr val="F6AE2E"/>
          </a:solidFill>
        </p:grpSpPr>
        <p:sp>
          <p:nvSpPr>
            <p:cNvPr id="111" name="사각형: 둥근 위쪽 모서리 110">
              <a:extLst>
                <a:ext uri="{FF2B5EF4-FFF2-40B4-BE49-F238E27FC236}">
                  <a16:creationId xmlns:a16="http://schemas.microsoft.com/office/drawing/2014/main" id="{37DB9525-5918-489B-8410-D7EAD32E553D}"/>
                </a:ext>
              </a:extLst>
            </p:cNvPr>
            <p:cNvSpPr/>
            <p:nvPr/>
          </p:nvSpPr>
          <p:spPr>
            <a:xfrm rot="16200000">
              <a:off x="1483672" y="1407097"/>
              <a:ext cx="813146" cy="96852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12" name="직각 삼각형 111">
              <a:extLst>
                <a:ext uri="{FF2B5EF4-FFF2-40B4-BE49-F238E27FC236}">
                  <a16:creationId xmlns:a16="http://schemas.microsoft.com/office/drawing/2014/main" id="{A9EBE27C-CEB7-44CE-97D5-8926E9B89D1D}"/>
                </a:ext>
              </a:extLst>
            </p:cNvPr>
            <p:cNvSpPr/>
            <p:nvPr/>
          </p:nvSpPr>
          <p:spPr>
            <a:xfrm rot="5400000">
              <a:off x="2216266" y="1643488"/>
              <a:ext cx="813147" cy="49667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91" name="TextBox 90">
            <a:extLst>
              <a:ext uri="{FF2B5EF4-FFF2-40B4-BE49-F238E27FC236}">
                <a16:creationId xmlns:a16="http://schemas.microsoft.com/office/drawing/2014/main" id="{FD9B705A-FEC1-4996-AC2B-0BA3B45558B6}"/>
              </a:ext>
            </a:extLst>
          </p:cNvPr>
          <p:cNvSpPr txBox="1"/>
          <p:nvPr/>
        </p:nvSpPr>
        <p:spPr>
          <a:xfrm>
            <a:off x="4703360" y="3196936"/>
            <a:ext cx="5590801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base"/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도</a:t>
            </a:r>
            <a:r>
              <a:rPr lang="en-US" altLang="ko-KR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(</a:t>
            </a:r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都</a:t>
            </a:r>
            <a:r>
              <a:rPr lang="en-US" altLang="ko-KR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)</a:t>
            </a:r>
            <a:endParaRPr lang="ko-KR" altLang="en-US" sz="2800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A66D09F7-9049-4F5A-9F4D-49AAF979C091}"/>
              </a:ext>
            </a:extLst>
          </p:cNvPr>
          <p:cNvSpPr txBox="1"/>
          <p:nvPr/>
        </p:nvSpPr>
        <p:spPr>
          <a:xfrm>
            <a:off x="3048308" y="3196936"/>
            <a:ext cx="57745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03</a:t>
            </a:r>
            <a:endParaRPr lang="ko-KR" altLang="en-US" sz="28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C22DC35-F4BE-4D21-A7AB-41E8EE0D8CA5}"/>
              </a:ext>
            </a:extLst>
          </p:cNvPr>
          <p:cNvSpPr txBox="1"/>
          <p:nvPr/>
        </p:nvSpPr>
        <p:spPr>
          <a:xfrm>
            <a:off x="3546092" y="3255180"/>
            <a:ext cx="611495" cy="222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14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STEP</a:t>
            </a:r>
            <a:endParaRPr lang="ko-KR" altLang="en-US" sz="1400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4" name="사각형: 둥근 위쪽 모서리 113">
            <a:extLst>
              <a:ext uri="{FF2B5EF4-FFF2-40B4-BE49-F238E27FC236}">
                <a16:creationId xmlns:a16="http://schemas.microsoft.com/office/drawing/2014/main" id="{F933375C-C20B-46B5-8203-C618240DDCA6}"/>
              </a:ext>
            </a:extLst>
          </p:cNvPr>
          <p:cNvSpPr/>
          <p:nvPr/>
        </p:nvSpPr>
        <p:spPr>
          <a:xfrm rot="5400000">
            <a:off x="6691150" y="1268284"/>
            <a:ext cx="813146" cy="6398437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15" name="그룹 114">
            <a:extLst>
              <a:ext uri="{FF2B5EF4-FFF2-40B4-BE49-F238E27FC236}">
                <a16:creationId xmlns:a16="http://schemas.microsoft.com/office/drawing/2014/main" id="{DB65AEE2-DB91-45DB-AA28-5B280CA32105}"/>
              </a:ext>
            </a:extLst>
          </p:cNvPr>
          <p:cNvGrpSpPr/>
          <p:nvPr/>
        </p:nvGrpSpPr>
        <p:grpSpPr>
          <a:xfrm>
            <a:off x="2929985" y="4060930"/>
            <a:ext cx="1465190" cy="813613"/>
            <a:chOff x="1405985" y="1484784"/>
            <a:chExt cx="1465190" cy="813613"/>
          </a:xfrm>
          <a:solidFill>
            <a:srgbClr val="D0CECE"/>
          </a:solidFill>
        </p:grpSpPr>
        <p:sp>
          <p:nvSpPr>
            <p:cNvPr id="121" name="사각형: 둥근 위쪽 모서리 120">
              <a:extLst>
                <a:ext uri="{FF2B5EF4-FFF2-40B4-BE49-F238E27FC236}">
                  <a16:creationId xmlns:a16="http://schemas.microsoft.com/office/drawing/2014/main" id="{76FBD120-9522-41A7-A20E-4E24F680387C}"/>
                </a:ext>
              </a:extLst>
            </p:cNvPr>
            <p:cNvSpPr/>
            <p:nvPr/>
          </p:nvSpPr>
          <p:spPr>
            <a:xfrm rot="16200000">
              <a:off x="1483672" y="1407097"/>
              <a:ext cx="813146" cy="96852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22" name="직각 삼각형 121">
              <a:extLst>
                <a:ext uri="{FF2B5EF4-FFF2-40B4-BE49-F238E27FC236}">
                  <a16:creationId xmlns:a16="http://schemas.microsoft.com/office/drawing/2014/main" id="{5860B899-C633-4DCE-90F4-C241C63C49D4}"/>
                </a:ext>
              </a:extLst>
            </p:cNvPr>
            <p:cNvSpPr/>
            <p:nvPr/>
          </p:nvSpPr>
          <p:spPr>
            <a:xfrm rot="5400000">
              <a:off x="2216266" y="1643488"/>
              <a:ext cx="813147" cy="49667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16" name="TextBox 115">
            <a:extLst>
              <a:ext uri="{FF2B5EF4-FFF2-40B4-BE49-F238E27FC236}">
                <a16:creationId xmlns:a16="http://schemas.microsoft.com/office/drawing/2014/main" id="{B24B4D87-4D19-42DB-B4E9-82BDA3F1466E}"/>
              </a:ext>
            </a:extLst>
          </p:cNvPr>
          <p:cNvSpPr txBox="1"/>
          <p:nvPr/>
        </p:nvSpPr>
        <p:spPr>
          <a:xfrm>
            <a:off x="4679365" y="4277845"/>
            <a:ext cx="5638790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base"/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도</a:t>
            </a:r>
            <a:r>
              <a:rPr lang="en-US" altLang="ko-KR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(</a:t>
            </a:r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道</a:t>
            </a:r>
            <a:r>
              <a:rPr lang="en-US" altLang="ko-KR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)</a:t>
            </a:r>
            <a:endParaRPr lang="ko-KR" altLang="en-US" sz="2800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B2D156B8-57AA-4596-A45A-191F1F027CEA}"/>
              </a:ext>
            </a:extLst>
          </p:cNvPr>
          <p:cNvSpPr txBox="1"/>
          <p:nvPr/>
        </p:nvSpPr>
        <p:spPr>
          <a:xfrm>
            <a:off x="3048308" y="4235671"/>
            <a:ext cx="57745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04</a:t>
            </a:r>
            <a:endParaRPr lang="ko-KR" altLang="en-US" sz="2800" b="1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19" name="TextBox 118">
            <a:extLst>
              <a:ext uri="{FF2B5EF4-FFF2-40B4-BE49-F238E27FC236}">
                <a16:creationId xmlns:a16="http://schemas.microsoft.com/office/drawing/2014/main" id="{1CD5B6A2-FF56-461B-B9F2-980170733D8B}"/>
              </a:ext>
            </a:extLst>
          </p:cNvPr>
          <p:cNvSpPr txBox="1"/>
          <p:nvPr/>
        </p:nvSpPr>
        <p:spPr>
          <a:xfrm>
            <a:off x="3546092" y="4293915"/>
            <a:ext cx="611495" cy="222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1400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STEP</a:t>
            </a:r>
            <a:endParaRPr lang="ko-KR" altLang="en-US" sz="1400" dirty="0"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4" name="사각형: 둥근 위쪽 모서리 123">
            <a:extLst>
              <a:ext uri="{FF2B5EF4-FFF2-40B4-BE49-F238E27FC236}">
                <a16:creationId xmlns:a16="http://schemas.microsoft.com/office/drawing/2014/main" id="{E4333382-2054-4688-9DB1-206C2774BAF3}"/>
              </a:ext>
            </a:extLst>
          </p:cNvPr>
          <p:cNvSpPr/>
          <p:nvPr/>
        </p:nvSpPr>
        <p:spPr>
          <a:xfrm rot="5400000">
            <a:off x="6691150" y="2307018"/>
            <a:ext cx="813146" cy="6398437"/>
          </a:xfrm>
          <a:prstGeom prst="round2Same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>
              <a:solidFill>
                <a:schemeClr val="tx1"/>
              </a:solidFill>
            </a:endParaRPr>
          </a:p>
        </p:txBody>
      </p:sp>
      <p:grpSp>
        <p:nvGrpSpPr>
          <p:cNvPr id="125" name="그룹 124">
            <a:extLst>
              <a:ext uri="{FF2B5EF4-FFF2-40B4-BE49-F238E27FC236}">
                <a16:creationId xmlns:a16="http://schemas.microsoft.com/office/drawing/2014/main" id="{086020A5-280F-433F-94DE-40A329FBD61D}"/>
              </a:ext>
            </a:extLst>
          </p:cNvPr>
          <p:cNvGrpSpPr/>
          <p:nvPr/>
        </p:nvGrpSpPr>
        <p:grpSpPr>
          <a:xfrm>
            <a:off x="2929985" y="5099664"/>
            <a:ext cx="1465190" cy="813613"/>
            <a:chOff x="1405985" y="1484784"/>
            <a:chExt cx="1465190" cy="813613"/>
          </a:xfrm>
          <a:solidFill>
            <a:srgbClr val="2E4C6D"/>
          </a:solidFill>
        </p:grpSpPr>
        <p:sp>
          <p:nvSpPr>
            <p:cNvPr id="131" name="사각형: 둥근 위쪽 모서리 130">
              <a:extLst>
                <a:ext uri="{FF2B5EF4-FFF2-40B4-BE49-F238E27FC236}">
                  <a16:creationId xmlns:a16="http://schemas.microsoft.com/office/drawing/2014/main" id="{5C62486F-83B2-4608-A6D7-8697C9C3E2B6}"/>
                </a:ext>
              </a:extLst>
            </p:cNvPr>
            <p:cNvSpPr/>
            <p:nvPr/>
          </p:nvSpPr>
          <p:spPr>
            <a:xfrm rot="16200000">
              <a:off x="1483672" y="1407097"/>
              <a:ext cx="813146" cy="968520"/>
            </a:xfrm>
            <a:prstGeom prst="round2Same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  <p:sp>
          <p:nvSpPr>
            <p:cNvPr id="132" name="직각 삼각형 131">
              <a:extLst>
                <a:ext uri="{FF2B5EF4-FFF2-40B4-BE49-F238E27FC236}">
                  <a16:creationId xmlns:a16="http://schemas.microsoft.com/office/drawing/2014/main" id="{0817C81E-2D51-4CA1-9E94-DE90FD513D2C}"/>
                </a:ext>
              </a:extLst>
            </p:cNvPr>
            <p:cNvSpPr/>
            <p:nvPr/>
          </p:nvSpPr>
          <p:spPr>
            <a:xfrm rot="5400000">
              <a:off x="2216266" y="1643488"/>
              <a:ext cx="813147" cy="496671"/>
            </a:xfrm>
            <a:prstGeom prst="rtTriangle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endParaRPr lang="ko-KR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126" name="TextBox 125">
            <a:extLst>
              <a:ext uri="{FF2B5EF4-FFF2-40B4-BE49-F238E27FC236}">
                <a16:creationId xmlns:a16="http://schemas.microsoft.com/office/drawing/2014/main" id="{2860A645-55F4-47E6-A3A4-CFE44ECF56F7}"/>
              </a:ext>
            </a:extLst>
          </p:cNvPr>
          <p:cNvSpPr txBox="1"/>
          <p:nvPr/>
        </p:nvSpPr>
        <p:spPr>
          <a:xfrm>
            <a:off x="4703360" y="5286087"/>
            <a:ext cx="5518475" cy="430887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base"/>
            <a:r>
              <a:rPr lang="en-US" altLang="ko-KR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2</a:t>
            </a:r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부</a:t>
            </a:r>
            <a:r>
              <a:rPr lang="en-US" altLang="ko-KR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(</a:t>
            </a:r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府</a:t>
            </a:r>
            <a:r>
              <a:rPr lang="en-US" altLang="ko-KR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)</a:t>
            </a:r>
            <a:r>
              <a:rPr lang="ko-KR" altLang="en-US" dirty="0"/>
              <a:t> </a:t>
            </a:r>
            <a:r>
              <a:rPr lang="en-US" altLang="ko-KR" dirty="0"/>
              <a:t>•</a:t>
            </a:r>
            <a:r>
              <a:rPr lang="ko-KR" altLang="en-US" dirty="0"/>
              <a:t>   </a:t>
            </a:r>
            <a:r>
              <a:rPr lang="en-US" altLang="ko-KR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43</a:t>
            </a:r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현</a:t>
            </a:r>
            <a:r>
              <a:rPr lang="en-US" altLang="ko-KR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(</a:t>
            </a:r>
            <a:r>
              <a:rPr lang="ko-KR" altLang="en-US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県</a:t>
            </a:r>
            <a:r>
              <a:rPr lang="en-US" altLang="ko-KR" sz="2800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)</a:t>
            </a:r>
            <a:endParaRPr lang="ko-KR" altLang="en-US" sz="2800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C3F8054-5C8D-46A9-86D1-3E5BEC7AD978}"/>
              </a:ext>
            </a:extLst>
          </p:cNvPr>
          <p:cNvSpPr txBox="1"/>
          <p:nvPr/>
        </p:nvSpPr>
        <p:spPr>
          <a:xfrm>
            <a:off x="3048308" y="5274405"/>
            <a:ext cx="577452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800" b="1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05</a:t>
            </a:r>
            <a:endParaRPr lang="ko-KR" altLang="en-US" sz="2800" b="1" dirty="0">
              <a:solidFill>
                <a:schemeClr val="bg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D230C91D-1554-49BC-9366-BBF1C94C059A}"/>
              </a:ext>
            </a:extLst>
          </p:cNvPr>
          <p:cNvSpPr txBox="1"/>
          <p:nvPr/>
        </p:nvSpPr>
        <p:spPr>
          <a:xfrm>
            <a:off x="3546092" y="5332649"/>
            <a:ext cx="611495" cy="222583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1400" dirty="0">
                <a:solidFill>
                  <a:schemeClr val="bg1"/>
                </a:solidFill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STEP</a:t>
            </a:r>
            <a:endParaRPr lang="ko-KR" altLang="en-US" sz="1400" dirty="0">
              <a:solidFill>
                <a:schemeClr val="bg1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1298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" grpId="0"/>
      <p:bldP spid="81" grpId="0"/>
      <p:bldP spid="91" grpId="0"/>
      <p:bldP spid="116" grpId="0"/>
      <p:bldP spid="12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C92BF5-D4DF-4396-A6A8-881CD16805EF}"/>
              </a:ext>
            </a:extLst>
          </p:cNvPr>
          <p:cNvSpPr txBox="1"/>
          <p:nvPr/>
        </p:nvSpPr>
        <p:spPr>
          <a:xfrm>
            <a:off x="792088" y="307491"/>
            <a:ext cx="3359696" cy="5539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3600" b="1" dirty="0">
                <a:solidFill>
                  <a:srgbClr val="52B9E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# 43</a:t>
            </a:r>
            <a:r>
              <a:rPr lang="ko-KR" altLang="en-US" sz="3600" b="1" dirty="0">
                <a:solidFill>
                  <a:srgbClr val="52B9E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현</a:t>
            </a:r>
          </a:p>
        </p:txBody>
      </p:sp>
      <p:pic>
        <p:nvPicPr>
          <p:cNvPr id="5" name="그림 4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D0DA148D-EC22-4C80-8AC5-D3CAE6A52A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90863" y="966788"/>
            <a:ext cx="8096250" cy="5238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980903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735815F-4499-480A-8CD5-76068E226F1B}"/>
              </a:ext>
            </a:extLst>
          </p:cNvPr>
          <p:cNvSpPr/>
          <p:nvPr/>
        </p:nvSpPr>
        <p:spPr>
          <a:xfrm>
            <a:off x="0" y="542776"/>
            <a:ext cx="12192000" cy="228749"/>
          </a:xfrm>
          <a:prstGeom prst="rect">
            <a:avLst/>
          </a:prstGeom>
          <a:solidFill>
            <a:srgbClr val="52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92BF5-D4DF-4396-A6A8-881CD16805EF}"/>
              </a:ext>
            </a:extLst>
          </p:cNvPr>
          <p:cNvSpPr txBox="1"/>
          <p:nvPr/>
        </p:nvSpPr>
        <p:spPr>
          <a:xfrm>
            <a:off x="792086" y="2763370"/>
            <a:ext cx="6105613" cy="738664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algn="l"/>
            <a:r>
              <a:rPr lang="en-US" altLang="ko-KR" sz="2400" dirty="0">
                <a:hlinkClick r:id="rId2"/>
              </a:rPr>
              <a:t>https://www.youtube.com/watch?v=tVpMb5kcKmw</a:t>
            </a:r>
            <a:endParaRPr lang="ko-KR" altLang="en-US" sz="2400" b="1" dirty="0">
              <a:solidFill>
                <a:srgbClr val="52B9EC"/>
              </a:solidFill>
              <a:latin typeface="Arial" panose="020B0604020202020204" pitchFamily="34" charset="0"/>
              <a:ea typeface="맑은 고딕" panose="020B0503020000020004" pitchFamily="50" charset="-127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F24C0AB-C3F0-476C-8FB0-EAB47B2E011D}"/>
              </a:ext>
            </a:extLst>
          </p:cNvPr>
          <p:cNvSpPr txBox="1"/>
          <p:nvPr/>
        </p:nvSpPr>
        <p:spPr>
          <a:xfrm>
            <a:off x="792086" y="1710272"/>
            <a:ext cx="61056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4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동영상 링크 첨부 아이누 민족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3726F22-3153-4BC8-8EC8-D3CB3126F212}"/>
              </a:ext>
            </a:extLst>
          </p:cNvPr>
          <p:cNvSpPr txBox="1"/>
          <p:nvPr/>
        </p:nvSpPr>
        <p:spPr>
          <a:xfrm>
            <a:off x="4586288" y="6425981"/>
            <a:ext cx="80581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>
                <a:solidFill>
                  <a:schemeClr val="bg2">
                    <a:lumMod val="75000"/>
                  </a:schemeClr>
                </a:solidFill>
              </a:rPr>
              <a:t>출처</a:t>
            </a:r>
            <a:r>
              <a:rPr lang="en-US" altLang="ko-KR" dirty="0">
                <a:solidFill>
                  <a:schemeClr val="bg2">
                    <a:lumMod val="75000"/>
                  </a:schemeClr>
                </a:solidFill>
              </a:rPr>
              <a:t>: </a:t>
            </a:r>
            <a:r>
              <a:rPr lang="ko-KR" altLang="en-US" dirty="0">
                <a:solidFill>
                  <a:schemeClr val="bg2">
                    <a:lumMod val="75000"/>
                  </a:schemeClr>
                </a:solidFill>
              </a:rPr>
              <a:t>일본 유학센터 </a:t>
            </a:r>
            <a:r>
              <a:rPr lang="en-US" altLang="ko-KR" dirty="0">
                <a:solidFill>
                  <a:schemeClr val="bg2">
                    <a:lumMod val="75000"/>
                  </a:schemeClr>
                </a:solidFill>
              </a:rPr>
              <a:t>/ </a:t>
            </a:r>
            <a:r>
              <a:rPr lang="ko-KR" altLang="en-US" dirty="0">
                <a:solidFill>
                  <a:schemeClr val="bg2">
                    <a:lumMod val="75000"/>
                  </a:schemeClr>
                </a:solidFill>
              </a:rPr>
              <a:t>위키피디아 </a:t>
            </a:r>
            <a:r>
              <a:rPr lang="en-US" altLang="ko-KR" dirty="0">
                <a:solidFill>
                  <a:schemeClr val="bg2">
                    <a:lumMod val="75000"/>
                  </a:schemeClr>
                </a:solidFill>
              </a:rPr>
              <a:t>/ </a:t>
            </a:r>
            <a:r>
              <a:rPr lang="ko-KR" altLang="en-US" dirty="0">
                <a:solidFill>
                  <a:schemeClr val="bg2">
                    <a:lumMod val="75000"/>
                  </a:schemeClr>
                </a:solidFill>
              </a:rPr>
              <a:t>구글 </a:t>
            </a:r>
            <a:r>
              <a:rPr lang="en-US" altLang="ko-KR" dirty="0">
                <a:solidFill>
                  <a:schemeClr val="bg2">
                    <a:lumMod val="75000"/>
                  </a:schemeClr>
                </a:solidFill>
              </a:rPr>
              <a:t>/ </a:t>
            </a:r>
            <a:r>
              <a:rPr lang="ko-KR" altLang="en-US" dirty="0">
                <a:solidFill>
                  <a:schemeClr val="bg2">
                    <a:lumMod val="75000"/>
                  </a:schemeClr>
                </a:solidFill>
              </a:rPr>
              <a:t>네이버 지식백과 </a:t>
            </a:r>
            <a:r>
              <a:rPr lang="en-US" altLang="ko-KR" dirty="0">
                <a:solidFill>
                  <a:schemeClr val="bg2">
                    <a:lumMod val="75000"/>
                  </a:schemeClr>
                </a:solidFill>
              </a:rPr>
              <a:t>/ </a:t>
            </a:r>
            <a:r>
              <a:rPr lang="ko-KR" altLang="en-US" dirty="0">
                <a:solidFill>
                  <a:schemeClr val="bg2">
                    <a:lumMod val="75000"/>
                  </a:schemeClr>
                </a:solidFill>
              </a:rPr>
              <a:t>일본 뉴스 </a:t>
            </a:r>
            <a:endParaRPr lang="en-US" altLang="ko-KR" dirty="0">
              <a:solidFill>
                <a:schemeClr val="bg2">
                  <a:lumMod val="75000"/>
                </a:schemeClr>
              </a:solidFill>
            </a:endParaRPr>
          </a:p>
          <a:p>
            <a:endParaRPr lang="ko-KR" altLang="en-US" dirty="0"/>
          </a:p>
        </p:txBody>
      </p:sp>
      <p:sp>
        <p:nvSpPr>
          <p:cNvPr id="7" name="직사각형 6">
            <a:extLst>
              <a:ext uri="{FF2B5EF4-FFF2-40B4-BE49-F238E27FC236}">
                <a16:creationId xmlns:a16="http://schemas.microsoft.com/office/drawing/2014/main" id="{7FBEE872-0665-4477-A1AC-E48E29F97FF2}"/>
              </a:ext>
            </a:extLst>
          </p:cNvPr>
          <p:cNvSpPr/>
          <p:nvPr/>
        </p:nvSpPr>
        <p:spPr>
          <a:xfrm>
            <a:off x="0" y="6115050"/>
            <a:ext cx="12192000" cy="228749"/>
          </a:xfrm>
          <a:prstGeom prst="rect">
            <a:avLst/>
          </a:prstGeom>
          <a:solidFill>
            <a:srgbClr val="52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15312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735815F-4499-480A-8CD5-76068E226F1B}"/>
              </a:ext>
            </a:extLst>
          </p:cNvPr>
          <p:cNvSpPr/>
          <p:nvPr/>
        </p:nvSpPr>
        <p:spPr>
          <a:xfrm>
            <a:off x="-1" y="5841306"/>
            <a:ext cx="12192000" cy="576064"/>
          </a:xfrm>
          <a:prstGeom prst="rect">
            <a:avLst/>
          </a:prstGeom>
          <a:solidFill>
            <a:srgbClr val="52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8C92BF5-D4DF-4396-A6A8-881CD16805EF}"/>
              </a:ext>
            </a:extLst>
          </p:cNvPr>
          <p:cNvSpPr txBox="1"/>
          <p:nvPr/>
        </p:nvSpPr>
        <p:spPr>
          <a:xfrm>
            <a:off x="3131342" y="1995567"/>
            <a:ext cx="5929313" cy="249299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5400" b="1" dirty="0">
                <a:solidFill>
                  <a:srgbClr val="52B9E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END</a:t>
            </a:r>
          </a:p>
          <a:p>
            <a:endParaRPr lang="en-US" altLang="ko-KR" sz="5400" b="1" dirty="0">
              <a:solidFill>
                <a:srgbClr val="52B9EC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5400" b="1" dirty="0">
                <a:solidFill>
                  <a:srgbClr val="52B9EC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감사합니다</a:t>
            </a:r>
          </a:p>
        </p:txBody>
      </p:sp>
    </p:spTree>
    <p:extLst>
      <p:ext uri="{BB962C8B-B14F-4D97-AF65-F5344CB8AC3E}">
        <p14:creationId xmlns:p14="http://schemas.microsoft.com/office/powerpoint/2010/main" val="13310858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28C92BF5-D4DF-4396-A6A8-881CD16805EF}"/>
              </a:ext>
            </a:extLst>
          </p:cNvPr>
          <p:cNvSpPr txBox="1"/>
          <p:nvPr/>
        </p:nvSpPr>
        <p:spPr>
          <a:xfrm>
            <a:off x="2965442" y="421876"/>
            <a:ext cx="5780991" cy="55399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36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1. </a:t>
            </a:r>
            <a:r>
              <a:rPr lang="ko-KR" altLang="en-US" sz="36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일본 열도의 지리적 특징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44649F34-F8AC-4A5D-9E7E-07F19EA66CA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998" y="1575762"/>
            <a:ext cx="10777064" cy="4594778"/>
          </a:xfrm>
          <a:prstGeom prst="rect">
            <a:avLst/>
          </a:prstGeom>
        </p:spPr>
      </p:pic>
      <p:sp>
        <p:nvSpPr>
          <p:cNvPr id="2" name="타원 1">
            <a:extLst>
              <a:ext uri="{FF2B5EF4-FFF2-40B4-BE49-F238E27FC236}">
                <a16:creationId xmlns:a16="http://schemas.microsoft.com/office/drawing/2014/main" id="{749B3E0F-4814-4925-A6AC-716DF88EC931}"/>
              </a:ext>
            </a:extLst>
          </p:cNvPr>
          <p:cNvSpPr/>
          <p:nvPr/>
        </p:nvSpPr>
        <p:spPr>
          <a:xfrm>
            <a:off x="6003234" y="3174098"/>
            <a:ext cx="808383" cy="824745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cxnSp>
        <p:nvCxnSpPr>
          <p:cNvPr id="5" name="직선 화살표 연결선 4">
            <a:extLst>
              <a:ext uri="{FF2B5EF4-FFF2-40B4-BE49-F238E27FC236}">
                <a16:creationId xmlns:a16="http://schemas.microsoft.com/office/drawing/2014/main" id="{4A516944-EC10-4EB1-B67C-8932D8ADCC65}"/>
              </a:ext>
            </a:extLst>
          </p:cNvPr>
          <p:cNvCxnSpPr/>
          <p:nvPr/>
        </p:nvCxnSpPr>
        <p:spPr>
          <a:xfrm flipH="1">
            <a:off x="6811617" y="3174098"/>
            <a:ext cx="530087" cy="25138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15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">
            <a:extLst>
              <a:ext uri="{FF2B5EF4-FFF2-40B4-BE49-F238E27FC236}">
                <a16:creationId xmlns:a16="http://schemas.microsoft.com/office/drawing/2014/main" id="{2735815F-4499-480A-8CD5-76068E226F1B}"/>
              </a:ext>
            </a:extLst>
          </p:cNvPr>
          <p:cNvSpPr/>
          <p:nvPr/>
        </p:nvSpPr>
        <p:spPr>
          <a:xfrm flipH="1">
            <a:off x="792087" y="3140968"/>
            <a:ext cx="493787" cy="576064"/>
          </a:xfrm>
          <a:prstGeom prst="rect">
            <a:avLst/>
          </a:prstGeom>
          <a:solidFill>
            <a:srgbClr val="52B9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7" name="그림 6" descr="실외, 물, 자연, 바위이(가) 표시된 사진&#10;&#10;자동 생성된 설명">
            <a:extLst>
              <a:ext uri="{FF2B5EF4-FFF2-40B4-BE49-F238E27FC236}">
                <a16:creationId xmlns:a16="http://schemas.microsoft.com/office/drawing/2014/main" id="{ED4A632D-EFDF-4C94-BC6B-34B4BD9A93E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2" y="483493"/>
            <a:ext cx="5100637" cy="5314950"/>
          </a:xfrm>
          <a:prstGeom prst="rect">
            <a:avLst/>
          </a:prstGeom>
        </p:spPr>
      </p:pic>
      <p:pic>
        <p:nvPicPr>
          <p:cNvPr id="9" name="그림 8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CC3123DE-9E6C-40E9-88AE-9A92D6F5EF4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22432" y="2400300"/>
            <a:ext cx="6298480" cy="4457700"/>
          </a:xfrm>
          <a:prstGeom prst="rect">
            <a:avLst/>
          </a:prstGeom>
        </p:spPr>
      </p:pic>
      <p:sp>
        <p:nvSpPr>
          <p:cNvPr id="17" name="직사각형 16">
            <a:extLst>
              <a:ext uri="{FF2B5EF4-FFF2-40B4-BE49-F238E27FC236}">
                <a16:creationId xmlns:a16="http://schemas.microsoft.com/office/drawing/2014/main" id="{005847B1-2A59-4874-9650-ECC5B0612E60}"/>
              </a:ext>
            </a:extLst>
          </p:cNvPr>
          <p:cNvSpPr/>
          <p:nvPr/>
        </p:nvSpPr>
        <p:spPr>
          <a:xfrm>
            <a:off x="4878250" y="2308333"/>
            <a:ext cx="304800" cy="304800"/>
          </a:xfrm>
          <a:prstGeom prst="rect">
            <a:avLst/>
          </a:prstGeom>
          <a:solidFill>
            <a:schemeClr val="tx1">
              <a:alpha val="4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altLang="ko-KR" sz="1400" b="1" dirty="0">
                <a:latin typeface="Arial" panose="020B0604020202020204" pitchFamily="34" charset="0"/>
                <a:ea typeface="맑은 고딕" panose="020B0503020000020004" pitchFamily="50" charset="-127"/>
                <a:cs typeface="Arial" panose="020B0604020202020204" pitchFamily="34" charset="0"/>
              </a:rPr>
              <a:t>03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8" name="Freeform 9">
            <a:extLst>
              <a:ext uri="{FF2B5EF4-FFF2-40B4-BE49-F238E27FC236}">
                <a16:creationId xmlns:a16="http://schemas.microsoft.com/office/drawing/2014/main" id="{BFB87FD3-8BCE-4BC2-84B4-8E318E767A5B}"/>
              </a:ext>
            </a:extLst>
          </p:cNvPr>
          <p:cNvSpPr>
            <a:spLocks noEditPoints="1"/>
          </p:cNvSpPr>
          <p:nvPr/>
        </p:nvSpPr>
        <p:spPr bwMode="auto">
          <a:xfrm>
            <a:off x="6172621" y="4246453"/>
            <a:ext cx="296863" cy="303213"/>
          </a:xfrm>
          <a:custGeom>
            <a:avLst/>
            <a:gdLst>
              <a:gd name="T0" fmla="*/ 230 w 261"/>
              <a:gd name="T1" fmla="*/ 147 h 267"/>
              <a:gd name="T2" fmla="*/ 231 w 261"/>
              <a:gd name="T3" fmla="*/ 134 h 267"/>
              <a:gd name="T4" fmla="*/ 230 w 261"/>
              <a:gd name="T5" fmla="*/ 121 h 267"/>
              <a:gd name="T6" fmla="*/ 258 w 261"/>
              <a:gd name="T7" fmla="*/ 99 h 267"/>
              <a:gd name="T8" fmla="*/ 259 w 261"/>
              <a:gd name="T9" fmla="*/ 90 h 267"/>
              <a:gd name="T10" fmla="*/ 233 w 261"/>
              <a:gd name="T11" fmla="*/ 44 h 267"/>
              <a:gd name="T12" fmla="*/ 225 w 261"/>
              <a:gd name="T13" fmla="*/ 41 h 267"/>
              <a:gd name="T14" fmla="*/ 191 w 261"/>
              <a:gd name="T15" fmla="*/ 54 h 267"/>
              <a:gd name="T16" fmla="*/ 169 w 261"/>
              <a:gd name="T17" fmla="*/ 41 h 267"/>
              <a:gd name="T18" fmla="*/ 164 w 261"/>
              <a:gd name="T19" fmla="*/ 6 h 267"/>
              <a:gd name="T20" fmla="*/ 157 w 261"/>
              <a:gd name="T21" fmla="*/ 0 h 267"/>
              <a:gd name="T22" fmla="*/ 104 w 261"/>
              <a:gd name="T23" fmla="*/ 0 h 267"/>
              <a:gd name="T24" fmla="*/ 97 w 261"/>
              <a:gd name="T25" fmla="*/ 6 h 267"/>
              <a:gd name="T26" fmla="*/ 92 w 261"/>
              <a:gd name="T27" fmla="*/ 41 h 267"/>
              <a:gd name="T28" fmla="*/ 70 w 261"/>
              <a:gd name="T29" fmla="*/ 54 h 267"/>
              <a:gd name="T30" fmla="*/ 37 w 261"/>
              <a:gd name="T31" fmla="*/ 41 h 267"/>
              <a:gd name="T32" fmla="*/ 29 w 261"/>
              <a:gd name="T33" fmla="*/ 44 h 267"/>
              <a:gd name="T34" fmla="*/ 2 w 261"/>
              <a:gd name="T35" fmla="*/ 90 h 267"/>
              <a:gd name="T36" fmla="*/ 3 w 261"/>
              <a:gd name="T37" fmla="*/ 99 h 267"/>
              <a:gd name="T38" fmla="*/ 32 w 261"/>
              <a:gd name="T39" fmla="*/ 121 h 267"/>
              <a:gd name="T40" fmla="*/ 31 w 261"/>
              <a:gd name="T41" fmla="*/ 134 h 267"/>
              <a:gd name="T42" fmla="*/ 32 w 261"/>
              <a:gd name="T43" fmla="*/ 147 h 267"/>
              <a:gd name="T44" fmla="*/ 3 w 261"/>
              <a:gd name="T45" fmla="*/ 169 h 267"/>
              <a:gd name="T46" fmla="*/ 2 w 261"/>
              <a:gd name="T47" fmla="*/ 177 h 267"/>
              <a:gd name="T48" fmla="*/ 29 w 261"/>
              <a:gd name="T49" fmla="*/ 223 h 267"/>
              <a:gd name="T50" fmla="*/ 37 w 261"/>
              <a:gd name="T51" fmla="*/ 226 h 267"/>
              <a:gd name="T52" fmla="*/ 70 w 261"/>
              <a:gd name="T53" fmla="*/ 213 h 267"/>
              <a:gd name="T54" fmla="*/ 92 w 261"/>
              <a:gd name="T55" fmla="*/ 226 h 267"/>
              <a:gd name="T56" fmla="*/ 97 w 261"/>
              <a:gd name="T57" fmla="*/ 261 h 267"/>
              <a:gd name="T58" fmla="*/ 104 w 261"/>
              <a:gd name="T59" fmla="*/ 267 h 267"/>
              <a:gd name="T60" fmla="*/ 157 w 261"/>
              <a:gd name="T61" fmla="*/ 267 h 267"/>
              <a:gd name="T62" fmla="*/ 164 w 261"/>
              <a:gd name="T63" fmla="*/ 261 h 267"/>
              <a:gd name="T64" fmla="*/ 169 w 261"/>
              <a:gd name="T65" fmla="*/ 226 h 267"/>
              <a:gd name="T66" fmla="*/ 191 w 261"/>
              <a:gd name="T67" fmla="*/ 213 h 267"/>
              <a:gd name="T68" fmla="*/ 225 w 261"/>
              <a:gd name="T69" fmla="*/ 226 h 267"/>
              <a:gd name="T70" fmla="*/ 233 w 261"/>
              <a:gd name="T71" fmla="*/ 223 h 267"/>
              <a:gd name="T72" fmla="*/ 259 w 261"/>
              <a:gd name="T73" fmla="*/ 177 h 267"/>
              <a:gd name="T74" fmla="*/ 258 w 261"/>
              <a:gd name="T75" fmla="*/ 169 h 267"/>
              <a:gd name="T76" fmla="*/ 230 w 261"/>
              <a:gd name="T77" fmla="*/ 147 h 267"/>
              <a:gd name="T78" fmla="*/ 230 w 261"/>
              <a:gd name="T79" fmla="*/ 147 h 267"/>
              <a:gd name="T80" fmla="*/ 131 w 261"/>
              <a:gd name="T81" fmla="*/ 180 h 267"/>
              <a:gd name="T82" fmla="*/ 84 w 261"/>
              <a:gd name="T83" fmla="*/ 134 h 267"/>
              <a:gd name="T84" fmla="*/ 131 w 261"/>
              <a:gd name="T85" fmla="*/ 87 h 267"/>
              <a:gd name="T86" fmla="*/ 177 w 261"/>
              <a:gd name="T87" fmla="*/ 134 h 267"/>
              <a:gd name="T88" fmla="*/ 131 w 261"/>
              <a:gd name="T89" fmla="*/ 180 h 267"/>
              <a:gd name="T90" fmla="*/ 131 w 261"/>
              <a:gd name="T91" fmla="*/ 180 h 26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</a:cxnLst>
            <a:rect l="0" t="0" r="r" b="b"/>
            <a:pathLst>
              <a:path w="261" h="267">
                <a:moveTo>
                  <a:pt x="230" y="147"/>
                </a:moveTo>
                <a:cubicBezTo>
                  <a:pt x="230" y="142"/>
                  <a:pt x="231" y="138"/>
                  <a:pt x="231" y="134"/>
                </a:cubicBezTo>
                <a:cubicBezTo>
                  <a:pt x="231" y="129"/>
                  <a:pt x="230" y="125"/>
                  <a:pt x="230" y="121"/>
                </a:cubicBezTo>
                <a:lnTo>
                  <a:pt x="258" y="99"/>
                </a:lnTo>
                <a:cubicBezTo>
                  <a:pt x="260" y="97"/>
                  <a:pt x="261" y="93"/>
                  <a:pt x="259" y="90"/>
                </a:cubicBezTo>
                <a:lnTo>
                  <a:pt x="233" y="44"/>
                </a:lnTo>
                <a:cubicBezTo>
                  <a:pt x="231" y="41"/>
                  <a:pt x="228" y="40"/>
                  <a:pt x="225" y="41"/>
                </a:cubicBezTo>
                <a:lnTo>
                  <a:pt x="191" y="54"/>
                </a:lnTo>
                <a:cubicBezTo>
                  <a:pt x="185" y="49"/>
                  <a:pt x="177" y="45"/>
                  <a:pt x="169" y="41"/>
                </a:cubicBezTo>
                <a:lnTo>
                  <a:pt x="164" y="6"/>
                </a:lnTo>
                <a:cubicBezTo>
                  <a:pt x="163" y="3"/>
                  <a:pt x="161" y="0"/>
                  <a:pt x="157" y="0"/>
                </a:cubicBezTo>
                <a:lnTo>
                  <a:pt x="104" y="0"/>
                </a:lnTo>
                <a:cubicBezTo>
                  <a:pt x="101" y="0"/>
                  <a:pt x="98" y="3"/>
                  <a:pt x="97" y="6"/>
                </a:cubicBezTo>
                <a:lnTo>
                  <a:pt x="92" y="41"/>
                </a:lnTo>
                <a:cubicBezTo>
                  <a:pt x="84" y="45"/>
                  <a:pt x="77" y="49"/>
                  <a:pt x="70" y="54"/>
                </a:cubicBezTo>
                <a:lnTo>
                  <a:pt x="37" y="41"/>
                </a:lnTo>
                <a:cubicBezTo>
                  <a:pt x="34" y="40"/>
                  <a:pt x="30" y="41"/>
                  <a:pt x="29" y="44"/>
                </a:cubicBezTo>
                <a:lnTo>
                  <a:pt x="2" y="90"/>
                </a:lnTo>
                <a:cubicBezTo>
                  <a:pt x="0" y="93"/>
                  <a:pt x="1" y="97"/>
                  <a:pt x="3" y="99"/>
                </a:cubicBezTo>
                <a:lnTo>
                  <a:pt x="32" y="121"/>
                </a:lnTo>
                <a:cubicBezTo>
                  <a:pt x="31" y="125"/>
                  <a:pt x="31" y="129"/>
                  <a:pt x="31" y="134"/>
                </a:cubicBezTo>
                <a:cubicBezTo>
                  <a:pt x="31" y="138"/>
                  <a:pt x="31" y="142"/>
                  <a:pt x="32" y="147"/>
                </a:cubicBezTo>
                <a:lnTo>
                  <a:pt x="3" y="169"/>
                </a:lnTo>
                <a:cubicBezTo>
                  <a:pt x="1" y="171"/>
                  <a:pt x="0" y="174"/>
                  <a:pt x="2" y="177"/>
                </a:cubicBezTo>
                <a:lnTo>
                  <a:pt x="29" y="223"/>
                </a:lnTo>
                <a:cubicBezTo>
                  <a:pt x="30" y="226"/>
                  <a:pt x="34" y="227"/>
                  <a:pt x="37" y="226"/>
                </a:cubicBezTo>
                <a:lnTo>
                  <a:pt x="70" y="213"/>
                </a:lnTo>
                <a:cubicBezTo>
                  <a:pt x="77" y="218"/>
                  <a:pt x="84" y="223"/>
                  <a:pt x="92" y="226"/>
                </a:cubicBezTo>
                <a:lnTo>
                  <a:pt x="97" y="261"/>
                </a:lnTo>
                <a:cubicBezTo>
                  <a:pt x="98" y="265"/>
                  <a:pt x="101" y="267"/>
                  <a:pt x="104" y="267"/>
                </a:cubicBezTo>
                <a:lnTo>
                  <a:pt x="157" y="267"/>
                </a:lnTo>
                <a:cubicBezTo>
                  <a:pt x="161" y="267"/>
                  <a:pt x="163" y="265"/>
                  <a:pt x="164" y="261"/>
                </a:cubicBezTo>
                <a:lnTo>
                  <a:pt x="169" y="226"/>
                </a:lnTo>
                <a:cubicBezTo>
                  <a:pt x="177" y="223"/>
                  <a:pt x="185" y="218"/>
                  <a:pt x="191" y="213"/>
                </a:cubicBezTo>
                <a:lnTo>
                  <a:pt x="225" y="226"/>
                </a:lnTo>
                <a:cubicBezTo>
                  <a:pt x="228" y="228"/>
                  <a:pt x="231" y="226"/>
                  <a:pt x="233" y="223"/>
                </a:cubicBezTo>
                <a:lnTo>
                  <a:pt x="259" y="177"/>
                </a:lnTo>
                <a:cubicBezTo>
                  <a:pt x="261" y="174"/>
                  <a:pt x="260" y="171"/>
                  <a:pt x="258" y="169"/>
                </a:cubicBezTo>
                <a:lnTo>
                  <a:pt x="230" y="147"/>
                </a:lnTo>
                <a:lnTo>
                  <a:pt x="230" y="147"/>
                </a:lnTo>
                <a:close/>
                <a:moveTo>
                  <a:pt x="131" y="180"/>
                </a:moveTo>
                <a:cubicBezTo>
                  <a:pt x="105" y="180"/>
                  <a:pt x="84" y="159"/>
                  <a:pt x="84" y="134"/>
                </a:cubicBezTo>
                <a:cubicBezTo>
                  <a:pt x="84" y="108"/>
                  <a:pt x="105" y="87"/>
                  <a:pt x="131" y="87"/>
                </a:cubicBezTo>
                <a:cubicBezTo>
                  <a:pt x="156" y="87"/>
                  <a:pt x="177" y="108"/>
                  <a:pt x="177" y="134"/>
                </a:cubicBezTo>
                <a:cubicBezTo>
                  <a:pt x="177" y="159"/>
                  <a:pt x="156" y="180"/>
                  <a:pt x="131" y="180"/>
                </a:cubicBezTo>
                <a:lnTo>
                  <a:pt x="131" y="18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ko-KR" altLang="en-US"/>
          </a:p>
        </p:txBody>
      </p:sp>
      <p:sp>
        <p:nvSpPr>
          <p:cNvPr id="22" name="사각형: 둥근 모서리 21">
            <a:extLst>
              <a:ext uri="{FF2B5EF4-FFF2-40B4-BE49-F238E27FC236}">
                <a16:creationId xmlns:a16="http://schemas.microsoft.com/office/drawing/2014/main" id="{3C5E402A-4842-41D9-9EDA-75BA0C53F688}"/>
              </a:ext>
            </a:extLst>
          </p:cNvPr>
          <p:cNvSpPr/>
          <p:nvPr/>
        </p:nvSpPr>
        <p:spPr>
          <a:xfrm>
            <a:off x="7049587" y="1205177"/>
            <a:ext cx="4316123" cy="635793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52B9E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2500" b="1" dirty="0">
                <a:solidFill>
                  <a:srgbClr val="90C8D0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환태평양 조산대에 위치</a:t>
            </a:r>
          </a:p>
        </p:txBody>
      </p:sp>
      <p:sp>
        <p:nvSpPr>
          <p:cNvPr id="33" name="화살표: 오른쪽 32">
            <a:extLst>
              <a:ext uri="{FF2B5EF4-FFF2-40B4-BE49-F238E27FC236}">
                <a16:creationId xmlns:a16="http://schemas.microsoft.com/office/drawing/2014/main" id="{2E6369F8-77E7-432C-8950-DF79243532F9}"/>
              </a:ext>
            </a:extLst>
          </p:cNvPr>
          <p:cNvSpPr/>
          <p:nvPr/>
        </p:nvSpPr>
        <p:spPr>
          <a:xfrm rot="7886770">
            <a:off x="7254584" y="2571771"/>
            <a:ext cx="1068832" cy="705254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타원 2">
            <a:extLst>
              <a:ext uri="{FF2B5EF4-FFF2-40B4-BE49-F238E27FC236}">
                <a16:creationId xmlns:a16="http://schemas.microsoft.com/office/drawing/2014/main" id="{ADC58461-8328-4134-8275-DDFDDD565619}"/>
              </a:ext>
            </a:extLst>
          </p:cNvPr>
          <p:cNvSpPr/>
          <p:nvPr/>
        </p:nvSpPr>
        <p:spPr>
          <a:xfrm>
            <a:off x="6845066" y="3558394"/>
            <a:ext cx="571500" cy="55933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69321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사각형: 둥근 모서리 2">
            <a:extLst>
              <a:ext uri="{FF2B5EF4-FFF2-40B4-BE49-F238E27FC236}">
                <a16:creationId xmlns:a16="http://schemas.microsoft.com/office/drawing/2014/main" id="{9A465587-5FB4-4723-AC30-FA3C76E445FC}"/>
              </a:ext>
            </a:extLst>
          </p:cNvPr>
          <p:cNvSpPr/>
          <p:nvPr/>
        </p:nvSpPr>
        <p:spPr>
          <a:xfrm>
            <a:off x="6096000" y="432048"/>
            <a:ext cx="5663952" cy="5993904"/>
          </a:xfrm>
          <a:prstGeom prst="roundRect">
            <a:avLst>
              <a:gd name="adj" fmla="val 0"/>
            </a:avLst>
          </a:prstGeom>
          <a:solidFill>
            <a:srgbClr val="93A3AB">
              <a:alpha val="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9" name="그림 8" descr="텍스트, 지도이(가) 표시된 사진&#10;&#10;자동 생성된 설명">
            <a:extLst>
              <a:ext uri="{FF2B5EF4-FFF2-40B4-BE49-F238E27FC236}">
                <a16:creationId xmlns:a16="http://schemas.microsoft.com/office/drawing/2014/main" id="{29D7292F-E049-4FCE-90D3-E4F534F81D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3061" y="359061"/>
            <a:ext cx="6816891" cy="5993904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689F4D70-9AED-4BBC-91B5-950ADB6ECC03}"/>
              </a:ext>
            </a:extLst>
          </p:cNvPr>
          <p:cNvSpPr txBox="1"/>
          <p:nvPr/>
        </p:nvSpPr>
        <p:spPr>
          <a:xfrm>
            <a:off x="792088" y="1429337"/>
            <a:ext cx="1890259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highlight>
                  <a:srgbClr val="87C5FE"/>
                </a:highlight>
                <a:latin typeface="양재붓꽃체L" panose="02020603020101020101" pitchFamily="18" charset="-127"/>
                <a:ea typeface="양재붓꽃체L" panose="02020603020101020101" pitchFamily="18" charset="-127"/>
              </a:rPr>
              <a:t>홋카이도</a:t>
            </a:r>
            <a:endParaRPr lang="en-US" altLang="ko-KR" sz="3200" dirty="0">
              <a:highlight>
                <a:srgbClr val="87C5FE"/>
              </a:highlight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63463E6B-E35C-45F9-BD2B-1BFC63D680C4}"/>
              </a:ext>
            </a:extLst>
          </p:cNvPr>
          <p:cNvSpPr txBox="1"/>
          <p:nvPr/>
        </p:nvSpPr>
        <p:spPr>
          <a:xfrm>
            <a:off x="792088" y="4034571"/>
            <a:ext cx="1890259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highlight>
                  <a:srgbClr val="FE9900"/>
                </a:highlight>
                <a:latin typeface="양재붓꽃체L" panose="02020603020101020101" pitchFamily="18" charset="-127"/>
                <a:ea typeface="양재붓꽃체L" panose="02020603020101020101" pitchFamily="18" charset="-127"/>
              </a:rPr>
              <a:t>시코쿠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56B09699-E3B8-4429-AF2B-5A6EFBBAC44D}"/>
              </a:ext>
            </a:extLst>
          </p:cNvPr>
          <p:cNvSpPr txBox="1"/>
          <p:nvPr/>
        </p:nvSpPr>
        <p:spPr>
          <a:xfrm>
            <a:off x="792089" y="5189418"/>
            <a:ext cx="1890258" cy="58477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highlight>
                  <a:srgbClr val="FF7372"/>
                </a:highlight>
                <a:latin typeface="양재붓꽃체L" panose="02020603020101020101" pitchFamily="18" charset="-127"/>
                <a:ea typeface="양재붓꽃체L" panose="02020603020101020101" pitchFamily="18" charset="-127"/>
              </a:rPr>
              <a:t>규슈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498395E-F247-4AA6-88A6-8D8D914EF6C3}"/>
              </a:ext>
            </a:extLst>
          </p:cNvPr>
          <p:cNvSpPr txBox="1"/>
          <p:nvPr/>
        </p:nvSpPr>
        <p:spPr>
          <a:xfrm>
            <a:off x="792088" y="2731954"/>
            <a:ext cx="189025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ko-KR" altLang="en-US" sz="3200" dirty="0">
                <a:highlight>
                  <a:srgbClr val="008080"/>
                </a:highlight>
                <a:latin typeface="양재붓꽃체L" panose="02020603020101020101" pitchFamily="18" charset="-127"/>
                <a:ea typeface="양재붓꽃체L" panose="02020603020101020101" pitchFamily="18" charset="-127"/>
              </a:rPr>
              <a:t>혼슈</a:t>
            </a:r>
          </a:p>
        </p:txBody>
      </p:sp>
      <p:cxnSp>
        <p:nvCxnSpPr>
          <p:cNvPr id="19" name="연결선: 구부러짐 18">
            <a:extLst>
              <a:ext uri="{FF2B5EF4-FFF2-40B4-BE49-F238E27FC236}">
                <a16:creationId xmlns:a16="http://schemas.microsoft.com/office/drawing/2014/main" id="{C3FA1E5F-FE20-4804-9371-D054957DD266}"/>
              </a:ext>
            </a:extLst>
          </p:cNvPr>
          <p:cNvCxnSpPr>
            <a:cxnSpLocks/>
            <a:stCxn id="13" idx="3"/>
          </p:cNvCxnSpPr>
          <p:nvPr/>
        </p:nvCxnSpPr>
        <p:spPr>
          <a:xfrm flipV="1">
            <a:off x="2682347" y="1703649"/>
            <a:ext cx="4253948" cy="18076"/>
          </a:xfrm>
          <a:prstGeom prst="curvedConnector3">
            <a:avLst/>
          </a:prstGeom>
          <a:ln>
            <a:solidFill>
              <a:srgbClr val="87C5FE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타원 26">
            <a:extLst>
              <a:ext uri="{FF2B5EF4-FFF2-40B4-BE49-F238E27FC236}">
                <a16:creationId xmlns:a16="http://schemas.microsoft.com/office/drawing/2014/main" id="{2D180DFB-B609-4708-A6CD-BBACC65241BF}"/>
              </a:ext>
            </a:extLst>
          </p:cNvPr>
          <p:cNvSpPr/>
          <p:nvPr/>
        </p:nvSpPr>
        <p:spPr>
          <a:xfrm rot="20617499">
            <a:off x="6618463" y="2924610"/>
            <a:ext cx="4188600" cy="1162978"/>
          </a:xfrm>
          <a:prstGeom prst="ellipse">
            <a:avLst/>
          </a:prstGeom>
          <a:noFill/>
          <a:ln>
            <a:solidFill>
              <a:srgbClr val="00808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highlight>
                <a:srgbClr val="000000"/>
              </a:highlight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B930579B-DF33-4478-BCF9-8A0286FC998F}"/>
              </a:ext>
            </a:extLst>
          </p:cNvPr>
          <p:cNvCxnSpPr/>
          <p:nvPr/>
        </p:nvCxnSpPr>
        <p:spPr>
          <a:xfrm>
            <a:off x="2358887" y="5459896"/>
            <a:ext cx="3737113" cy="0"/>
          </a:xfrm>
          <a:prstGeom prst="line">
            <a:avLst/>
          </a:prstGeom>
          <a:ln>
            <a:solidFill>
              <a:srgbClr val="FF737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직선 화살표 연결선 34">
            <a:extLst>
              <a:ext uri="{FF2B5EF4-FFF2-40B4-BE49-F238E27FC236}">
                <a16:creationId xmlns:a16="http://schemas.microsoft.com/office/drawing/2014/main" id="{231387FD-2002-444B-B525-CCF7943063F7}"/>
              </a:ext>
            </a:extLst>
          </p:cNvPr>
          <p:cNvCxnSpPr/>
          <p:nvPr/>
        </p:nvCxnSpPr>
        <p:spPr>
          <a:xfrm>
            <a:off x="2282416" y="4308034"/>
            <a:ext cx="4550904" cy="596348"/>
          </a:xfrm>
          <a:prstGeom prst="straightConnector1">
            <a:avLst/>
          </a:prstGeom>
          <a:ln>
            <a:solidFill>
              <a:srgbClr val="FE99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직선 연결선 42">
            <a:extLst>
              <a:ext uri="{FF2B5EF4-FFF2-40B4-BE49-F238E27FC236}">
                <a16:creationId xmlns:a16="http://schemas.microsoft.com/office/drawing/2014/main" id="{2CFF3108-309D-446C-8B33-29AA06650B41}"/>
              </a:ext>
            </a:extLst>
          </p:cNvPr>
          <p:cNvCxnSpPr>
            <a:cxnSpLocks/>
            <a:endCxn id="27" idx="1"/>
          </p:cNvCxnSpPr>
          <p:nvPr/>
        </p:nvCxnSpPr>
        <p:spPr>
          <a:xfrm>
            <a:off x="2080591" y="3104996"/>
            <a:ext cx="5095428" cy="424105"/>
          </a:xfrm>
          <a:prstGeom prst="line">
            <a:avLst/>
          </a:prstGeom>
          <a:ln>
            <a:solidFill>
              <a:srgbClr val="00808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180185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16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228520B5-A3CD-4FCB-8F13-19C5D7A8EE8B}"/>
              </a:ext>
            </a:extLst>
          </p:cNvPr>
          <p:cNvSpPr txBox="1"/>
          <p:nvPr/>
        </p:nvSpPr>
        <p:spPr>
          <a:xfrm>
            <a:off x="1457940" y="1188711"/>
            <a:ext cx="3528393" cy="50413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altLang="ko-KR" sz="28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1</a:t>
            </a:r>
            <a:r>
              <a:rPr lang="ko-KR" altLang="en-US" sz="28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도</a:t>
            </a:r>
            <a:r>
              <a:rPr lang="en-US" altLang="ko-KR" sz="28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(</a:t>
            </a:r>
            <a:r>
              <a:rPr lang="ko-KR" altLang="en-US" sz="28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都</a:t>
            </a:r>
            <a:r>
              <a:rPr lang="en-US" altLang="ko-KR" sz="28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):</a:t>
            </a:r>
            <a:r>
              <a:rPr lang="ko-KR" altLang="en-US" sz="2800" b="1" dirty="0">
                <a:solidFill>
                  <a:schemeClr val="tx1">
                    <a:alpha val="80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도쿄도</a:t>
            </a:r>
            <a:endParaRPr lang="en-US" altLang="ko-KR" sz="2800" b="1" dirty="0">
              <a:solidFill>
                <a:schemeClr val="tx1">
                  <a:alpha val="80000"/>
                </a:schemeClr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800" b="1" dirty="0">
                <a:solidFill>
                  <a:schemeClr val="tx1">
                    <a:alpha val="80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1</a:t>
            </a:r>
            <a:r>
              <a:rPr lang="ko-KR" altLang="en-US" sz="2800" b="1" dirty="0">
                <a:solidFill>
                  <a:schemeClr val="tx1">
                    <a:alpha val="80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도</a:t>
            </a:r>
            <a:r>
              <a:rPr lang="en-US" altLang="ko-KR" sz="28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(</a:t>
            </a:r>
            <a:r>
              <a:rPr lang="ko-KR" altLang="en-US" sz="28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道</a:t>
            </a:r>
            <a:r>
              <a:rPr lang="en-US" altLang="ko-KR" sz="28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):</a:t>
            </a:r>
            <a:r>
              <a:rPr lang="ko-KR" altLang="en-US" sz="2800" b="1" dirty="0">
                <a:solidFill>
                  <a:schemeClr val="tx1">
                    <a:alpha val="80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홋카이도</a:t>
            </a:r>
            <a:endParaRPr lang="en-US" altLang="ko-KR" sz="2800" b="1" dirty="0">
              <a:solidFill>
                <a:schemeClr val="tx1">
                  <a:alpha val="80000"/>
                </a:schemeClr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800" b="1" dirty="0">
                <a:solidFill>
                  <a:schemeClr val="tx1">
                    <a:alpha val="80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2</a:t>
            </a:r>
            <a:r>
              <a:rPr lang="ko-KR" altLang="en-US" sz="2800" b="1" dirty="0">
                <a:solidFill>
                  <a:schemeClr val="tx1">
                    <a:alpha val="80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부</a:t>
            </a:r>
            <a:r>
              <a:rPr lang="en-US" altLang="ko-KR" sz="28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(</a:t>
            </a:r>
            <a:r>
              <a:rPr lang="ko-KR" altLang="en-US" sz="28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府</a:t>
            </a:r>
            <a:r>
              <a:rPr lang="en-US" altLang="ko-KR" sz="28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):</a:t>
            </a:r>
            <a:r>
              <a:rPr lang="ko-KR" altLang="en-US" sz="28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 </a:t>
            </a:r>
            <a:r>
              <a:rPr lang="ko-KR" altLang="en-US" sz="2800" b="1" dirty="0">
                <a:solidFill>
                  <a:schemeClr val="tx1">
                    <a:alpha val="80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오사카부</a:t>
            </a:r>
            <a:endParaRPr lang="en-US" altLang="ko-KR" sz="2800" b="1" dirty="0">
              <a:solidFill>
                <a:schemeClr val="tx1">
                  <a:alpha val="80000"/>
                </a:schemeClr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800" b="1" dirty="0">
                <a:solidFill>
                  <a:schemeClr val="tx1">
                    <a:alpha val="80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            </a:t>
            </a:r>
            <a:r>
              <a:rPr lang="ko-KR" altLang="en-US" sz="2800" b="1" dirty="0" err="1">
                <a:solidFill>
                  <a:schemeClr val="tx1">
                    <a:alpha val="80000"/>
                  </a:schemeClr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교토부</a:t>
            </a:r>
            <a:endParaRPr lang="en-US" altLang="ko-KR" sz="2800" b="1" dirty="0">
              <a:solidFill>
                <a:schemeClr val="tx1">
                  <a:alpha val="80000"/>
                </a:schemeClr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>
              <a:lnSpc>
                <a:spcPct val="200000"/>
              </a:lnSpc>
            </a:pPr>
            <a:r>
              <a:rPr lang="en-US" altLang="ko-KR" sz="28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43</a:t>
            </a:r>
            <a:r>
              <a:rPr lang="ko-KR" altLang="en-US" sz="28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현</a:t>
            </a:r>
            <a:r>
              <a:rPr lang="en-US" altLang="ko-KR" sz="28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(</a:t>
            </a:r>
            <a:r>
              <a:rPr lang="ko-KR" altLang="en-US" sz="28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県</a:t>
            </a:r>
            <a:r>
              <a:rPr lang="en-US" altLang="ko-KR" sz="28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)</a:t>
            </a:r>
            <a:endParaRPr lang="ko-KR" altLang="en-US" sz="2800" b="1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>
              <a:lnSpc>
                <a:spcPct val="200000"/>
              </a:lnSpc>
            </a:pPr>
            <a:endParaRPr lang="en-US" altLang="ko-KR" sz="2800" b="1" dirty="0">
              <a:solidFill>
                <a:schemeClr val="tx1">
                  <a:alpha val="80000"/>
                </a:schemeClr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pic>
        <p:nvPicPr>
          <p:cNvPr id="4" name="그림 3" descr="텍스트이(가) 표시된 사진&#10;&#10;자동 생성된 설명">
            <a:extLst>
              <a:ext uri="{FF2B5EF4-FFF2-40B4-BE49-F238E27FC236}">
                <a16:creationId xmlns:a16="http://schemas.microsoft.com/office/drawing/2014/main" id="{6C2D748F-EBEC-4382-A7EE-6A78292EE1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0063" y="605404"/>
            <a:ext cx="5035826" cy="5647192"/>
          </a:xfrm>
          <a:prstGeom prst="rect">
            <a:avLst/>
          </a:prstGeom>
        </p:spPr>
      </p:pic>
      <p:sp>
        <p:nvSpPr>
          <p:cNvPr id="7" name="사각형: 둥근 모서리 6">
            <a:extLst>
              <a:ext uri="{FF2B5EF4-FFF2-40B4-BE49-F238E27FC236}">
                <a16:creationId xmlns:a16="http://schemas.microsoft.com/office/drawing/2014/main" id="{EC90C081-3838-42D3-8EE6-F35432E933B8}"/>
              </a:ext>
            </a:extLst>
          </p:cNvPr>
          <p:cNvSpPr/>
          <p:nvPr/>
        </p:nvSpPr>
        <p:spPr>
          <a:xfrm>
            <a:off x="1226720" y="535781"/>
            <a:ext cx="4471478" cy="5786437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0C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ko-KR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ko-KR" altLang="en-US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도 </a:t>
            </a:r>
            <a:r>
              <a:rPr lang="en-US" altLang="ko-KR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도쿄도</a:t>
            </a:r>
            <a:r>
              <a:rPr lang="en-US" altLang="ko-KR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/>
            <a:r>
              <a:rPr lang="en-US" altLang="ko-KR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1</a:t>
            </a:r>
            <a:r>
              <a:rPr lang="ko-KR" altLang="en-US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도</a:t>
            </a:r>
            <a:r>
              <a:rPr lang="en-US" altLang="ko-KR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</a:t>
            </a:r>
            <a:r>
              <a:rPr lang="ko-KR" altLang="en-US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홋카이도</a:t>
            </a:r>
            <a:r>
              <a:rPr lang="en-US" altLang="ko-KR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/>
            <a:r>
              <a:rPr lang="en-US" altLang="ko-KR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2</a:t>
            </a:r>
            <a:r>
              <a:rPr lang="ko-KR" altLang="en-US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부 </a:t>
            </a:r>
            <a:r>
              <a:rPr lang="en-US" altLang="ko-KR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ko-KR" altLang="en-US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오사카부</a:t>
            </a:r>
            <a:endParaRPr lang="en-US" altLang="ko-KR" sz="3600" b="1" dirty="0">
              <a:solidFill>
                <a:srgbClr val="90C8D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ko-KR" altLang="en-US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ko-KR" altLang="en-US" sz="3600" b="1" dirty="0" err="1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교토부</a:t>
            </a:r>
            <a:r>
              <a:rPr lang="en-US" altLang="ko-KR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</a:p>
          <a:p>
            <a:pPr algn="ctr"/>
            <a:r>
              <a:rPr lang="en-US" altLang="ko-KR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43</a:t>
            </a:r>
            <a:r>
              <a:rPr lang="ko-KR" altLang="en-US" sz="36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현</a:t>
            </a:r>
          </a:p>
        </p:txBody>
      </p:sp>
    </p:spTree>
    <p:extLst>
      <p:ext uri="{BB962C8B-B14F-4D97-AF65-F5344CB8AC3E}">
        <p14:creationId xmlns:p14="http://schemas.microsoft.com/office/powerpoint/2010/main" val="18321346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30B1756-5F4A-4EF5-8CF9-FD452F0402B9}"/>
              </a:ext>
            </a:extLst>
          </p:cNvPr>
          <p:cNvSpPr txBox="1"/>
          <p:nvPr/>
        </p:nvSpPr>
        <p:spPr>
          <a:xfrm>
            <a:off x="1338470" y="225287"/>
            <a:ext cx="968733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ko-KR" sz="36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2. </a:t>
            </a:r>
            <a:r>
              <a:rPr lang="ko-KR" altLang="en-US" sz="36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일본 지방자치단체의 의의</a:t>
            </a:r>
          </a:p>
        </p:txBody>
      </p:sp>
      <p:sp>
        <p:nvSpPr>
          <p:cNvPr id="38" name="사각형: 둥근 모서리 37">
            <a:extLst>
              <a:ext uri="{FF2B5EF4-FFF2-40B4-BE49-F238E27FC236}">
                <a16:creationId xmlns:a16="http://schemas.microsoft.com/office/drawing/2014/main" id="{06BB31AA-C273-4FC1-9C27-B58A56B72DBF}"/>
              </a:ext>
            </a:extLst>
          </p:cNvPr>
          <p:cNvSpPr/>
          <p:nvPr/>
        </p:nvSpPr>
        <p:spPr>
          <a:xfrm>
            <a:off x="4133446" y="2312879"/>
            <a:ext cx="2880000" cy="900000"/>
          </a:xfrm>
          <a:prstGeom prst="roundRect">
            <a:avLst>
              <a:gd name="adj" fmla="val 9524"/>
            </a:avLst>
          </a:prstGeom>
          <a:solidFill>
            <a:srgbClr val="90C8D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b="1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2789FF8-D38F-479A-BF32-345CB3664154}"/>
              </a:ext>
            </a:extLst>
          </p:cNvPr>
          <p:cNvSpPr txBox="1"/>
          <p:nvPr/>
        </p:nvSpPr>
        <p:spPr>
          <a:xfrm>
            <a:off x="4205446" y="2547436"/>
            <a:ext cx="2736000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지방 공공 단체</a:t>
            </a:r>
          </a:p>
        </p:txBody>
      </p:sp>
      <p:sp>
        <p:nvSpPr>
          <p:cNvPr id="43" name="사각형: 둥근 모서리 42">
            <a:extLst>
              <a:ext uri="{FF2B5EF4-FFF2-40B4-BE49-F238E27FC236}">
                <a16:creationId xmlns:a16="http://schemas.microsoft.com/office/drawing/2014/main" id="{FD85353C-373D-470A-BC7A-C9F7A23CCEC1}"/>
              </a:ext>
            </a:extLst>
          </p:cNvPr>
          <p:cNvSpPr/>
          <p:nvPr/>
        </p:nvSpPr>
        <p:spPr>
          <a:xfrm>
            <a:off x="4133446" y="3717032"/>
            <a:ext cx="2880000" cy="900000"/>
          </a:xfrm>
          <a:prstGeom prst="roundRect">
            <a:avLst>
              <a:gd name="adj" fmla="val 9524"/>
            </a:avLst>
          </a:prstGeom>
          <a:solidFill>
            <a:srgbClr val="BEDFD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ko-KR" altLang="en-US" sz="2800" b="1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920268E-FF09-4B40-B478-A1BE7239F028}"/>
              </a:ext>
            </a:extLst>
          </p:cNvPr>
          <p:cNvSpPr txBox="1"/>
          <p:nvPr/>
        </p:nvSpPr>
        <p:spPr>
          <a:xfrm>
            <a:off x="4133446" y="3951589"/>
            <a:ext cx="2794826" cy="430887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8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특별 지방 자치</a:t>
            </a:r>
          </a:p>
        </p:txBody>
      </p:sp>
      <p:cxnSp>
        <p:nvCxnSpPr>
          <p:cNvPr id="48" name="직선 연결선 47">
            <a:extLst>
              <a:ext uri="{FF2B5EF4-FFF2-40B4-BE49-F238E27FC236}">
                <a16:creationId xmlns:a16="http://schemas.microsoft.com/office/drawing/2014/main" id="{D40216E6-131C-4D49-B62A-E137E1D1239F}"/>
              </a:ext>
            </a:extLst>
          </p:cNvPr>
          <p:cNvCxnSpPr>
            <a:cxnSpLocks/>
          </p:cNvCxnSpPr>
          <p:nvPr/>
        </p:nvCxnSpPr>
        <p:spPr>
          <a:xfrm>
            <a:off x="3012302" y="3571503"/>
            <a:ext cx="1138686" cy="654943"/>
          </a:xfrm>
          <a:prstGeom prst="line">
            <a:avLst/>
          </a:prstGeom>
          <a:solidFill>
            <a:srgbClr val="E0C435"/>
          </a:solidFill>
          <a:ln w="4445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직선 연결선 49">
            <a:extLst>
              <a:ext uri="{FF2B5EF4-FFF2-40B4-BE49-F238E27FC236}">
                <a16:creationId xmlns:a16="http://schemas.microsoft.com/office/drawing/2014/main" id="{B3ECEB02-EFED-478F-95D5-4E4D2464AD8C}"/>
              </a:ext>
            </a:extLst>
          </p:cNvPr>
          <p:cNvCxnSpPr>
            <a:cxnSpLocks/>
          </p:cNvCxnSpPr>
          <p:nvPr/>
        </p:nvCxnSpPr>
        <p:spPr>
          <a:xfrm flipV="1">
            <a:off x="3012302" y="2729304"/>
            <a:ext cx="1092569" cy="809280"/>
          </a:xfrm>
          <a:prstGeom prst="line">
            <a:avLst/>
          </a:prstGeom>
          <a:solidFill>
            <a:srgbClr val="E0C435"/>
          </a:solidFill>
          <a:ln w="4445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사각형: 둥근 모서리 53">
            <a:extLst>
              <a:ext uri="{FF2B5EF4-FFF2-40B4-BE49-F238E27FC236}">
                <a16:creationId xmlns:a16="http://schemas.microsoft.com/office/drawing/2014/main" id="{2F1F5B69-8379-45B9-A004-0A3ADC5C51E9}"/>
              </a:ext>
            </a:extLst>
          </p:cNvPr>
          <p:cNvSpPr/>
          <p:nvPr/>
        </p:nvSpPr>
        <p:spPr>
          <a:xfrm>
            <a:off x="1112305" y="3195004"/>
            <a:ext cx="2136850" cy="720080"/>
          </a:xfrm>
          <a:prstGeom prst="roundRect">
            <a:avLst/>
          </a:prstGeom>
          <a:solidFill>
            <a:schemeClr val="bg1"/>
          </a:solidFill>
          <a:ln w="76200">
            <a:solidFill>
              <a:srgbClr val="90C8D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ko-KR" altLang="en-US" sz="2400" b="1" dirty="0">
                <a:solidFill>
                  <a:srgbClr val="90C8D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지방 자치단체</a:t>
            </a:r>
          </a:p>
        </p:txBody>
      </p:sp>
      <p:sp>
        <p:nvSpPr>
          <p:cNvPr id="56" name="타원 55">
            <a:extLst>
              <a:ext uri="{FF2B5EF4-FFF2-40B4-BE49-F238E27FC236}">
                <a16:creationId xmlns:a16="http://schemas.microsoft.com/office/drawing/2014/main" id="{1D7CB98B-D57F-4E75-AB98-C3F7FBAEC85A}"/>
              </a:ext>
            </a:extLst>
          </p:cNvPr>
          <p:cNvSpPr/>
          <p:nvPr/>
        </p:nvSpPr>
        <p:spPr>
          <a:xfrm rot="5400000">
            <a:off x="8870801" y="932877"/>
            <a:ext cx="1188000" cy="1260000"/>
          </a:xfrm>
          <a:prstGeom prst="ellipse">
            <a:avLst/>
          </a:prstGeom>
          <a:solidFill>
            <a:srgbClr val="33A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cxnSp>
        <p:nvCxnSpPr>
          <p:cNvPr id="61" name="직선 연결선 60">
            <a:extLst>
              <a:ext uri="{FF2B5EF4-FFF2-40B4-BE49-F238E27FC236}">
                <a16:creationId xmlns:a16="http://schemas.microsoft.com/office/drawing/2014/main" id="{041A892C-B3D2-4D9B-833A-5298619DD8EB}"/>
              </a:ext>
            </a:extLst>
          </p:cNvPr>
          <p:cNvCxnSpPr>
            <a:cxnSpLocks/>
          </p:cNvCxnSpPr>
          <p:nvPr/>
        </p:nvCxnSpPr>
        <p:spPr>
          <a:xfrm flipV="1">
            <a:off x="6971519" y="1675864"/>
            <a:ext cx="2073355" cy="962382"/>
          </a:xfrm>
          <a:prstGeom prst="line">
            <a:avLst/>
          </a:prstGeom>
          <a:solidFill>
            <a:srgbClr val="E0C435"/>
          </a:solidFill>
          <a:ln w="4445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타원 30">
            <a:extLst>
              <a:ext uri="{FF2B5EF4-FFF2-40B4-BE49-F238E27FC236}">
                <a16:creationId xmlns:a16="http://schemas.microsoft.com/office/drawing/2014/main" id="{5ED79F4B-0868-4CF0-B0E4-EB4ECD2B132D}"/>
              </a:ext>
            </a:extLst>
          </p:cNvPr>
          <p:cNvSpPr/>
          <p:nvPr/>
        </p:nvSpPr>
        <p:spPr>
          <a:xfrm rot="5400000">
            <a:off x="9323272" y="2366576"/>
            <a:ext cx="1080000" cy="1080000"/>
          </a:xfrm>
          <a:prstGeom prst="ellipse">
            <a:avLst/>
          </a:prstGeom>
          <a:solidFill>
            <a:srgbClr val="33A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cxnSp>
        <p:nvCxnSpPr>
          <p:cNvPr id="33" name="직선 연결선 32">
            <a:extLst>
              <a:ext uri="{FF2B5EF4-FFF2-40B4-BE49-F238E27FC236}">
                <a16:creationId xmlns:a16="http://schemas.microsoft.com/office/drawing/2014/main" id="{2B7FFDE8-A45E-417D-97C6-D2FD29F05E98}"/>
              </a:ext>
            </a:extLst>
          </p:cNvPr>
          <p:cNvCxnSpPr>
            <a:cxnSpLocks/>
          </p:cNvCxnSpPr>
          <p:nvPr/>
        </p:nvCxnSpPr>
        <p:spPr>
          <a:xfrm>
            <a:off x="7013446" y="2918571"/>
            <a:ext cx="2309826" cy="79127"/>
          </a:xfrm>
          <a:prstGeom prst="line">
            <a:avLst/>
          </a:prstGeom>
          <a:solidFill>
            <a:srgbClr val="E0C435"/>
          </a:solidFill>
          <a:ln w="4445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타원 33">
            <a:extLst>
              <a:ext uri="{FF2B5EF4-FFF2-40B4-BE49-F238E27FC236}">
                <a16:creationId xmlns:a16="http://schemas.microsoft.com/office/drawing/2014/main" id="{E24AA8F8-CC2B-424C-B02D-6052E51B7C89}"/>
              </a:ext>
            </a:extLst>
          </p:cNvPr>
          <p:cNvSpPr/>
          <p:nvPr/>
        </p:nvSpPr>
        <p:spPr>
          <a:xfrm rot="5400000">
            <a:off x="9478359" y="3850415"/>
            <a:ext cx="1080000" cy="1080000"/>
          </a:xfrm>
          <a:prstGeom prst="ellipse">
            <a:avLst/>
          </a:prstGeom>
          <a:solidFill>
            <a:srgbClr val="33A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cxnSp>
        <p:nvCxnSpPr>
          <p:cNvPr id="35" name="직선 연결선 34">
            <a:extLst>
              <a:ext uri="{FF2B5EF4-FFF2-40B4-BE49-F238E27FC236}">
                <a16:creationId xmlns:a16="http://schemas.microsoft.com/office/drawing/2014/main" id="{6073BFBE-CF30-481B-956B-5BB0D0852EF8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7013446" y="4167032"/>
            <a:ext cx="2434463" cy="98897"/>
          </a:xfrm>
          <a:prstGeom prst="line">
            <a:avLst/>
          </a:prstGeom>
          <a:solidFill>
            <a:srgbClr val="E0C435"/>
          </a:solidFill>
          <a:ln w="4445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타원 39">
            <a:extLst>
              <a:ext uri="{FF2B5EF4-FFF2-40B4-BE49-F238E27FC236}">
                <a16:creationId xmlns:a16="http://schemas.microsoft.com/office/drawing/2014/main" id="{892773DD-DA7B-4C7C-87D8-6368A140E4FA}"/>
              </a:ext>
            </a:extLst>
          </p:cNvPr>
          <p:cNvSpPr/>
          <p:nvPr/>
        </p:nvSpPr>
        <p:spPr>
          <a:xfrm rot="5400000">
            <a:off x="8874475" y="5003476"/>
            <a:ext cx="1080000" cy="1080000"/>
          </a:xfrm>
          <a:prstGeom prst="ellipse">
            <a:avLst/>
          </a:prstGeom>
          <a:solidFill>
            <a:srgbClr val="33A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cxnSp>
        <p:nvCxnSpPr>
          <p:cNvPr id="41" name="직선 연결선 40">
            <a:extLst>
              <a:ext uri="{FF2B5EF4-FFF2-40B4-BE49-F238E27FC236}">
                <a16:creationId xmlns:a16="http://schemas.microsoft.com/office/drawing/2014/main" id="{75631F9A-A98A-4ED2-AD6B-89D591FEB29E}"/>
              </a:ext>
            </a:extLst>
          </p:cNvPr>
          <p:cNvCxnSpPr>
            <a:cxnSpLocks/>
            <a:endCxn id="40" idx="3"/>
          </p:cNvCxnSpPr>
          <p:nvPr/>
        </p:nvCxnSpPr>
        <p:spPr>
          <a:xfrm>
            <a:off x="7013446" y="4167032"/>
            <a:ext cx="2019191" cy="994606"/>
          </a:xfrm>
          <a:prstGeom prst="line">
            <a:avLst/>
          </a:prstGeom>
          <a:solidFill>
            <a:srgbClr val="E0C435"/>
          </a:solidFill>
          <a:ln w="4445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타원 48">
            <a:extLst>
              <a:ext uri="{FF2B5EF4-FFF2-40B4-BE49-F238E27FC236}">
                <a16:creationId xmlns:a16="http://schemas.microsoft.com/office/drawing/2014/main" id="{F24E884C-4165-4A2D-91E3-8A69C744158C}"/>
              </a:ext>
            </a:extLst>
          </p:cNvPr>
          <p:cNvSpPr/>
          <p:nvPr/>
        </p:nvSpPr>
        <p:spPr>
          <a:xfrm rot="5400000">
            <a:off x="7625540" y="5677769"/>
            <a:ext cx="1080000" cy="1080000"/>
          </a:xfrm>
          <a:prstGeom prst="ellipse">
            <a:avLst/>
          </a:prstGeom>
          <a:solidFill>
            <a:srgbClr val="33AEC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b="1" dirty="0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cxnSp>
        <p:nvCxnSpPr>
          <p:cNvPr id="51" name="직선 연결선 50">
            <a:extLst>
              <a:ext uri="{FF2B5EF4-FFF2-40B4-BE49-F238E27FC236}">
                <a16:creationId xmlns:a16="http://schemas.microsoft.com/office/drawing/2014/main" id="{880FF39E-AC94-4A85-ACC0-78885B452C46}"/>
              </a:ext>
            </a:extLst>
          </p:cNvPr>
          <p:cNvCxnSpPr>
            <a:cxnSpLocks/>
            <a:stCxn id="43" idx="3"/>
          </p:cNvCxnSpPr>
          <p:nvPr/>
        </p:nvCxnSpPr>
        <p:spPr>
          <a:xfrm>
            <a:off x="7013446" y="4167032"/>
            <a:ext cx="901829" cy="1619406"/>
          </a:xfrm>
          <a:prstGeom prst="line">
            <a:avLst/>
          </a:prstGeom>
          <a:solidFill>
            <a:srgbClr val="E0C435"/>
          </a:solidFill>
          <a:ln w="44450" cap="rnd">
            <a:solidFill>
              <a:schemeClr val="bg2">
                <a:lumMod val="75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AECC0CE2-1137-4D57-844B-4D694CA53939}"/>
              </a:ext>
            </a:extLst>
          </p:cNvPr>
          <p:cNvSpPr txBox="1"/>
          <p:nvPr/>
        </p:nvSpPr>
        <p:spPr>
          <a:xfrm>
            <a:off x="9463968" y="4167032"/>
            <a:ext cx="13374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특별구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E98E0457-1069-4279-907D-FB13027EE7F0}"/>
              </a:ext>
            </a:extLst>
          </p:cNvPr>
          <p:cNvSpPr txBox="1"/>
          <p:nvPr/>
        </p:nvSpPr>
        <p:spPr>
          <a:xfrm>
            <a:off x="8764553" y="5304949"/>
            <a:ext cx="129984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재산 구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77F5310B-A2CD-4853-B3EE-ED7C4F907F53}"/>
              </a:ext>
            </a:extLst>
          </p:cNvPr>
          <p:cNvSpPr txBox="1"/>
          <p:nvPr/>
        </p:nvSpPr>
        <p:spPr>
          <a:xfrm>
            <a:off x="7625540" y="5888468"/>
            <a:ext cx="118537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지방공공</a:t>
            </a:r>
            <a:endParaRPr lang="en-US" altLang="ko-KR" b="1" dirty="0"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r>
              <a:rPr lang="ko-KR" altLang="en-US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단체조합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4AE45D2F-828A-4FFF-8064-1D97C8B571E4}"/>
              </a:ext>
            </a:extLst>
          </p:cNvPr>
          <p:cNvSpPr txBox="1"/>
          <p:nvPr/>
        </p:nvSpPr>
        <p:spPr>
          <a:xfrm>
            <a:off x="8557431" y="1263294"/>
            <a:ext cx="186719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 都</a:t>
            </a:r>
            <a:r>
              <a:rPr lang="en-US" altLang="ko-KR" sz="25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,</a:t>
            </a:r>
            <a:r>
              <a:rPr lang="ko-KR" altLang="en-US" sz="25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道</a:t>
            </a:r>
            <a:r>
              <a:rPr lang="en-US" altLang="ko-KR" sz="25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,</a:t>
            </a:r>
            <a:r>
              <a:rPr lang="ko-KR" altLang="en-US" sz="25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府</a:t>
            </a:r>
            <a:r>
              <a:rPr lang="en-US" altLang="ko-KR" sz="25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,</a:t>
            </a:r>
            <a:r>
              <a:rPr lang="ko-KR" altLang="en-US" sz="2500" b="1" dirty="0">
                <a:latin typeface="양재붓꽃체L" panose="02020603020101020101" pitchFamily="18" charset="-127"/>
                <a:ea typeface="양재붓꽃체L" panose="02020603020101020101" pitchFamily="18" charset="-127"/>
              </a:rPr>
              <a:t>県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68D4717F-BCAD-4E89-8C78-F0DE120B4BC9}"/>
              </a:ext>
            </a:extLst>
          </p:cNvPr>
          <p:cNvSpPr txBox="1"/>
          <p:nvPr/>
        </p:nvSpPr>
        <p:spPr>
          <a:xfrm>
            <a:off x="9250443" y="2674539"/>
            <a:ext cx="133744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500" b="1" dirty="0">
                <a:solidFill>
                  <a:prstClr val="black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市</a:t>
            </a:r>
            <a:r>
              <a:rPr lang="en-US" altLang="ko-KR" sz="2500" b="1" dirty="0">
                <a:solidFill>
                  <a:prstClr val="black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,</a:t>
            </a:r>
            <a:r>
              <a:rPr lang="ko-KR" altLang="en-US" sz="2500" b="1" dirty="0">
                <a:solidFill>
                  <a:prstClr val="black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町村</a:t>
            </a:r>
          </a:p>
        </p:txBody>
      </p:sp>
    </p:spTree>
    <p:extLst>
      <p:ext uri="{BB962C8B-B14F-4D97-AF65-F5344CB8AC3E}">
        <p14:creationId xmlns:p14="http://schemas.microsoft.com/office/powerpoint/2010/main" val="870949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8" grpId="0" animBg="1"/>
      <p:bldP spid="42" grpId="0"/>
      <p:bldP spid="43" grpId="0" animBg="1"/>
      <p:bldP spid="47" grpId="0"/>
      <p:bldP spid="54" grpId="0" animBg="1"/>
      <p:bldP spid="56" grpId="0" animBg="1"/>
      <p:bldP spid="31" grpId="0" animBg="1"/>
      <p:bldP spid="34" grpId="0" animBg="1"/>
      <p:bldP spid="40" grpId="0" animBg="1"/>
      <p:bldP spid="49" grpId="0" animBg="1"/>
      <p:bldP spid="37" grpId="0"/>
      <p:bldP spid="39" grpId="0"/>
      <p:bldP spid="44" grpId="0"/>
      <p:bldP spid="45" grpId="0"/>
      <p:bldP spid="8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차트 3">
            <a:extLst>
              <a:ext uri="{FF2B5EF4-FFF2-40B4-BE49-F238E27FC236}">
                <a16:creationId xmlns:a16="http://schemas.microsoft.com/office/drawing/2014/main" id="{33F76FE2-A2EB-4631-9757-EA7DCF6462F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10134483"/>
              </p:ext>
            </p:extLst>
          </p:nvPr>
        </p:nvGraphicFramePr>
        <p:xfrm>
          <a:off x="4377291" y="1787359"/>
          <a:ext cx="3429550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직사각형 5">
            <a:extLst>
              <a:ext uri="{FF2B5EF4-FFF2-40B4-BE49-F238E27FC236}">
                <a16:creationId xmlns:a16="http://schemas.microsoft.com/office/drawing/2014/main" id="{D4788E65-0A02-4F7A-8333-6A8E80A16A3B}"/>
              </a:ext>
            </a:extLst>
          </p:cNvPr>
          <p:cNvSpPr/>
          <p:nvPr/>
        </p:nvSpPr>
        <p:spPr>
          <a:xfrm>
            <a:off x="5973003" y="1571336"/>
            <a:ext cx="238126" cy="383855"/>
          </a:xfrm>
          <a:prstGeom prst="rect">
            <a:avLst/>
          </a:prstGeom>
          <a:solidFill>
            <a:srgbClr val="BC57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  <p:sp>
        <p:nvSpPr>
          <p:cNvPr id="7" name="원형: 비어 있음 6">
            <a:extLst>
              <a:ext uri="{FF2B5EF4-FFF2-40B4-BE49-F238E27FC236}">
                <a16:creationId xmlns:a16="http://schemas.microsoft.com/office/drawing/2014/main" id="{E4A6C9F3-3149-46B3-93F4-DC15E33B25B8}"/>
              </a:ext>
            </a:extLst>
          </p:cNvPr>
          <p:cNvSpPr/>
          <p:nvPr/>
        </p:nvSpPr>
        <p:spPr>
          <a:xfrm>
            <a:off x="5516002" y="597127"/>
            <a:ext cx="1152128" cy="1152000"/>
          </a:xfrm>
          <a:prstGeom prst="donut">
            <a:avLst>
              <a:gd name="adj" fmla="val 16377"/>
            </a:avLst>
          </a:prstGeom>
          <a:solidFill>
            <a:srgbClr val="BC571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  <p:sp>
        <p:nvSpPr>
          <p:cNvPr id="8" name="원형: 비어 있음 7">
            <a:extLst>
              <a:ext uri="{FF2B5EF4-FFF2-40B4-BE49-F238E27FC236}">
                <a16:creationId xmlns:a16="http://schemas.microsoft.com/office/drawing/2014/main" id="{14228FDF-5A8B-4B96-8E2A-5A1EA8AD1CD3}"/>
              </a:ext>
            </a:extLst>
          </p:cNvPr>
          <p:cNvSpPr/>
          <p:nvPr/>
        </p:nvSpPr>
        <p:spPr>
          <a:xfrm>
            <a:off x="7739290" y="2263857"/>
            <a:ext cx="1152128" cy="1152128"/>
          </a:xfrm>
          <a:prstGeom prst="donut">
            <a:avLst>
              <a:gd name="adj" fmla="val 16377"/>
            </a:avLst>
          </a:prstGeom>
          <a:solidFill>
            <a:srgbClr val="E4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BCB9710-D0CC-424C-9D51-457CB26F312C}"/>
              </a:ext>
            </a:extLst>
          </p:cNvPr>
          <p:cNvSpPr/>
          <p:nvPr/>
        </p:nvSpPr>
        <p:spPr>
          <a:xfrm rot="4500000">
            <a:off x="7631749" y="2794416"/>
            <a:ext cx="238126" cy="383855"/>
          </a:xfrm>
          <a:prstGeom prst="rect">
            <a:avLst/>
          </a:prstGeom>
          <a:solidFill>
            <a:srgbClr val="E4676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  <p:sp>
        <p:nvSpPr>
          <p:cNvPr id="10" name="직사각형 9">
            <a:extLst>
              <a:ext uri="{FF2B5EF4-FFF2-40B4-BE49-F238E27FC236}">
                <a16:creationId xmlns:a16="http://schemas.microsoft.com/office/drawing/2014/main" id="{71A4E53E-918C-47B4-8B6E-4A4D42F6A5AE}"/>
              </a:ext>
            </a:extLst>
          </p:cNvPr>
          <p:cNvSpPr/>
          <p:nvPr/>
        </p:nvSpPr>
        <p:spPr>
          <a:xfrm rot="8100000">
            <a:off x="7016523" y="4710513"/>
            <a:ext cx="238126" cy="383855"/>
          </a:xfrm>
          <a:prstGeom prst="rect">
            <a:avLst/>
          </a:prstGeom>
          <a:solidFill>
            <a:srgbClr val="EA9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  <p:sp>
        <p:nvSpPr>
          <p:cNvPr id="11" name="원형: 비어 있음 10">
            <a:extLst>
              <a:ext uri="{FF2B5EF4-FFF2-40B4-BE49-F238E27FC236}">
                <a16:creationId xmlns:a16="http://schemas.microsoft.com/office/drawing/2014/main" id="{6EAFEE91-C635-4C22-A1DF-66E8E98B226F}"/>
              </a:ext>
            </a:extLst>
          </p:cNvPr>
          <p:cNvSpPr/>
          <p:nvPr/>
        </p:nvSpPr>
        <p:spPr>
          <a:xfrm>
            <a:off x="6954430" y="4749247"/>
            <a:ext cx="1152128" cy="1152128"/>
          </a:xfrm>
          <a:prstGeom prst="donut">
            <a:avLst>
              <a:gd name="adj" fmla="val 16377"/>
            </a:avLst>
          </a:prstGeom>
          <a:solidFill>
            <a:srgbClr val="EA9C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  <p:sp>
        <p:nvSpPr>
          <p:cNvPr id="12" name="직사각형 11">
            <a:extLst>
              <a:ext uri="{FF2B5EF4-FFF2-40B4-BE49-F238E27FC236}">
                <a16:creationId xmlns:a16="http://schemas.microsoft.com/office/drawing/2014/main" id="{07A5FBF7-5509-445A-86F1-B33FA249853A}"/>
              </a:ext>
            </a:extLst>
          </p:cNvPr>
          <p:cNvSpPr/>
          <p:nvPr/>
        </p:nvSpPr>
        <p:spPr>
          <a:xfrm rot="13500000" flipH="1">
            <a:off x="4934740" y="4710513"/>
            <a:ext cx="238126" cy="383855"/>
          </a:xfrm>
          <a:prstGeom prst="rect">
            <a:avLst/>
          </a:prstGeom>
          <a:solidFill>
            <a:srgbClr val="F2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  <p:sp>
        <p:nvSpPr>
          <p:cNvPr id="13" name="원형: 비어 있음 12">
            <a:extLst>
              <a:ext uri="{FF2B5EF4-FFF2-40B4-BE49-F238E27FC236}">
                <a16:creationId xmlns:a16="http://schemas.microsoft.com/office/drawing/2014/main" id="{97143A80-C2C1-4FFD-844F-F3291B335F8A}"/>
              </a:ext>
            </a:extLst>
          </p:cNvPr>
          <p:cNvSpPr/>
          <p:nvPr/>
        </p:nvSpPr>
        <p:spPr>
          <a:xfrm>
            <a:off x="4071224" y="4749247"/>
            <a:ext cx="1152128" cy="1152128"/>
          </a:xfrm>
          <a:prstGeom prst="donut">
            <a:avLst>
              <a:gd name="adj" fmla="val 16377"/>
            </a:avLst>
          </a:prstGeom>
          <a:solidFill>
            <a:srgbClr val="F2C72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  <p:sp>
        <p:nvSpPr>
          <p:cNvPr id="14" name="직사각형 13">
            <a:extLst>
              <a:ext uri="{FF2B5EF4-FFF2-40B4-BE49-F238E27FC236}">
                <a16:creationId xmlns:a16="http://schemas.microsoft.com/office/drawing/2014/main" id="{7E38A9AB-D542-488E-B61B-2BAF77F3ED78}"/>
              </a:ext>
            </a:extLst>
          </p:cNvPr>
          <p:cNvSpPr/>
          <p:nvPr/>
        </p:nvSpPr>
        <p:spPr>
          <a:xfrm rot="17100000" flipH="1">
            <a:off x="4303939" y="2794416"/>
            <a:ext cx="238126" cy="383855"/>
          </a:xfrm>
          <a:prstGeom prst="rect">
            <a:avLst/>
          </a:prstGeom>
          <a:solidFill>
            <a:srgbClr val="70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  <p:sp>
        <p:nvSpPr>
          <p:cNvPr id="15" name="원형: 비어 있음 14">
            <a:extLst>
              <a:ext uri="{FF2B5EF4-FFF2-40B4-BE49-F238E27FC236}">
                <a16:creationId xmlns:a16="http://schemas.microsoft.com/office/drawing/2014/main" id="{C5CE6F2B-9F2B-4B18-870E-5EBE57179C93}"/>
              </a:ext>
            </a:extLst>
          </p:cNvPr>
          <p:cNvSpPr/>
          <p:nvPr/>
        </p:nvSpPr>
        <p:spPr>
          <a:xfrm>
            <a:off x="3280217" y="2263857"/>
            <a:ext cx="1152128" cy="1152128"/>
          </a:xfrm>
          <a:prstGeom prst="donut">
            <a:avLst>
              <a:gd name="adj" fmla="val 16377"/>
            </a:avLst>
          </a:prstGeom>
          <a:solidFill>
            <a:srgbClr val="70DEE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D07CBAC-57AC-4890-AE88-187E187693DF}"/>
              </a:ext>
            </a:extLst>
          </p:cNvPr>
          <p:cNvSpPr txBox="1"/>
          <p:nvPr/>
        </p:nvSpPr>
        <p:spPr>
          <a:xfrm>
            <a:off x="4866913" y="3306345"/>
            <a:ext cx="2437809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>
              <a:defRPr sz="3200">
                <a:latin typeface="Bahnschrift SemiBold" panose="020B0502040204020203" pitchFamily="34" charset="0"/>
                <a:ea typeface="나눔스퀘어 ExtraBold" panose="020B0600000101010101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일본의 행정구역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DFFD7A1-367C-4F68-B6BC-402F48887AA1}"/>
              </a:ext>
            </a:extLst>
          </p:cNvPr>
          <p:cNvSpPr txBox="1"/>
          <p:nvPr/>
        </p:nvSpPr>
        <p:spPr>
          <a:xfrm>
            <a:off x="5573549" y="931950"/>
            <a:ext cx="1024536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1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都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7FAFA84C-6AE6-4B24-B414-06728F3218EF}"/>
              </a:ext>
            </a:extLst>
          </p:cNvPr>
          <p:cNvSpPr txBox="1"/>
          <p:nvPr/>
        </p:nvSpPr>
        <p:spPr>
          <a:xfrm>
            <a:off x="7665083" y="2636996"/>
            <a:ext cx="1368094" cy="369332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</a:rPr>
              <a:t>市</a:t>
            </a:r>
            <a:r>
              <a:rPr kumimoji="0" lang="en-US" altLang="ko-K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</a:rPr>
              <a:t>,</a:t>
            </a:r>
            <a:r>
              <a:rPr kumimoji="0" lang="ko-KR" alt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</a:rPr>
              <a:t>町村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393BD0EE-4DFB-4D4E-AF1D-619633BD67CD}"/>
              </a:ext>
            </a:extLst>
          </p:cNvPr>
          <p:cNvSpPr txBox="1"/>
          <p:nvPr/>
        </p:nvSpPr>
        <p:spPr>
          <a:xfrm>
            <a:off x="7032658" y="5132950"/>
            <a:ext cx="1024536" cy="38472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marL="0" marR="0" lvl="0" indent="0" algn="ctr" defTabSz="914400" rtl="0" eaLnBrk="1" fontAlgn="base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1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道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5EDF9350-932A-4F26-9BA0-BF6085D16F8D}"/>
              </a:ext>
            </a:extLst>
          </p:cNvPr>
          <p:cNvSpPr txBox="1"/>
          <p:nvPr/>
        </p:nvSpPr>
        <p:spPr>
          <a:xfrm>
            <a:off x="4126938" y="5122344"/>
            <a:ext cx="1024536" cy="7694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2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府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F94E9A70-BF34-45A3-97A4-712CC8DC3721}"/>
              </a:ext>
            </a:extLst>
          </p:cNvPr>
          <p:cNvSpPr txBox="1"/>
          <p:nvPr/>
        </p:nvSpPr>
        <p:spPr>
          <a:xfrm>
            <a:off x="3344013" y="2601622"/>
            <a:ext cx="1024536" cy="7694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43</a:t>
            </a:r>
            <a:r>
              <a:rPr kumimoji="0" lang="ko-KR" altLang="en-US" sz="25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양재붓꽃체L" panose="02020603020101020101" pitchFamily="18" charset="-127"/>
                <a:ea typeface="양재붓꽃체L" panose="02020603020101020101" pitchFamily="18" charset="-127"/>
                <a:cs typeface="+mn-cs"/>
              </a:rPr>
              <a:t>県</a:t>
            </a:r>
          </a:p>
          <a:p>
            <a:pPr marL="0" marR="0" lvl="0" indent="0" algn="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ko-KR" altLang="en-US" sz="2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06666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직선 연결선 6">
            <a:extLst>
              <a:ext uri="{FF2B5EF4-FFF2-40B4-BE49-F238E27FC236}">
                <a16:creationId xmlns:a16="http://schemas.microsoft.com/office/drawing/2014/main" id="{CC57A436-236B-4CD2-9F66-DA8B66CD8A0A}"/>
              </a:ext>
            </a:extLst>
          </p:cNvPr>
          <p:cNvCxnSpPr>
            <a:cxnSpLocks/>
            <a:stCxn id="16" idx="3"/>
            <a:endCxn id="25" idx="1"/>
          </p:cNvCxnSpPr>
          <p:nvPr/>
        </p:nvCxnSpPr>
        <p:spPr>
          <a:xfrm>
            <a:off x="2912302" y="2026410"/>
            <a:ext cx="2315600" cy="19798"/>
          </a:xfrm>
          <a:prstGeom prst="line">
            <a:avLst/>
          </a:prstGeom>
          <a:ln w="127000" cap="rnd">
            <a:solidFill>
              <a:srgbClr val="FF820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>
            <a:extLst>
              <a:ext uri="{FF2B5EF4-FFF2-40B4-BE49-F238E27FC236}">
                <a16:creationId xmlns:a16="http://schemas.microsoft.com/office/drawing/2014/main" id="{17A1BF2D-4189-4D6C-89C3-46BEE62507D9}"/>
              </a:ext>
            </a:extLst>
          </p:cNvPr>
          <p:cNvCxnSpPr>
            <a:cxnSpLocks/>
            <a:endCxn id="11" idx="6"/>
          </p:cNvCxnSpPr>
          <p:nvPr/>
        </p:nvCxnSpPr>
        <p:spPr>
          <a:xfrm flipH="1">
            <a:off x="7101840" y="2029840"/>
            <a:ext cx="2378479" cy="0"/>
          </a:xfrm>
          <a:prstGeom prst="line">
            <a:avLst/>
          </a:prstGeom>
          <a:ln w="127000" cap="rnd">
            <a:solidFill>
              <a:srgbClr val="00ABD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연결선 8">
            <a:extLst>
              <a:ext uri="{FF2B5EF4-FFF2-40B4-BE49-F238E27FC236}">
                <a16:creationId xmlns:a16="http://schemas.microsoft.com/office/drawing/2014/main" id="{1C1A1A54-4069-4B88-A287-FB3118D16C82}"/>
              </a:ext>
            </a:extLst>
          </p:cNvPr>
          <p:cNvCxnSpPr>
            <a:cxnSpLocks/>
            <a:endCxn id="11" idx="5"/>
          </p:cNvCxnSpPr>
          <p:nvPr/>
        </p:nvCxnSpPr>
        <p:spPr>
          <a:xfrm flipH="1" flipV="1">
            <a:off x="6807236" y="2741076"/>
            <a:ext cx="850789" cy="978945"/>
          </a:xfrm>
          <a:prstGeom prst="line">
            <a:avLst/>
          </a:prstGeom>
          <a:ln w="127000" cap="rnd">
            <a:solidFill>
              <a:srgbClr val="16C475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타원 10">
            <a:extLst>
              <a:ext uri="{FF2B5EF4-FFF2-40B4-BE49-F238E27FC236}">
                <a16:creationId xmlns:a16="http://schemas.microsoft.com/office/drawing/2014/main" id="{CC24D6E7-26F4-4AF1-B81B-E25766EBB7AF}"/>
              </a:ext>
            </a:extLst>
          </p:cNvPr>
          <p:cNvSpPr/>
          <p:nvPr/>
        </p:nvSpPr>
        <p:spPr>
          <a:xfrm>
            <a:off x="5090160" y="1024000"/>
            <a:ext cx="2011680" cy="2011680"/>
          </a:xfrm>
          <a:prstGeom prst="ellipse">
            <a:avLst/>
          </a:prstGeom>
          <a:solidFill>
            <a:srgbClr val="D9D9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 b="1" dirty="0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12" name="사각형: 둥근 모서리 11">
            <a:extLst>
              <a:ext uri="{FF2B5EF4-FFF2-40B4-BE49-F238E27FC236}">
                <a16:creationId xmlns:a16="http://schemas.microsoft.com/office/drawing/2014/main" id="{796B6380-A978-4BA0-8496-B85614B9E6A4}"/>
              </a:ext>
            </a:extLst>
          </p:cNvPr>
          <p:cNvSpPr/>
          <p:nvPr/>
        </p:nvSpPr>
        <p:spPr>
          <a:xfrm>
            <a:off x="7330645" y="3422508"/>
            <a:ext cx="1764000" cy="3343701"/>
          </a:xfrm>
          <a:prstGeom prst="roundRect">
            <a:avLst>
              <a:gd name="adj" fmla="val 50000"/>
            </a:avLst>
          </a:prstGeom>
          <a:solidFill>
            <a:srgbClr val="16C47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 b="1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FA597DF-FCAB-43D5-98DB-68ED45106D86}"/>
              </a:ext>
            </a:extLst>
          </p:cNvPr>
          <p:cNvSpPr txBox="1"/>
          <p:nvPr/>
        </p:nvSpPr>
        <p:spPr>
          <a:xfrm>
            <a:off x="7507750" y="4066223"/>
            <a:ext cx="1364188" cy="7694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500" b="1" dirty="0">
                <a:solidFill>
                  <a:srgbClr val="16C475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SHAPE TITLE</a:t>
            </a:r>
            <a:endParaRPr lang="ko-KR" altLang="en-US" sz="2500" b="1" dirty="0">
              <a:solidFill>
                <a:srgbClr val="16C475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E684383-7B14-4C26-98D4-07C74083EF2F}"/>
              </a:ext>
            </a:extLst>
          </p:cNvPr>
          <p:cNvSpPr txBox="1"/>
          <p:nvPr/>
        </p:nvSpPr>
        <p:spPr>
          <a:xfrm>
            <a:off x="7340963" y="4363736"/>
            <a:ext cx="1764000" cy="1538883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 fontAlgn="base"/>
            <a:r>
              <a:rPr lang="ko-KR" altLang="en-US" sz="25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행정</a:t>
            </a:r>
            <a:endParaRPr lang="en-US" altLang="ko-KR" sz="2500" b="1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 algn="ctr" fontAlgn="base"/>
            <a:r>
              <a:rPr lang="ko-KR" altLang="en-US" sz="25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집행</a:t>
            </a:r>
            <a:endParaRPr lang="en-US" altLang="ko-KR" sz="2500" b="1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 algn="ctr" fontAlgn="base"/>
            <a:r>
              <a:rPr lang="ko-KR" altLang="en-US" sz="25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권한</a:t>
            </a:r>
            <a:endParaRPr lang="en-US" altLang="ko-KR" sz="2500" b="1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 algn="ctr" fontAlgn="base"/>
            <a:endParaRPr lang="ko-KR" altLang="en-US" sz="2500" b="1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16" name="사각형: 둥근 모서리 15">
            <a:extLst>
              <a:ext uri="{FF2B5EF4-FFF2-40B4-BE49-F238E27FC236}">
                <a16:creationId xmlns:a16="http://schemas.microsoft.com/office/drawing/2014/main" id="{DB80AAF8-9EF6-4EC6-9ED7-08280448CF6B}"/>
              </a:ext>
            </a:extLst>
          </p:cNvPr>
          <p:cNvSpPr/>
          <p:nvPr/>
        </p:nvSpPr>
        <p:spPr>
          <a:xfrm>
            <a:off x="1222480" y="354559"/>
            <a:ext cx="1689822" cy="3343701"/>
          </a:xfrm>
          <a:prstGeom prst="roundRect">
            <a:avLst>
              <a:gd name="adj" fmla="val 50000"/>
            </a:avLst>
          </a:prstGeom>
          <a:solidFill>
            <a:srgbClr val="FF820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 b="1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6E8080FE-D3D5-48DA-9187-AF4A40981BB1}"/>
              </a:ext>
            </a:extLst>
          </p:cNvPr>
          <p:cNvSpPr txBox="1"/>
          <p:nvPr/>
        </p:nvSpPr>
        <p:spPr>
          <a:xfrm>
            <a:off x="1306693" y="1546097"/>
            <a:ext cx="1500607" cy="9521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25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재산 </a:t>
            </a:r>
            <a:endParaRPr lang="en-US" altLang="ko-KR" sz="2500" b="1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25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관리</a:t>
            </a:r>
          </a:p>
        </p:txBody>
      </p:sp>
      <p:sp>
        <p:nvSpPr>
          <p:cNvPr id="20" name="사각형: 둥근 모서리 19">
            <a:extLst>
              <a:ext uri="{FF2B5EF4-FFF2-40B4-BE49-F238E27FC236}">
                <a16:creationId xmlns:a16="http://schemas.microsoft.com/office/drawing/2014/main" id="{3A68DBDC-C7E5-49A4-8496-48191AD1D800}"/>
              </a:ext>
            </a:extLst>
          </p:cNvPr>
          <p:cNvSpPr/>
          <p:nvPr/>
        </p:nvSpPr>
        <p:spPr>
          <a:xfrm>
            <a:off x="9279698" y="350339"/>
            <a:ext cx="1689822" cy="3343701"/>
          </a:xfrm>
          <a:prstGeom prst="roundRect">
            <a:avLst>
              <a:gd name="adj" fmla="val 50000"/>
            </a:avLst>
          </a:prstGeom>
          <a:solidFill>
            <a:srgbClr val="00ABD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 b="1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ED874C4-B89E-4CE0-B873-C4AFCDA822C2}"/>
              </a:ext>
            </a:extLst>
          </p:cNvPr>
          <p:cNvSpPr txBox="1"/>
          <p:nvPr/>
        </p:nvSpPr>
        <p:spPr>
          <a:xfrm>
            <a:off x="9442515" y="1303679"/>
            <a:ext cx="1364188" cy="153888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ko-KR" altLang="en-US" sz="25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법률 </a:t>
            </a:r>
            <a:endParaRPr lang="en-US" altLang="ko-KR" sz="2500" b="1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r>
              <a:rPr lang="ko-KR" altLang="en-US" sz="25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범위 내</a:t>
            </a:r>
            <a:endParaRPr lang="en-US" altLang="ko-KR" sz="2500" b="1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25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조례</a:t>
            </a:r>
            <a:endParaRPr lang="en-US" altLang="ko-KR" sz="2500" b="1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  <a:p>
            <a:r>
              <a:rPr lang="ko-KR" altLang="en-US" sz="25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  제정</a:t>
            </a:r>
            <a:r>
              <a:rPr lang="en-US" altLang="ko-KR" sz="2500" b="1" dirty="0">
                <a:solidFill>
                  <a:srgbClr val="00ABD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E</a:t>
            </a:r>
            <a:endParaRPr lang="ko-KR" altLang="en-US" sz="2500" b="1" dirty="0">
              <a:solidFill>
                <a:srgbClr val="00ABD1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4" name="타원 23">
            <a:extLst>
              <a:ext uri="{FF2B5EF4-FFF2-40B4-BE49-F238E27FC236}">
                <a16:creationId xmlns:a16="http://schemas.microsoft.com/office/drawing/2014/main" id="{0612FF30-FBBD-43EB-842E-B0CA22525EC7}"/>
              </a:ext>
            </a:extLst>
          </p:cNvPr>
          <p:cNvSpPr/>
          <p:nvPr/>
        </p:nvSpPr>
        <p:spPr>
          <a:xfrm>
            <a:off x="5254387" y="1192592"/>
            <a:ext cx="1692000" cy="1692000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 b="1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61770EE7-9BCA-47E5-83E5-46810595E969}"/>
              </a:ext>
            </a:extLst>
          </p:cNvPr>
          <p:cNvSpPr txBox="1"/>
          <p:nvPr/>
        </p:nvSpPr>
        <p:spPr>
          <a:xfrm>
            <a:off x="5227902" y="1995060"/>
            <a:ext cx="1736199" cy="102295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>
            <a:defPPr>
              <a:defRPr lang="en-US"/>
            </a:defPPr>
            <a:lvl1pPr>
              <a:defRPr sz="3200">
                <a:latin typeface="Bahnschrift SemiBold" panose="020B0502040204020203" pitchFamily="34" charset="0"/>
                <a:ea typeface="나눔스퀘어 ExtraBold" panose="020B0600000101010101" pitchFamily="50" charset="-127"/>
              </a:defRPr>
            </a:lvl1pPr>
          </a:lstStyle>
          <a:p>
            <a:pPr algn="ctr"/>
            <a:r>
              <a:rPr lang="ko-KR" altLang="en-US" sz="2500" b="1" dirty="0"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지방 공공 단체</a:t>
            </a:r>
          </a:p>
        </p:txBody>
      </p:sp>
      <p:sp>
        <p:nvSpPr>
          <p:cNvPr id="26" name="사각형: 둥근 모서리 25">
            <a:extLst>
              <a:ext uri="{FF2B5EF4-FFF2-40B4-BE49-F238E27FC236}">
                <a16:creationId xmlns:a16="http://schemas.microsoft.com/office/drawing/2014/main" id="{642B0B6D-5AD3-4C26-B984-F2A56EB32DB6}"/>
              </a:ext>
            </a:extLst>
          </p:cNvPr>
          <p:cNvSpPr/>
          <p:nvPr/>
        </p:nvSpPr>
        <p:spPr>
          <a:xfrm>
            <a:off x="3025935" y="3422507"/>
            <a:ext cx="1836000" cy="3343701"/>
          </a:xfrm>
          <a:prstGeom prst="roundRect">
            <a:avLst>
              <a:gd name="adj" fmla="val 50000"/>
            </a:avLst>
          </a:prstGeom>
          <a:solidFill>
            <a:srgbClr val="97D7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en-US" sz="2500" b="1">
              <a:solidFill>
                <a:schemeClr val="tx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B7196CAE-6C11-4444-AF0C-18EF4A42E16E}"/>
              </a:ext>
            </a:extLst>
          </p:cNvPr>
          <p:cNvSpPr txBox="1"/>
          <p:nvPr/>
        </p:nvSpPr>
        <p:spPr>
          <a:xfrm>
            <a:off x="3231616" y="4066223"/>
            <a:ext cx="1364188" cy="769441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>
            <a:defPPr>
              <a:defRPr lang="en-US"/>
            </a:defPPr>
            <a:lvl1pPr algn="ctr">
              <a:defRPr sz="3200">
                <a:latin typeface="나눔스퀘어 ExtraBold" panose="020B0600000101010101" pitchFamily="50" charset="-127"/>
                <a:ea typeface="나눔스퀘어 ExtraBold" panose="020B0600000101010101" pitchFamily="50" charset="-127"/>
              </a:defRPr>
            </a:lvl1pPr>
          </a:lstStyle>
          <a:p>
            <a:r>
              <a:rPr lang="en-US" altLang="ko-KR" sz="2500" b="1" dirty="0">
                <a:solidFill>
                  <a:srgbClr val="97D7C6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  <a:cs typeface="Arial" panose="020B0604020202020204" pitchFamily="34" charset="0"/>
              </a:rPr>
              <a:t>SHAPE TITLE</a:t>
            </a:r>
            <a:endParaRPr lang="ko-KR" altLang="en-US" sz="2500" b="1" dirty="0">
              <a:solidFill>
                <a:srgbClr val="97D7C6"/>
              </a:solidFill>
              <a:latin typeface="양재붓꽃체L" panose="02020603020101020101" pitchFamily="18" charset="-127"/>
              <a:ea typeface="양재붓꽃체L" panose="02020603020101020101" pitchFamily="18" charset="-127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9C749DE6-E63C-45FD-ABD7-A52CF4807B31}"/>
              </a:ext>
            </a:extLst>
          </p:cNvPr>
          <p:cNvSpPr txBox="1"/>
          <p:nvPr/>
        </p:nvSpPr>
        <p:spPr>
          <a:xfrm>
            <a:off x="3025935" y="4492931"/>
            <a:ext cx="1846318" cy="952184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ct val="130000"/>
              </a:lnSpc>
            </a:pPr>
            <a:r>
              <a:rPr lang="ko-KR" altLang="en-US" sz="25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사무</a:t>
            </a:r>
            <a:endParaRPr lang="en-US" altLang="ko-KR" sz="2500" b="1" dirty="0">
              <a:solidFill>
                <a:schemeClr val="bg1"/>
              </a:solidFill>
              <a:latin typeface="양재붓꽃체L" panose="02020603020101020101" pitchFamily="18" charset="-127"/>
              <a:ea typeface="양재붓꽃체L" panose="02020603020101020101" pitchFamily="18" charset="-127"/>
            </a:endParaRPr>
          </a:p>
          <a:p>
            <a:pPr algn="ctr">
              <a:lnSpc>
                <a:spcPct val="130000"/>
              </a:lnSpc>
            </a:pPr>
            <a:r>
              <a:rPr lang="ko-KR" altLang="en-US" sz="2500" b="1" dirty="0">
                <a:solidFill>
                  <a:schemeClr val="bg1"/>
                </a:solidFill>
                <a:latin typeface="양재붓꽃체L" panose="02020603020101020101" pitchFamily="18" charset="-127"/>
                <a:ea typeface="양재붓꽃체L" panose="02020603020101020101" pitchFamily="18" charset="-127"/>
              </a:rPr>
              <a:t>처리</a:t>
            </a:r>
          </a:p>
        </p:txBody>
      </p:sp>
      <p:cxnSp>
        <p:nvCxnSpPr>
          <p:cNvPr id="30" name="직선 연결선 29">
            <a:extLst>
              <a:ext uri="{FF2B5EF4-FFF2-40B4-BE49-F238E27FC236}">
                <a16:creationId xmlns:a16="http://schemas.microsoft.com/office/drawing/2014/main" id="{157FB5F5-453D-4221-889E-D7D1E1B18910}"/>
              </a:ext>
            </a:extLst>
          </p:cNvPr>
          <p:cNvCxnSpPr>
            <a:cxnSpLocks/>
            <a:endCxn id="11" idx="3"/>
          </p:cNvCxnSpPr>
          <p:nvPr/>
        </p:nvCxnSpPr>
        <p:spPr>
          <a:xfrm flipV="1">
            <a:off x="4542294" y="2741076"/>
            <a:ext cx="842470" cy="1040620"/>
          </a:xfrm>
          <a:prstGeom prst="line">
            <a:avLst/>
          </a:prstGeom>
          <a:ln w="127000" cap="rnd">
            <a:solidFill>
              <a:srgbClr val="97D7C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406628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220</TotalTime>
  <Words>379</Words>
  <Application>Microsoft Office PowerPoint</Application>
  <PresentationFormat>와이드스크린</PresentationFormat>
  <Paragraphs>167</Paragraphs>
  <Slides>22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4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22</vt:i4>
      </vt:variant>
    </vt:vector>
  </HeadingPairs>
  <TitlesOfParts>
    <vt:vector size="27" baseType="lpstr">
      <vt:lpstr>나눔스퀘어 ExtraBold</vt:lpstr>
      <vt:lpstr>맑은 고딕</vt:lpstr>
      <vt:lpstr>양재붓꽃체L</vt:lpstr>
      <vt:lpstr>Arial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조현희</dc:creator>
  <cp:lastModifiedBy>조현희</cp:lastModifiedBy>
  <cp:revision>47</cp:revision>
  <dcterms:created xsi:type="dcterms:W3CDTF">2020-05-04T06:38:03Z</dcterms:created>
  <dcterms:modified xsi:type="dcterms:W3CDTF">2020-05-04T13:06:57Z</dcterms:modified>
</cp:coreProperties>
</file>