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5C08E4-9EFE-F449-B7AD-078E42236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5400"/>
              <a:t>독도가 우리나라 땅인 이유</a:t>
            </a:r>
            <a:br>
              <a:rPr lang="en-US" altLang="ko-KR" sz="5400"/>
            </a:br>
            <a:r>
              <a:rPr lang="ko-KR" altLang="en-US" sz="5400"/>
              <a:t>역사적인 이유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2AE46F8-8C13-3845-B885-EAE2CDE12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67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A827C-9C93-5F40-B426-64FB594C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조선시대</a:t>
            </a:r>
            <a:br>
              <a:rPr lang="en-US" altLang="ko-KR"/>
            </a:br>
            <a:r>
              <a:rPr lang="ko-KR" altLang="en-US"/>
              <a:t>일본 외무성</a:t>
            </a:r>
            <a:r>
              <a:rPr lang="en-US" altLang="ko-KR"/>
              <a:t>-</a:t>
            </a:r>
            <a:r>
              <a:rPr lang="ko-KR" altLang="en-US"/>
              <a:t>조선국교제시말내탐서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B76C91-6FE2-D348-A9CB-A1003DBD79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/>
              <a:t>일본 외무성 관리인이 작성한 조선시찰서이다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다케시마</a:t>
            </a:r>
            <a:r>
              <a:rPr lang="en-US" altLang="ko-KR"/>
              <a:t>(</a:t>
            </a:r>
            <a:r>
              <a:rPr lang="ko-KR" altLang="en-US"/>
              <a:t>울릉도</a:t>
            </a:r>
            <a:r>
              <a:rPr lang="en-US" altLang="ko-KR"/>
              <a:t>)</a:t>
            </a:r>
            <a:r>
              <a:rPr lang="ko-KR" altLang="en-US"/>
              <a:t>와 마쓰시마</a:t>
            </a:r>
            <a:r>
              <a:rPr lang="en-US" altLang="ko-KR"/>
              <a:t>(</a:t>
            </a:r>
            <a:r>
              <a:rPr lang="ko-KR" altLang="en-US"/>
              <a:t>독도</a:t>
            </a:r>
            <a:r>
              <a:rPr lang="en-US" altLang="ko-KR"/>
              <a:t>)</a:t>
            </a:r>
            <a:r>
              <a:rPr lang="ko-KR" altLang="en-US"/>
              <a:t>가 조선부속이라서 명기되어있다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울릉도와 독도를 조선의 영토로 인정하고 있다는 명백한 증거이다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70543202-C046-F747-B2B0-9D6D41BF74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3572" y="2025520"/>
            <a:ext cx="3823608" cy="3825551"/>
          </a:xfrm>
        </p:spPr>
      </p:pic>
    </p:spTree>
    <p:extLst>
      <p:ext uri="{BB962C8B-B14F-4D97-AF65-F5344CB8AC3E}">
        <p14:creationId xmlns:p14="http://schemas.microsoft.com/office/powerpoint/2010/main" val="249916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6FE417-3413-7543-BBB2-A85AF3E1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조선시대</a:t>
            </a:r>
            <a:r>
              <a:rPr lang="en-US" altLang="ko-KR"/>
              <a:t>-</a:t>
            </a:r>
            <a:r>
              <a:rPr lang="ko-KR" altLang="en-US"/>
              <a:t>태정관지령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8C382C-D015-7F46-9E97-90ABC1F285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/>
              <a:t>독도를 울릉도에 부석된섬으로 보는 지리적 인식을 보여준다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메이지정부의 최고국가기관인 태정관에서 시마네현에 울릉도와 독도를 지적에 올리지 말것을 지시한것이다</a:t>
            </a:r>
            <a:r>
              <a:rPr lang="en-US" altLang="ko-KR"/>
              <a:t>.</a:t>
            </a:r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BC3236EC-4CC6-7545-A955-667EA93C86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8162" y="2266004"/>
            <a:ext cx="3309440" cy="3448595"/>
          </a:xfrm>
        </p:spPr>
      </p:pic>
    </p:spTree>
    <p:extLst>
      <p:ext uri="{BB962C8B-B14F-4D97-AF65-F5344CB8AC3E}">
        <p14:creationId xmlns:p14="http://schemas.microsoft.com/office/powerpoint/2010/main" val="50673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8C3DBB-0DD5-D14B-8576-F477B1A0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대한제국</a:t>
            </a:r>
            <a:r>
              <a:rPr lang="en-US" altLang="ko-KR"/>
              <a:t>-</a:t>
            </a:r>
            <a:r>
              <a:rPr lang="ko-KR" altLang="en-US"/>
              <a:t>칙령 제 </a:t>
            </a:r>
            <a:r>
              <a:rPr lang="en-US" altLang="ko-KR"/>
              <a:t>41</a:t>
            </a:r>
            <a:r>
              <a:rPr lang="ko-KR" altLang="en-US"/>
              <a:t>호 반포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BD1891-F2AE-5848-9D4A-428E404B2D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/>
              <a:t>대한제국시기에 울릉도를 울도군으로 승격시킨다는 내용을 남았다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일본의 한국영토에 대한 도발을 방지하기위하여 제정</a:t>
            </a:r>
            <a:r>
              <a:rPr lang="en-US" altLang="ko-KR"/>
              <a:t>.</a:t>
            </a:r>
            <a:r>
              <a:rPr lang="ko-KR" altLang="en-US"/>
              <a:t>반포하였다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C3EBF190-54E5-004E-B5A9-E342422C52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628455"/>
            <a:ext cx="4645025" cy="2220215"/>
          </a:xfrm>
        </p:spPr>
      </p:pic>
    </p:spTree>
    <p:extLst>
      <p:ext uri="{BB962C8B-B14F-4D97-AF65-F5344CB8AC3E}">
        <p14:creationId xmlns:p14="http://schemas.microsoft.com/office/powerpoint/2010/main" val="3650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7F4167-EF9E-2741-9C5B-AC6AF56F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대한제국</a:t>
            </a:r>
            <a:r>
              <a:rPr lang="en-US" altLang="ko-KR"/>
              <a:t>-</a:t>
            </a:r>
            <a:r>
              <a:rPr lang="ko-KR" altLang="en-US"/>
              <a:t>시마네현 고시 제 </a:t>
            </a:r>
            <a:r>
              <a:rPr lang="en-US" altLang="ko-KR"/>
              <a:t>40</a:t>
            </a:r>
            <a:r>
              <a:rPr lang="ko-KR" altLang="en-US"/>
              <a:t>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236BD4-F42E-9C4E-B84F-4AA8C9A4A9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/>
              <a:t>일본이 독도를 무주지라고 주장하면서 영토편입을 시도한것입니다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r>
              <a:rPr lang="ko-KR" altLang="en-US"/>
              <a:t>시마네현 관보에 고시하였으나 이것은 국제적으로 인정받지 못합니다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우리나라가 독도를 오랜기간 확고히 확립한 독도영유권을 침해하는 고시입니다</a:t>
            </a:r>
            <a:r>
              <a:rPr lang="en-US" altLang="ko-KR"/>
              <a:t>.</a:t>
            </a:r>
          </a:p>
        </p:txBody>
      </p:sp>
      <p:pic>
        <p:nvPicPr>
          <p:cNvPr id="7" name="그림 7">
            <a:extLst>
              <a:ext uri="{FF2B5EF4-FFF2-40B4-BE49-F238E27FC236}">
                <a16:creationId xmlns:a16="http://schemas.microsoft.com/office/drawing/2014/main" id="{085C0778-244A-B348-80E3-FC85065A50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0325" y="2191733"/>
            <a:ext cx="4645025" cy="3093659"/>
          </a:xfrm>
        </p:spPr>
      </p:pic>
    </p:spTree>
    <p:extLst>
      <p:ext uri="{BB962C8B-B14F-4D97-AF65-F5344CB8AC3E}">
        <p14:creationId xmlns:p14="http://schemas.microsoft.com/office/powerpoint/2010/main" val="211614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5DF39D-6272-5140-96E1-492E351D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대한제국</a:t>
            </a:r>
            <a:r>
              <a:rPr lang="en-US" altLang="ko-KR"/>
              <a:t>-</a:t>
            </a:r>
            <a:r>
              <a:rPr lang="ko-KR" altLang="en-US"/>
              <a:t>울도군수 심흥택 보고서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B852DD-A619-5548-95AB-8DAF9FE32F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/>
              <a:t>대한제국의 통치행정구역인 독도를 일본이 몰래 영토로 편입했다는것을 안 울도군 군수가 중앙정부에 올린 장계이다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울도군 소속 독도가 </a:t>
            </a:r>
            <a:r>
              <a:rPr lang="en-US" altLang="ko-KR"/>
              <a:t>100</a:t>
            </a:r>
            <a:r>
              <a:rPr lang="ko-KR" altLang="en-US"/>
              <a:t>여리 거리에 있음을 밝히고 석도는 독도들 가리킨다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C9A1BCFE-2B08-3047-AA31-3C3456C663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5762" y="2405063"/>
            <a:ext cx="4000500" cy="2667000"/>
          </a:xfrm>
        </p:spPr>
      </p:pic>
    </p:spTree>
    <p:extLst>
      <p:ext uri="{BB962C8B-B14F-4D97-AF65-F5344CB8AC3E}">
        <p14:creationId xmlns:p14="http://schemas.microsoft.com/office/powerpoint/2010/main" val="260670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CD8CE5-A556-B247-8DCD-9C6190F3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현대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BEABC9-83FF-0F48-8424-89AA190F4C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/>
              <a:t>연합국최고 사령관 각서 제 </a:t>
            </a:r>
            <a:r>
              <a:rPr lang="en-US" altLang="ko-KR"/>
              <a:t>677</a:t>
            </a:r>
            <a:r>
              <a:rPr lang="ko-KR" altLang="en-US"/>
              <a:t>호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독도를 제주도</a:t>
            </a:r>
            <a:r>
              <a:rPr lang="en-US" altLang="ko-KR"/>
              <a:t>,</a:t>
            </a:r>
            <a:r>
              <a:rPr lang="ko-KR" altLang="en-US"/>
              <a:t> 울릉도와 함께 일본땅에서 제외하였다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30D7A8-DE72-EA43-BF5E-AC78B9F7F3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/>
              <a:t>연합국최고 사령관 각서 제 </a:t>
            </a:r>
            <a:r>
              <a:rPr lang="en-US" altLang="ko-KR"/>
              <a:t>1003</a:t>
            </a:r>
            <a:r>
              <a:rPr lang="ko-KR" altLang="en-US"/>
              <a:t>호</a:t>
            </a:r>
            <a:endParaRPr lang="en-US" altLang="ko-KR"/>
          </a:p>
          <a:p>
            <a:endParaRPr lang="en-US" altLang="ko-KR"/>
          </a:p>
          <a:p>
            <a:pPr marL="0" indent="0">
              <a:buNone/>
            </a:pPr>
            <a:r>
              <a:rPr lang="ko-KR" altLang="en-US"/>
              <a:t>일본 어부들이 독도와 그 주변 </a:t>
            </a:r>
            <a:r>
              <a:rPr lang="en-US" altLang="ko-KR"/>
              <a:t>12</a:t>
            </a:r>
            <a:r>
              <a:rPr lang="ko-KR" altLang="en-US"/>
              <a:t>해리에 접근하지 못하도록 하고 독도가 우리땅입을 거듭 확인했다</a:t>
            </a:r>
            <a:r>
              <a:rPr lang="en-US" altLang="ko-KR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149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695E5E-625C-774F-A35A-5A5DE318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/>
              <a:t>현대</a:t>
            </a:r>
            <a:br>
              <a:rPr lang="en-US" altLang="ko-KR"/>
            </a:br>
            <a:r>
              <a:rPr lang="ko-KR" altLang="en-US"/>
              <a:t>샌프란시스코 강화조약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F7E1E8-7EBF-5447-B55B-D6FABEACF7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/>
              <a:t>일본은 한국의 독립을 인정하고 제주도</a:t>
            </a:r>
            <a:r>
              <a:rPr lang="en-US" altLang="ko-KR"/>
              <a:t>,</a:t>
            </a:r>
            <a:r>
              <a:rPr lang="ko-KR" altLang="en-US"/>
              <a:t> 거문도 및 울릉도를 포함한 한국에 대한 모든 권리</a:t>
            </a:r>
            <a:r>
              <a:rPr lang="en-US" altLang="ko-KR"/>
              <a:t>,</a:t>
            </a:r>
            <a:r>
              <a:rPr lang="ko-KR" altLang="en-US"/>
              <a:t> 권원 및 청구권을 포기한다고 규정했다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한국의 </a:t>
            </a:r>
            <a:r>
              <a:rPr lang="en-US" altLang="ko-KR"/>
              <a:t>3</a:t>
            </a:r>
            <a:r>
              <a:rPr lang="ko-KR" altLang="en-US"/>
              <a:t>천여개의 섬 가운데 독도를 명시하지 않았다고 해서 독도가 한국영토에 포함이 안되는것은 어불성설이다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0B00C79A-50D8-184B-91F0-7DD26F7A66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9143" y="2010877"/>
            <a:ext cx="4305709" cy="3448595"/>
          </a:xfrm>
        </p:spPr>
      </p:pic>
    </p:spTree>
    <p:extLst>
      <p:ext uri="{BB962C8B-B14F-4D97-AF65-F5344CB8AC3E}">
        <p14:creationId xmlns:p14="http://schemas.microsoft.com/office/powerpoint/2010/main" val="314271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3C6989-B262-6F4F-9360-CD593E95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고생하셨습니다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9DD1EA-CD60-A048-9C65-79170A761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51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1316BD-0696-3F40-A1FA-F5FC883F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753859-37DA-7941-8DDD-9936CE56F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1.</a:t>
            </a:r>
            <a:r>
              <a:rPr lang="ko-KR" altLang="en-US"/>
              <a:t>고대시대 </a:t>
            </a:r>
            <a:r>
              <a:rPr lang="en-US" altLang="ko-KR"/>
              <a:t>-</a:t>
            </a:r>
            <a:r>
              <a:rPr lang="ko-KR" altLang="en-US"/>
              <a:t> 우산국의 이야기</a:t>
            </a:r>
            <a:endParaRPr lang="en-US" altLang="ko-KR"/>
          </a:p>
          <a:p>
            <a:r>
              <a:rPr lang="en-US" altLang="ko-KR"/>
              <a:t>2.</a:t>
            </a:r>
            <a:r>
              <a:rPr lang="ko-KR" altLang="en-US"/>
              <a:t> 조선시대</a:t>
            </a:r>
            <a:endParaRPr lang="en-US" altLang="ko-KR"/>
          </a:p>
          <a:p>
            <a:r>
              <a:rPr lang="en-US" altLang="ko-KR"/>
              <a:t>3.</a:t>
            </a:r>
            <a:r>
              <a:rPr lang="ko-KR" altLang="en-US"/>
              <a:t> 대한제국</a:t>
            </a:r>
            <a:endParaRPr lang="en-US" altLang="ko-KR"/>
          </a:p>
          <a:p>
            <a:r>
              <a:rPr lang="en-US" altLang="ko-KR"/>
              <a:t>4</a:t>
            </a:r>
            <a:r>
              <a:rPr lang="ko-KR" altLang="en-US"/>
              <a:t> 현대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272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A82440-EE3F-CD45-BE92-0BC65043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/>
              <a:t>고대시대</a:t>
            </a:r>
            <a:r>
              <a:rPr lang="en-US" altLang="ko-KR"/>
              <a:t>-</a:t>
            </a:r>
            <a:r>
              <a:rPr lang="ko-KR" altLang="en-US"/>
              <a:t>우산국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1B2844-5DFA-924F-829C-19602AE520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/>
              <a:t>독도가 울릉도와 함께 우산국에 편입된 시기이다</a:t>
            </a:r>
            <a:r>
              <a:rPr lang="en-US" altLang="ko-KR"/>
              <a:t>.</a:t>
            </a:r>
          </a:p>
          <a:p>
            <a:r>
              <a:rPr lang="ko-KR" altLang="en-US"/>
              <a:t>울릉도와 독도 등 동해안 일대의 도서지역을 장악하여 한반도의 역사와 문화권에 편입되었다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2EAB756D-51C7-FF49-92FB-38AD770B0F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32159"/>
            <a:ext cx="4645025" cy="3212808"/>
          </a:xfrm>
        </p:spPr>
      </p:pic>
    </p:spTree>
    <p:extLst>
      <p:ext uri="{BB962C8B-B14F-4D97-AF65-F5344CB8AC3E}">
        <p14:creationId xmlns:p14="http://schemas.microsoft.com/office/powerpoint/2010/main" val="165674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DEC978-ADEC-1846-B58A-676EECF8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조선시대</a:t>
            </a:r>
            <a:r>
              <a:rPr lang="en-US" altLang="ko-KR"/>
              <a:t>-</a:t>
            </a:r>
            <a:r>
              <a:rPr lang="ko-KR" altLang="en-US"/>
              <a:t>세종실록지리지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8A4E9A-56A9-1F45-AE0E-184E5FDD34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/>
              <a:t>세종실록지리지는 신라에서 고려를 거쳐 조선에 이르기까지 지속적으로 관리되었다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울릉도에서 날씨가 맑으면 보이는 섬을독도라고 기술되어있다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32FD01E4-D7CB-6F48-9EB5-56E02A8F6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8201" y="2128361"/>
            <a:ext cx="3348253" cy="3331112"/>
          </a:xfrm>
        </p:spPr>
      </p:pic>
    </p:spTree>
    <p:extLst>
      <p:ext uri="{BB962C8B-B14F-4D97-AF65-F5344CB8AC3E}">
        <p14:creationId xmlns:p14="http://schemas.microsoft.com/office/powerpoint/2010/main" val="393095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973560-D833-FF43-8290-9642899E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조선시대</a:t>
            </a:r>
            <a:r>
              <a:rPr lang="en-US" altLang="ko-KR"/>
              <a:t>-</a:t>
            </a:r>
            <a:r>
              <a:rPr lang="ko-KR" altLang="en-US"/>
              <a:t>다케시마 도해면허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7FA694-4E4A-474A-837E-00276B2CCC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일본 막부가 돗토리번에 살고 있는 일본인들에게 도해를 면허한 것이다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r>
              <a:rPr lang="ko-KR" altLang="en-US"/>
              <a:t>도해라는 글자 자체가 외국에 나가는것을 의미한다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2C3BF958-67DB-234A-AAFB-B53FF6E2CD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9827" y="3429000"/>
            <a:ext cx="4645025" cy="812879"/>
          </a:xfrm>
        </p:spPr>
      </p:pic>
    </p:spTree>
    <p:extLst>
      <p:ext uri="{BB962C8B-B14F-4D97-AF65-F5344CB8AC3E}">
        <p14:creationId xmlns:p14="http://schemas.microsoft.com/office/powerpoint/2010/main" val="309178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A47CF5-A467-5C4E-AEA4-A8DF2C08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조선시대</a:t>
            </a:r>
            <a:r>
              <a:rPr lang="en-US" altLang="ko-KR"/>
              <a:t>-</a:t>
            </a:r>
            <a:r>
              <a:rPr lang="ko-KR" altLang="en-US"/>
              <a:t>안용복의 활약</a:t>
            </a:r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DABD54-9393-AB48-B19D-4EBF2716E7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/>
              <a:t>안용복은 조선시대의 어부로서 독도를 지키기 위해 노력한 사람이다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r>
              <a:rPr lang="ko-KR" altLang="en-US"/>
              <a:t>울릉도에서 어로 및 농사활동을 하다가 일본의 어부들과 충돌하여 오키섬까지 납치당하게 된다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A084D527-EB4A-5D47-AD59-1A3616DC57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079625"/>
            <a:ext cx="4645025" cy="3317875"/>
          </a:xfrm>
        </p:spPr>
      </p:pic>
    </p:spTree>
    <p:extLst>
      <p:ext uri="{BB962C8B-B14F-4D97-AF65-F5344CB8AC3E}">
        <p14:creationId xmlns:p14="http://schemas.microsoft.com/office/powerpoint/2010/main" val="153082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781F92-E17B-274B-B9D0-D9F08D07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조선시대</a:t>
            </a:r>
            <a:r>
              <a:rPr lang="en-US" altLang="ko-KR"/>
              <a:t>-</a:t>
            </a:r>
            <a:r>
              <a:rPr lang="ko-KR" altLang="en-US"/>
              <a:t>안용복의 활약 </a:t>
            </a:r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E67B8E-4C60-B448-BC65-25DD6092C6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/>
              <a:t>납치된 안용복은 당당하게 일본의 호키슈 태수에게 울릉도와 독도는 조선의 영토임 강조하였다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r>
              <a:rPr lang="ko-KR" altLang="en-US"/>
              <a:t>호키슈태수는 이를 에도막부에 보고하고 울릉도는 일본의 영토가 아니다라고 서계를 써주었다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810CABD4-8335-8049-8B4E-28DD465368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079625"/>
            <a:ext cx="4645025" cy="3317875"/>
          </a:xfrm>
        </p:spPr>
      </p:pic>
    </p:spTree>
    <p:extLst>
      <p:ext uri="{BB962C8B-B14F-4D97-AF65-F5344CB8AC3E}">
        <p14:creationId xmlns:p14="http://schemas.microsoft.com/office/powerpoint/2010/main" val="414474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37F6CE-D573-3D4E-8D06-2090D3DC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안용복의 활약 </a:t>
            </a:r>
            <a:r>
              <a:rPr lang="en-US" altLang="ko-KR"/>
              <a:t>3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F6D5A1-D18B-2942-AF01-487E98F318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/>
              <a:t>이후에 안용복은 다시한번 일본어선이 독도에서 어로활동을 하는것을 목격하고 돗토리번으로 넘어가 조선땅임을 명확하게 하였다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pPr marL="0" indent="0">
              <a:buNone/>
            </a:pPr>
            <a:r>
              <a:rPr lang="ko-KR" altLang="en-US"/>
              <a:t>이와 같은 활동으로 에도막부는 울릉도 도해 금지명령을 내렸다</a:t>
            </a:r>
            <a:r>
              <a:rPr lang="en-US" altLang="ko-KR"/>
              <a:t>.</a:t>
            </a:r>
            <a:r>
              <a:rPr lang="ko-KR" altLang="en-US"/>
              <a:t> 이는 울릉도와독도가 조선의 영토임을 확인시킨 결과</a:t>
            </a:r>
          </a:p>
        </p:txBody>
      </p:sp>
      <p:pic>
        <p:nvPicPr>
          <p:cNvPr id="7" name="그림 7">
            <a:extLst>
              <a:ext uri="{FF2B5EF4-FFF2-40B4-BE49-F238E27FC236}">
                <a16:creationId xmlns:a16="http://schemas.microsoft.com/office/drawing/2014/main" id="{1A1224EF-1E79-1147-A9E2-89AE01DAF4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4037" y="2118551"/>
            <a:ext cx="3657600" cy="3240024"/>
          </a:xfrm>
        </p:spPr>
      </p:pic>
    </p:spTree>
    <p:extLst>
      <p:ext uri="{BB962C8B-B14F-4D97-AF65-F5344CB8AC3E}">
        <p14:creationId xmlns:p14="http://schemas.microsoft.com/office/powerpoint/2010/main" val="428349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E8C4B2-B394-5545-81C2-EA83702F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/>
              <a:t>조선시대</a:t>
            </a:r>
            <a:r>
              <a:rPr lang="en-US" altLang="ko-KR"/>
              <a:t>-</a:t>
            </a:r>
            <a:r>
              <a:rPr lang="ko-KR" altLang="en-US"/>
              <a:t>동북문헌비고 여지고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35588C-A6B4-D049-ADC4-9F4AF27838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/>
              <a:t>이 책에는 울릉도와 독도가 우리땅이라고 서술하고 있다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독도와 울릉도를 두 섬으로 하나가 우산</a:t>
            </a:r>
            <a:r>
              <a:rPr lang="en-US" altLang="ko-KR"/>
              <a:t>(</a:t>
            </a:r>
            <a:r>
              <a:rPr lang="ko-KR" altLang="en-US"/>
              <a:t>독도</a:t>
            </a:r>
            <a:r>
              <a:rPr lang="en-US" altLang="ko-KR"/>
              <a:t>)</a:t>
            </a:r>
            <a:r>
              <a:rPr lang="ko-KR" altLang="en-US"/>
              <a:t>이다</a:t>
            </a:r>
            <a:r>
              <a:rPr lang="en-US" altLang="ko-KR"/>
              <a:t>…</a:t>
            </a:r>
            <a:r>
              <a:rPr lang="ko-KR" altLang="en-US"/>
              <a:t> 우산은 일본이 말하는 송도이다</a:t>
            </a:r>
            <a:r>
              <a:rPr lang="en-US" altLang="ko-KR"/>
              <a:t>.</a:t>
            </a:r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C58B2912-1762-3E41-A7F3-557DE12D35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2097" y="2017713"/>
            <a:ext cx="2567830" cy="3441700"/>
          </a:xfrm>
        </p:spPr>
      </p:pic>
    </p:spTree>
    <p:extLst>
      <p:ext uri="{BB962C8B-B14F-4D97-AF65-F5344CB8AC3E}">
        <p14:creationId xmlns:p14="http://schemas.microsoft.com/office/powerpoint/2010/main" val="3407263954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와이드스크린</PresentationFormat>
  <Slides>17</Slides>
  <Notes>0</Notes>
  <HiddenSlides>0</HiddenSlide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갤러리</vt:lpstr>
      <vt:lpstr>독도가 우리나라 땅인 이유 역사적인 이유</vt:lpstr>
      <vt:lpstr>목차</vt:lpstr>
      <vt:lpstr>고대시대-우산국</vt:lpstr>
      <vt:lpstr>조선시대-세종실록지리지</vt:lpstr>
      <vt:lpstr>조선시대-다케시마 도해면허</vt:lpstr>
      <vt:lpstr>조선시대-안용복의 활약1</vt:lpstr>
      <vt:lpstr>조선시대-안용복의 활약 2</vt:lpstr>
      <vt:lpstr>안용복의 활약 3</vt:lpstr>
      <vt:lpstr>조선시대-동북문헌비고 여지고</vt:lpstr>
      <vt:lpstr>조선시대 일본 외무성-조선국교제시말내탐서</vt:lpstr>
      <vt:lpstr>조선시대-태정관지령</vt:lpstr>
      <vt:lpstr>대한제국-칙령 제 41호 반포</vt:lpstr>
      <vt:lpstr>대한제국-시마네현 고시 제 40호</vt:lpstr>
      <vt:lpstr>대한제국-울도군수 심흥택 보고서</vt:lpstr>
      <vt:lpstr>현대</vt:lpstr>
      <vt:lpstr>현대 샌프란시스코 강화조약</vt:lpstr>
      <vt:lpstr>고생하셨습니다.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독도가 우리나라 땅인 이유 역사적인 이유</dc:title>
  <dc:creator>알 수 없는 사용자</dc:creator>
  <cp:lastModifiedBy>박 정욱</cp:lastModifiedBy>
  <cp:revision>3</cp:revision>
  <dcterms:created xsi:type="dcterms:W3CDTF">2020-06-10T03:44:02Z</dcterms:created>
  <dcterms:modified xsi:type="dcterms:W3CDTF">2020-06-10T05:20:32Z</dcterms:modified>
</cp:coreProperties>
</file>