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63" r:id="rId3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5354"/>
    <a:srgbClr val="FCC3C0"/>
    <a:srgbClr val="F7EEE7"/>
    <a:srgbClr val="8C8E8D"/>
    <a:srgbClr val="D0D1D6"/>
    <a:srgbClr val="D9D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39" d="100"/>
          <a:sy n="39" d="100"/>
        </p:scale>
        <p:origin x="77" y="1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t>2020-09-25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0400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t>2020-09-25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0165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t>2020-09-25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313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t>2020-09-25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780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t>2020-09-25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768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t>2020-09-25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1035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t>2020-09-25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713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t>2020-09-25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4078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t>2020-09-25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610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t>2020-09-25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412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t>2020-09-25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1246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97030-A255-4496-A3A2-90AA255ACC1E}" type="datetimeFigureOut">
              <a:rPr lang="ko-KR" altLang="en-US" smtClean="0"/>
              <a:t>2020-09-25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01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05eJwv5S9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339873" y="1890867"/>
            <a:ext cx="649197" cy="144000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 rot="16200000">
            <a:off x="10183356" y="171839"/>
            <a:ext cx="487680" cy="144000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 rot="16200000">
            <a:off x="8395449" y="4543205"/>
            <a:ext cx="822018" cy="14215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169562" y="2204720"/>
            <a:ext cx="5852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현재 일본경제의 장점과 문제점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-1" y="4185747"/>
            <a:ext cx="516255" cy="144000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7265842" y="4475783"/>
            <a:ext cx="1351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21880046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김나리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824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123349" y="1125152"/>
            <a:ext cx="3945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법인기업통계계보의 정보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56259" y="516972"/>
            <a:ext cx="1826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01 CONTENTS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3071553" y="3359327"/>
            <a:ext cx="59955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1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설비투자 증가</a:t>
            </a:r>
            <a:endParaRPr lang="ko-KR" altLang="en-US" sz="8000" spc="100" dirty="0">
              <a:solidFill>
                <a:srgbClr val="FF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604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363800" y="1125152"/>
            <a:ext cx="3464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큰 폭으로 감소한 분야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56259" y="516972"/>
            <a:ext cx="1826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01 CONTENTS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4120720" y="3359327"/>
            <a:ext cx="38972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1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소매판매</a:t>
            </a:r>
            <a:endParaRPr lang="ko-KR" altLang="en-US" sz="8000" spc="100" dirty="0">
              <a:solidFill>
                <a:srgbClr val="FF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504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56911" y="1125152"/>
            <a:ext cx="2278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기업의 수익률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56259" y="516972"/>
            <a:ext cx="1826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01 CONTENTS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954158" y="4486389"/>
            <a:ext cx="4089177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351803392" descr="EMB00003a3070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3" t="25073" r="9895" b="23204"/>
          <a:stretch>
            <a:fillRect/>
          </a:stretch>
        </p:blipFill>
        <p:spPr bwMode="auto">
          <a:xfrm>
            <a:off x="2254360" y="1943393"/>
            <a:ext cx="7629939" cy="429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49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503534" y="1125152"/>
            <a:ext cx="1184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제조업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56259" y="516972"/>
            <a:ext cx="1826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01 CONTENTS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3694322" y="3359327"/>
            <a:ext cx="47500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0" spc="1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8.6% </a:t>
            </a:r>
            <a:r>
              <a:rPr lang="ko-KR" altLang="en-US" sz="8000" spc="1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감소</a:t>
            </a:r>
            <a:endParaRPr lang="ko-KR" altLang="en-US" sz="8000" spc="100" dirty="0">
              <a:solidFill>
                <a:srgbClr val="FF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474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336823" y="1125152"/>
            <a:ext cx="1518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비제조업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56259" y="516972"/>
            <a:ext cx="1826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01 CONTENTS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3656651" y="3359327"/>
            <a:ext cx="48253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1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제자리걸음</a:t>
            </a:r>
            <a:endParaRPr lang="ko-KR" altLang="en-US" sz="8000" spc="1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592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156259" y="516972"/>
            <a:ext cx="1826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01 CONTENTS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4120720" y="3359327"/>
            <a:ext cx="38972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1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소매판매</a:t>
            </a:r>
            <a:endParaRPr lang="ko-KR" altLang="en-US" sz="8000" spc="100" dirty="0">
              <a:solidFill>
                <a:srgbClr val="FF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t="18320" b="18976"/>
          <a:stretch/>
        </p:blipFill>
        <p:spPr>
          <a:xfrm>
            <a:off x="-2353964" y="223494"/>
            <a:ext cx="17133158" cy="6042992"/>
          </a:xfrm>
          <a:prstGeom prst="rect">
            <a:avLst/>
          </a:prstGeom>
        </p:spPr>
      </p:pic>
      <p:sp>
        <p:nvSpPr>
          <p:cNvPr id="6" name="직사각형 5">
            <a:hlinkClick r:id="rId3"/>
          </p:cNvPr>
          <p:cNvSpPr/>
          <p:nvPr/>
        </p:nvSpPr>
        <p:spPr>
          <a:xfrm>
            <a:off x="2405270" y="6266486"/>
            <a:ext cx="76146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000" dirty="0">
                <a:hlinkClick r:id="rId3"/>
              </a:rPr>
              <a:t>https://youtu.be/n05eJwv5S9Y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01258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363801" y="1125152"/>
            <a:ext cx="3464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신형 코로나 감염 확대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56259" y="516972"/>
            <a:ext cx="1826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01 CONTENTS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388131" y="3359327"/>
            <a:ext cx="113624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1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일본 국내 소비 활동의 냉각</a:t>
            </a:r>
            <a:endParaRPr lang="ko-KR" altLang="en-US" sz="8000" spc="1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90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363801" y="1125152"/>
            <a:ext cx="3464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신형 코로나 감염 확대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56259" y="516972"/>
            <a:ext cx="1826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01 CONTENTS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2022393" y="3359327"/>
            <a:ext cx="80938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100" dirty="0" err="1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인바운드</a:t>
            </a:r>
            <a:r>
              <a:rPr lang="ko-KR" altLang="en-US" sz="8000" spc="1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수요 감</a:t>
            </a:r>
            <a:r>
              <a:rPr lang="ko-KR" altLang="en-US" sz="8000" spc="1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소</a:t>
            </a:r>
            <a:endParaRPr lang="ko-KR" altLang="en-US" sz="8000" spc="1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879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363801" y="1125152"/>
            <a:ext cx="3464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신형 코로나 감염 확대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56259" y="516972"/>
            <a:ext cx="1826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01 CONTENTS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2950531" y="3359327"/>
            <a:ext cx="62376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1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기업 수익 하락</a:t>
            </a:r>
            <a:endParaRPr lang="ko-KR" altLang="en-US" sz="8000" spc="100" dirty="0">
              <a:solidFill>
                <a:srgbClr val="FF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101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363801" y="1125152"/>
            <a:ext cx="3464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신형 코로나 감염 확대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56259" y="516972"/>
            <a:ext cx="1826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01 CONTENTS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4120722" y="3359327"/>
            <a:ext cx="38972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100" dirty="0" err="1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일손부족</a:t>
            </a:r>
            <a:endParaRPr lang="ko-KR" altLang="en-US" sz="8000" spc="1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98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964120" y="527957"/>
            <a:ext cx="2263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CONTENTS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958808" y="1708089"/>
            <a:ext cx="274384" cy="72949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877030" y="1369535"/>
            <a:ext cx="437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01</a:t>
            </a:r>
            <a:endParaRPr lang="ko-KR" altLang="en-US" sz="16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72662" y="1877366"/>
            <a:ext cx="1476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현재 일본 경제</a:t>
            </a:r>
            <a:endParaRPr lang="ko-KR" altLang="en-US" sz="16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958808" y="3042109"/>
            <a:ext cx="274384" cy="72949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5857794" y="2703555"/>
            <a:ext cx="4764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02</a:t>
            </a:r>
            <a:endParaRPr lang="ko-KR" altLang="en-US" sz="16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74879" y="3211386"/>
            <a:ext cx="16722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일본 경제의 장점</a:t>
            </a:r>
            <a:endParaRPr lang="ko-KR" altLang="en-US" sz="16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958808" y="4376129"/>
            <a:ext cx="274384" cy="72949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5855389" y="4037575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03</a:t>
            </a:r>
            <a:endParaRPr lang="ko-KR" altLang="en-US" sz="16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77096" y="4545406"/>
            <a:ext cx="1867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일본 경제의 문제점</a:t>
            </a:r>
            <a:endParaRPr lang="ko-KR" altLang="en-US" sz="16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5958808" y="5710149"/>
            <a:ext cx="274384" cy="72949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5848175" y="5371595"/>
            <a:ext cx="495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04</a:t>
            </a:r>
            <a:endParaRPr lang="ko-KR" altLang="en-US" sz="16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27538" y="5879426"/>
            <a:ext cx="9669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참고자료</a:t>
            </a:r>
            <a:endParaRPr lang="ko-KR" altLang="en-US" sz="16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 rot="16200000">
            <a:off x="2676434" y="1229994"/>
            <a:ext cx="541020" cy="156373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3" name="직사각형 42"/>
          <p:cNvSpPr/>
          <p:nvPr/>
        </p:nvSpPr>
        <p:spPr>
          <a:xfrm>
            <a:off x="11422425" y="2424674"/>
            <a:ext cx="529590" cy="144000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/>
          <p:cNvSpPr/>
          <p:nvPr/>
        </p:nvSpPr>
        <p:spPr>
          <a:xfrm>
            <a:off x="0" y="5227595"/>
            <a:ext cx="529590" cy="144000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430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363801" y="1125152"/>
            <a:ext cx="3464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신형 코로나 감염 확대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56259" y="516972"/>
            <a:ext cx="1826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01 CONTENTS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2486463" y="3359327"/>
            <a:ext cx="71657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1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일시적 소득 하</a:t>
            </a:r>
            <a:r>
              <a:rPr lang="ko-KR" altLang="en-US" sz="8000" spc="1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락</a:t>
            </a:r>
            <a:endParaRPr lang="ko-KR" altLang="en-US" sz="8000" spc="1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217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363801" y="1125152"/>
            <a:ext cx="3464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신형 코로나 감염 확대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56259" y="516972"/>
            <a:ext cx="1826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01 CONTENTS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1399628" y="3359327"/>
            <a:ext cx="93394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1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임시직</a:t>
            </a:r>
            <a:r>
              <a:rPr lang="en-US" altLang="ko-KR" sz="8000" spc="1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, </a:t>
            </a:r>
            <a:r>
              <a:rPr lang="ko-KR" altLang="en-US" sz="8000" spc="1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일용직 노동자</a:t>
            </a:r>
            <a:endParaRPr lang="ko-KR" altLang="en-US" sz="8000" spc="1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850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363801" y="1125152"/>
            <a:ext cx="3464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신형 코로나 감염 확대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56259" y="516972"/>
            <a:ext cx="1826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01 CONTENTS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3071557" y="3359327"/>
            <a:ext cx="59955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1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고용환경 악화</a:t>
            </a:r>
            <a:endParaRPr lang="ko-KR" altLang="en-US" sz="8000" spc="1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980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500217" y="951637"/>
            <a:ext cx="1184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문제점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56259" y="516972"/>
            <a:ext cx="1826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01 CONTENTS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2022393" y="3359327"/>
            <a:ext cx="80938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100" dirty="0" err="1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인바운드</a:t>
            </a:r>
            <a:r>
              <a:rPr lang="ko-KR" altLang="en-US" sz="8000" spc="1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수요 감</a:t>
            </a:r>
            <a:r>
              <a:rPr lang="ko-KR" altLang="en-US" sz="8000" spc="1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소</a:t>
            </a:r>
            <a:endParaRPr lang="ko-KR" altLang="en-US" sz="8000" spc="1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34279" y="1191171"/>
            <a:ext cx="22853518" cy="771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265" name="_x356374472" descr="EMB00003a3070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0" t="46288" r="17003" b="14973"/>
          <a:stretch>
            <a:fillRect/>
          </a:stretch>
        </p:blipFill>
        <p:spPr bwMode="auto">
          <a:xfrm>
            <a:off x="934279" y="1648372"/>
            <a:ext cx="10316817" cy="491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51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723931" y="1125152"/>
            <a:ext cx="6744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직업이 있으나 실제로 일을 하지 않는 </a:t>
            </a:r>
            <a:r>
              <a:rPr lang="ko-KR" altLang="en-US" sz="2800" spc="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휴업자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56259" y="516972"/>
            <a:ext cx="1826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01 CONTENTS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2155443" y="3359327"/>
            <a:ext cx="78277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0" spc="1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435</a:t>
            </a:r>
            <a:r>
              <a:rPr lang="ko-KR" altLang="en-US" sz="8000" spc="1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만명</a:t>
            </a:r>
            <a:r>
              <a:rPr lang="ko-KR" altLang="en-US" sz="8000" spc="1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으로 급증</a:t>
            </a:r>
            <a:endParaRPr lang="ko-KR" altLang="en-US" sz="8000" spc="1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53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790202" y="1125152"/>
            <a:ext cx="2611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기업의 고용조정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56259" y="516972"/>
            <a:ext cx="1826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01 CONTENTS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973230" y="3359327"/>
            <a:ext cx="101922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1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경제 활동 활성화가 중요</a:t>
            </a:r>
            <a:endParaRPr lang="ko-KR" altLang="en-US" sz="8000" spc="1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84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197091" y="1125152"/>
            <a:ext cx="3797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약국과 슈퍼는 매출 증가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56259" y="516972"/>
            <a:ext cx="1826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01 CONTENTS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2022393" y="3359327"/>
            <a:ext cx="80938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1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위생용품</a:t>
            </a:r>
            <a:r>
              <a:rPr lang="en-US" altLang="ko-KR" sz="8000" spc="1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r>
              <a:rPr lang="ko-KR" altLang="en-US" sz="8000" spc="1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수요 증</a:t>
            </a:r>
            <a:r>
              <a:rPr lang="ko-KR" altLang="en-US" sz="8000" spc="1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가</a:t>
            </a:r>
            <a:endParaRPr lang="ko-KR" altLang="en-US" sz="8000" spc="1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06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817181" y="1125152"/>
            <a:ext cx="4557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신형 코로나로 인한 외출 자제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56259" y="516972"/>
            <a:ext cx="1826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01 CONTENTS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1438314" y="3142591"/>
            <a:ext cx="931537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1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백화점 매상 </a:t>
            </a:r>
            <a:endParaRPr lang="en-US" altLang="ko-KR" sz="8000" spc="100" dirty="0" smtClean="0">
              <a:solidFill>
                <a:srgbClr val="FF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8000" spc="1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전년대비 </a:t>
            </a:r>
            <a:r>
              <a:rPr lang="en-US" altLang="ko-KR" sz="8000" spc="1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72.8% </a:t>
            </a:r>
            <a:r>
              <a:rPr lang="ko-KR" altLang="en-US" sz="8000" spc="1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침체</a:t>
            </a:r>
            <a:endParaRPr lang="ko-KR" altLang="en-US" sz="8000" spc="100" dirty="0">
              <a:solidFill>
                <a:srgbClr val="FF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299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817181" y="1125152"/>
            <a:ext cx="4557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신형 코로나로 인한 외출 자제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56259" y="516972"/>
            <a:ext cx="1826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01 CONTENTS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1438316" y="3142591"/>
            <a:ext cx="931537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1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외식업체 매출</a:t>
            </a:r>
            <a:endParaRPr lang="en-US" altLang="ko-KR" sz="8000" spc="100" dirty="0" smtClean="0">
              <a:solidFill>
                <a:srgbClr val="FF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8000" spc="1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전년대비 </a:t>
            </a:r>
            <a:r>
              <a:rPr lang="en-US" altLang="ko-KR" sz="8000" spc="1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39.6% </a:t>
            </a:r>
            <a:r>
              <a:rPr lang="ko-KR" altLang="en-US" sz="8000" spc="1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감소</a:t>
            </a:r>
            <a:endParaRPr lang="ko-KR" altLang="en-US" sz="8000" spc="100" dirty="0">
              <a:solidFill>
                <a:srgbClr val="FF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816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410292" y="1125152"/>
            <a:ext cx="3371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신형 코로나와 실업률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56259" y="516972"/>
            <a:ext cx="1826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01 CONTENTS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999897" y="3142591"/>
            <a:ext cx="101922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1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기업의 고용 조정 본격화</a:t>
            </a:r>
            <a:endParaRPr lang="ko-KR" altLang="en-US" sz="8000" spc="100" dirty="0">
              <a:solidFill>
                <a:srgbClr val="FF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91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56906" y="1125152"/>
            <a:ext cx="2278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일본의 재수출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56259" y="516972"/>
            <a:ext cx="1826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01 CONTENTS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3535623" y="3359327"/>
            <a:ext cx="50674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수출률 </a:t>
            </a:r>
            <a:r>
              <a:rPr lang="ko-KR" altLang="en-US" sz="8000" spc="1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감소</a:t>
            </a:r>
            <a:endParaRPr lang="ko-KR" altLang="en-US" sz="8000" spc="100" dirty="0">
              <a:solidFill>
                <a:srgbClr val="FF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291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5567423"/>
          </a:xfrm>
          <a:prstGeom prst="rect">
            <a:avLst/>
          </a:prstGeom>
        </p:spPr>
      </p:pic>
      <p:sp>
        <p:nvSpPr>
          <p:cNvPr id="49" name="직사각형 48"/>
          <p:cNvSpPr/>
          <p:nvPr/>
        </p:nvSpPr>
        <p:spPr>
          <a:xfrm rot="16200000">
            <a:off x="5953083" y="5137148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3" name="직사각형 62"/>
          <p:cNvSpPr/>
          <p:nvPr/>
        </p:nvSpPr>
        <p:spPr>
          <a:xfrm>
            <a:off x="5431892" y="6148408"/>
            <a:ext cx="1328215" cy="33367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TextBox 63"/>
          <p:cNvSpPr txBox="1"/>
          <p:nvPr/>
        </p:nvSpPr>
        <p:spPr>
          <a:xfrm>
            <a:off x="5514751" y="6125258"/>
            <a:ext cx="1162498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600" spc="100" dirty="0" smtClean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감사합니다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51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030373" y="1125152"/>
            <a:ext cx="4131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가장 </a:t>
            </a:r>
            <a:r>
              <a:rPr lang="ko-KR" altLang="en-US" sz="2800" spc="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큰폭으로</a:t>
            </a:r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감소한 분야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56259" y="516972"/>
            <a:ext cx="1826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01 CONTENTS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3999692" y="3359327"/>
            <a:ext cx="41392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수송 기계</a:t>
            </a:r>
            <a:endParaRPr lang="ko-KR" altLang="en-US" sz="8000" spc="100" dirty="0">
              <a:solidFill>
                <a:srgbClr val="FF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900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56906" y="1125152"/>
            <a:ext cx="2278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국가별 수출률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56259" y="516972"/>
            <a:ext cx="1826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01 CONTENTS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5329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634372072" descr="EMB00003a3070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4" t="26093" r="11983" b="36520"/>
          <a:stretch>
            <a:fillRect/>
          </a:stretch>
        </p:blipFill>
        <p:spPr bwMode="auto">
          <a:xfrm>
            <a:off x="2573237" y="1765672"/>
            <a:ext cx="7045525" cy="480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27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123621" y="1125152"/>
            <a:ext cx="1944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기업의 수익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56259" y="516972"/>
            <a:ext cx="1826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01 CONTENTS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3999690" y="3359327"/>
            <a:ext cx="41392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연속 감소</a:t>
            </a:r>
            <a:endParaRPr lang="ko-KR" altLang="en-US" sz="8000" spc="100" dirty="0">
              <a:solidFill>
                <a:srgbClr val="FF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214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123349" y="1125152"/>
            <a:ext cx="3945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법인기업통계계보의 정보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56259" y="516972"/>
            <a:ext cx="1826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01 CONTENTS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3071554" y="3359327"/>
            <a:ext cx="59955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1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경상이익 감소</a:t>
            </a:r>
            <a:endParaRPr lang="ko-KR" altLang="en-US" sz="8000" spc="100" dirty="0">
              <a:solidFill>
                <a:srgbClr val="FF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501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123349" y="1125152"/>
            <a:ext cx="3945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법인기업통계계보의 정보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56259" y="516972"/>
            <a:ext cx="1826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01 CONTENTS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2486460" y="3359327"/>
            <a:ext cx="71657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1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제조업 수익 악화</a:t>
            </a:r>
            <a:endParaRPr lang="ko-KR" altLang="en-US" sz="8000" spc="100" dirty="0">
              <a:solidFill>
                <a:srgbClr val="FF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984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123349" y="1125152"/>
            <a:ext cx="3945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법인기업통계계보의 정보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56259" y="516972"/>
            <a:ext cx="1826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01 CONTENTS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4120720" y="3359327"/>
            <a:ext cx="38972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1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비제조업</a:t>
            </a:r>
            <a:endParaRPr lang="ko-KR" altLang="en-US" sz="8000" spc="100" dirty="0">
              <a:solidFill>
                <a:srgbClr val="FF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125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257</Words>
  <Application>Microsoft Office PowerPoint</Application>
  <PresentationFormat>와이드스크린</PresentationFormat>
  <Paragraphs>93</Paragraphs>
  <Slides>30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4" baseType="lpstr">
      <vt:lpstr>맑은 고딕</vt:lpstr>
      <vt:lpstr>배달의민족 도현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HP</dc:creator>
  <cp:lastModifiedBy>m yuuuu</cp:lastModifiedBy>
  <cp:revision>34</cp:revision>
  <dcterms:created xsi:type="dcterms:W3CDTF">2017-10-09T06:18:45Z</dcterms:created>
  <dcterms:modified xsi:type="dcterms:W3CDTF">2020-09-25T16:18:53Z</dcterms:modified>
  <cp:contentStatus>최종본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