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43" r:id="rId1"/>
  </p:sldMasterIdLst>
  <p:sldIdLst>
    <p:sldId id="256" r:id="rId2"/>
    <p:sldId id="258" r:id="rId3"/>
    <p:sldId id="260" r:id="rId4"/>
    <p:sldId id="257" r:id="rId5"/>
    <p:sldId id="263" r:id="rId6"/>
    <p:sldId id="264" r:id="rId7"/>
    <p:sldId id="265" r:id="rId8"/>
    <p:sldId id="266" r:id="rId9"/>
    <p:sldId id="267" r:id="rId10"/>
    <p:sldId id="261" r:id="rId11"/>
    <p:sldId id="268" r:id="rId12"/>
    <p:sldId id="286" r:id="rId13"/>
    <p:sldId id="270" r:id="rId14"/>
    <p:sldId id="287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59" r:id="rId30"/>
  </p:sldIdLst>
  <p:sldSz cx="6858000" cy="5143500"/>
  <p:notesSz cx="6858000" cy="9144000"/>
  <p:defaultTextStyle>
    <a:defPPr>
      <a:defRPr lang="ko-KR"/>
    </a:defPPr>
    <a:lvl1pPr marL="0" algn="l" defTabSz="685800" rtl="0" eaLnBrk="1" latinLnBrk="1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1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1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1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1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1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1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1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1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278" y="546"/>
      </p:cViewPr>
      <p:guideLst>
        <p:guide orient="horz" pos="1619"/>
        <p:guide pos="21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slide" Target="slides/slide22.xml"  /><Relationship Id="rId24" Type="http://schemas.openxmlformats.org/officeDocument/2006/relationships/slide" Target="slides/slide23.xml"  /><Relationship Id="rId25" Type="http://schemas.openxmlformats.org/officeDocument/2006/relationships/slide" Target="slides/slide24.xml"  /><Relationship Id="rId26" Type="http://schemas.openxmlformats.org/officeDocument/2006/relationships/slide" Target="slides/slide25.xml"  /><Relationship Id="rId27" Type="http://schemas.openxmlformats.org/officeDocument/2006/relationships/slide" Target="slides/slide26.xml"  /><Relationship Id="rId28" Type="http://schemas.openxmlformats.org/officeDocument/2006/relationships/slide" Target="slides/slide27.xml"  /><Relationship Id="rId29" Type="http://schemas.openxmlformats.org/officeDocument/2006/relationships/slide" Target="slides/slide28.xml"  /><Relationship Id="rId3" Type="http://schemas.openxmlformats.org/officeDocument/2006/relationships/slide" Target="slides/slide2.xml"  /><Relationship Id="rId30" Type="http://schemas.openxmlformats.org/officeDocument/2006/relationships/slide" Target="slides/slide29.xml"  /><Relationship Id="rId31" Type="http://schemas.openxmlformats.org/officeDocument/2006/relationships/presProps" Target="presProps.xml"  /><Relationship Id="rId32" Type="http://schemas.openxmlformats.org/officeDocument/2006/relationships/viewProps" Target="viewProps.xml"  /><Relationship Id="rId33" Type="http://schemas.openxmlformats.org/officeDocument/2006/relationships/theme" Target="theme/theme1.xml"  /><Relationship Id="rId34" Type="http://schemas.openxmlformats.org/officeDocument/2006/relationships/tableStyles" Target="tableStyles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DBDA-D0DA-4A9B-B045-02B5973D1A9C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D1E6-F5A3-43CB-BEFE-1569E97CF6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446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DBDA-D0DA-4A9B-B045-02B5973D1A9C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D1E6-F5A3-43CB-BEFE-1569E97CF6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137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DBDA-D0DA-4A9B-B045-02B5973D1A9C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D1E6-F5A3-43CB-BEFE-1569E97CF6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074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DBDA-D0DA-4A9B-B045-02B5973D1A9C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D1E6-F5A3-43CB-BEFE-1569E97CF6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379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DBDA-D0DA-4A9B-B045-02B5973D1A9C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D1E6-F5A3-43CB-BEFE-1569E97CF6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8332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DBDA-D0DA-4A9B-B045-02B5973D1A9C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D1E6-F5A3-43CB-BEFE-1569E97CF6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3381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DBDA-D0DA-4A9B-B045-02B5973D1A9C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D1E6-F5A3-43CB-BEFE-1569E97CF6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710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DBDA-D0DA-4A9B-B045-02B5973D1A9C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D1E6-F5A3-43CB-BEFE-1569E97CF6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803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DBDA-D0DA-4A9B-B045-02B5973D1A9C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D1E6-F5A3-43CB-BEFE-1569E97CF6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184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DBDA-D0DA-4A9B-B045-02B5973D1A9C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D1E6-F5A3-43CB-BEFE-1569E97CF6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5946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DBDA-D0DA-4A9B-B045-02B5973D1A9C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D1E6-F5A3-43CB-BEFE-1569E97CF6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9189293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9DBDA-D0DA-4A9B-B045-02B5973D1A9C}" type="datetimeFigureOut">
              <a:rPr lang="ko-KR" altLang="en-US" smtClean="0"/>
              <a:t>2020-09-18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2D1E6-F5A3-43CB-BEFE-1569E97CF6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607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hyperlink" Target="https:\\www.youtube.com\watch?v=0T0boZszBYQ%20" TargetMode="External" /><Relationship Id="rId3" Type="http://schemas.openxmlformats.org/officeDocument/2006/relationships/image" Target="../media/image1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7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8.png"  /><Relationship Id="rId3" Type="http://schemas.openxmlformats.org/officeDocument/2006/relationships/image" Target="../media/image9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hyperlink" Target="https://www.famille-kazokusou.com/magazine/after/95" TargetMode="External" /><Relationship Id="rId11" Type="http://schemas.openxmlformats.org/officeDocument/2006/relationships/hyperlink" Target="https://www.e-sogi.com/guide/15486/" TargetMode="External" /><Relationship Id="rId12" Type="http://schemas.openxmlformats.org/officeDocument/2006/relationships/hyperlink" Target="https://president.jp/articles/-/30639?page=1" TargetMode="External" /><Relationship Id="rId13" Type="http://schemas.openxmlformats.org/officeDocument/2006/relationships/hyperlink" Target="https://www.e-sogi.com/guide/1656/" TargetMode="External" /><Relationship Id="rId14" Type="http://schemas.openxmlformats.org/officeDocument/2006/relationships/hyperlink" Target="https://m.sohu.com/n/479473825/?wscrid=95360_8" TargetMode="External" /><Relationship Id="rId15" Type="http://schemas.openxmlformats.org/officeDocument/2006/relationships/hyperlink" Target="https://with-house.jp/blog/2020/09/6135/" TargetMode="External" /><Relationship Id="rId16" Type="http://schemas.openxmlformats.org/officeDocument/2006/relationships/hyperlink" Target="https://www.youtube.com/watch?v=0T0boZszBYQ" TargetMode="External" /><Relationship Id="rId17" Type="http://schemas.openxmlformats.org/officeDocument/2006/relationships/hyperlink" Target="https://www.osohshiki.jp/column/article/183/" TargetMode="External" /><Relationship Id="rId18" Type="http://schemas.openxmlformats.org/officeDocument/2006/relationships/hyperlink" Target="http://tokyo.sousai.net/column/column_002.html" TargetMode="External" /><Relationship Id="rId2" Type="http://schemas.openxmlformats.org/officeDocument/2006/relationships/hyperlink" Target="https://haa.athuman.com/media/japanese/culture/1173/" TargetMode="External" /><Relationship Id="rId3" Type="http://schemas.openxmlformats.org/officeDocument/2006/relationships/hyperlink" Target="https://ja.wikipedia.org/wiki/%E8%91%AC%E5%84%80" TargetMode="External" /><Relationship Id="rId4" Type="http://schemas.openxmlformats.org/officeDocument/2006/relationships/hyperlink" Target="https://www.e-sogi.com/guide/16539/" TargetMode="External" /><Relationship Id="rId5" Type="http://schemas.openxmlformats.org/officeDocument/2006/relationships/hyperlink" Target="https://www.osohshiki.jp/column/article/208/" TargetMode="External" /><Relationship Id="rId6" Type="http://schemas.openxmlformats.org/officeDocument/2006/relationships/hyperlink" Target="http://web.sanin.jp/p/sousen/1/3/1/7/01/" TargetMode="External" /><Relationship Id="rId7" Type="http://schemas.openxmlformats.org/officeDocument/2006/relationships/hyperlink" Target="http://www.aoisousai.net/article/15272750.html" TargetMode="External" /><Relationship Id="rId8" Type="http://schemas.openxmlformats.org/officeDocument/2006/relationships/hyperlink" Target="https://president.jp/articles/-/45872?page=1" TargetMode="External" /><Relationship Id="rId9" Type="http://schemas.openxmlformats.org/officeDocument/2006/relationships/hyperlink" Target="https://webronza.asahi.com/culture/articles/2021011800006.html?page=2" TargetMode="External"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0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대각선 방향의 모서리가 잘린 사각형 7"/>
          <p:cNvSpPr/>
          <p:nvPr/>
        </p:nvSpPr>
        <p:spPr>
          <a:xfrm>
            <a:off x="66854" y="82494"/>
            <a:ext cx="6739531" cy="4997570"/>
          </a:xfrm>
          <a:prstGeom prst="snip2DiagRect">
            <a:avLst>
              <a:gd name="adj1" fmla="val 0"/>
              <a:gd name="adj2" fmla="val 7061"/>
            </a:avLst>
          </a:prstGeom>
          <a:noFill/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917274" y="2260121"/>
            <a:ext cx="5023450" cy="858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56569" y="0"/>
            <a:ext cx="248549" cy="3249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783684" y="1828803"/>
            <a:ext cx="5290631" cy="6332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 sz="3200" b="1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7530e"/>
                </a:solidFill>
                <a:latin typeface="G마켓 산스 TTF Bold"/>
                <a:ea typeface="G마켓 산스 TTF Bold"/>
              </a:rPr>
              <a:t>일본의 장례 문화</a:t>
            </a:r>
            <a:endParaRPr lang="ko-KR" altLang="en-US" sz="3200" b="1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rgbClr val="67530e"/>
              </a:solidFill>
              <a:latin typeface="G마켓 산스 TTF Bold"/>
              <a:ea typeface="G마켓 산스 TTF Bold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85981" y="4743113"/>
            <a:ext cx="2538125" cy="254457"/>
          </a:xfrm>
        </p:spPr>
        <p:txBody>
          <a:bodyPr>
            <a:normAutofit fontScale="85000" lnSpcReduction="20000"/>
          </a:bodyPr>
          <a:lstStyle/>
          <a:p>
            <a:pPr lvl="0">
              <a:defRPr/>
            </a:pP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7530e"/>
                </a:solidFill>
                <a:latin typeface="G마켓 산스 TTF Light"/>
                <a:ea typeface="G마켓 산스 TTF Light"/>
              </a:rPr>
              <a:t>일본어일본학과 </a:t>
            </a:r>
            <a:r>
              <a:rPr lang="en-US" altLang="ko-KR" sz="14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7530e"/>
                </a:solidFill>
                <a:latin typeface="G마켓 산스 TTF Light"/>
                <a:ea typeface="G마켓 산스 TTF Light"/>
              </a:rPr>
              <a:t>22101313</a:t>
            </a: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7530e"/>
                </a:solidFill>
                <a:latin typeface="G마켓 산스 TTF Light"/>
                <a:ea typeface="G마켓 산스 TTF Light"/>
              </a:rPr>
              <a:t> 김수빈</a:t>
            </a:r>
            <a:endParaRPr lang="ko-KR" altLang="en-US" sz="140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rgbClr val="67530e"/>
              </a:solidFill>
              <a:latin typeface="G마켓 산스 TTF Light"/>
              <a:ea typeface="G마켓 산스 TTF Light"/>
            </a:endParaRPr>
          </a:p>
        </p:txBody>
      </p:sp>
      <p:sp>
        <p:nvSpPr>
          <p:cNvPr id="4" name="부제목 2"/>
          <p:cNvSpPr txBox="1"/>
          <p:nvPr/>
        </p:nvSpPr>
        <p:spPr>
          <a:xfrm>
            <a:off x="99060" y="-579385"/>
            <a:ext cx="306058" cy="2839506"/>
          </a:xfrm>
          <a:prstGeom prst="rect">
            <a:avLst/>
          </a:prstGeom>
        </p:spPr>
        <p:txBody>
          <a:bodyPr vert="eaVert" lIns="91440" tIns="45720" rIns="91440" bIns="45720">
            <a:normAutofit fontScale="70000" lnSpcReduction="20000"/>
          </a:bodyPr>
          <a:lstStyle>
            <a:lvl1pPr marL="0" indent="0" algn="ctr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ko-KR" altLang="en-US" sz="14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7530e"/>
                </a:solidFill>
                <a:latin typeface="G마켓 산스 TTF Light"/>
                <a:ea typeface="G마켓 산스 TTF Light"/>
              </a:rPr>
              <a:t>일본어와 일본문화</a:t>
            </a:r>
            <a:endParaRPr lang="ko-KR" altLang="en-US" sz="140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rgbClr val="67530e"/>
              </a:solidFill>
              <a:latin typeface="G마켓 산스 TTF Light"/>
              <a:ea typeface="G마켓 산스 TTF Light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56569" y="2856716"/>
            <a:ext cx="248549" cy="3911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대각선 방향의 모서리가 잘린 사각형 7"/>
          <p:cNvSpPr/>
          <p:nvPr/>
        </p:nvSpPr>
        <p:spPr>
          <a:xfrm>
            <a:off x="66854" y="82494"/>
            <a:ext cx="6739531" cy="4997570"/>
          </a:xfrm>
          <a:prstGeom prst="snip2DiagRect">
            <a:avLst>
              <a:gd name="adj1" fmla="val 0"/>
              <a:gd name="adj2" fmla="val 7061"/>
            </a:avLst>
          </a:prstGeom>
          <a:noFill/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917274" y="2223423"/>
            <a:ext cx="5023450" cy="7157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791303" y="2264669"/>
            <a:ext cx="5290631" cy="6332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 sz="3200" b="1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7530e"/>
                </a:solidFill>
                <a:latin typeface="G마켓 산스 TTF Bold"/>
                <a:ea typeface="G마켓 산스 TTF Bold"/>
              </a:rPr>
              <a:t>일본 장례의 절차</a:t>
            </a:r>
            <a:endParaRPr lang="ko-KR" altLang="en-US" sz="3200" b="1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rgbClr val="67530e"/>
              </a:solidFill>
              <a:latin typeface="G마켓 산스 TTF Bold"/>
              <a:ea typeface="G마켓 산스 TTF Bold"/>
            </a:endParaRPr>
          </a:p>
        </p:txBody>
      </p:sp>
      <p:sp>
        <p:nvSpPr>
          <p:cNvPr id="9" name="제목 1"/>
          <p:cNvSpPr txBox="1"/>
          <p:nvPr/>
        </p:nvSpPr>
        <p:spPr>
          <a:xfrm>
            <a:off x="722724" y="1843373"/>
            <a:ext cx="1395636" cy="677603"/>
          </a:xfrm>
          <a:prstGeom prst="rect">
            <a:avLst/>
          </a:prstGeom>
        </p:spPr>
        <p:txBody>
          <a:bodyPr vert="horz" lIns="91440" tIns="45720" rIns="91440" bIns="45720" anchor="b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ko-KR" sz="66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G마켓 산스 TTF Bold"/>
                <a:ea typeface="G마켓 산스 TTF Bold"/>
              </a:rPr>
              <a:t>0</a:t>
            </a:r>
            <a:r>
              <a:rPr lang="en-US" altLang="ko-KR" sz="66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G마켓 산스 TTF Bold"/>
                <a:ea typeface="G마켓 산스 TTF Bold"/>
              </a:rPr>
              <a:t>2</a:t>
            </a:r>
            <a:endParaRPr lang="ko-KR" altLang="en-US" sz="660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G마켓 산스 TTF Bold"/>
              <a:ea typeface="G마켓 산스 TTF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537121" y="172345"/>
            <a:ext cx="3783757" cy="4089972"/>
          </a:xfrm>
          <a:prstGeom prst="rect">
            <a:avLst/>
          </a:prstGeom>
          <a:effectLst>
            <a:reflection blurRad="6350" stA="50000" endA="300" endPos="3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-413486" y="2108635"/>
            <a:ext cx="6858002" cy="1088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200" b="1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G마켓 산스 TTF Medium"/>
                <a:ea typeface="G마켓 산스 TTF Medium"/>
              </a:rPr>
              <a:t>장례식의 흐름을 </a:t>
            </a:r>
            <a:endParaRPr lang="ko-KR" altLang="en-US" sz="2200" b="1">
              <a:ln w="9525">
                <a:solidFill>
                  <a:schemeClr val="tx1">
                    <a:alpha val="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G마켓 산스 TTF Medium"/>
              <a:ea typeface="G마켓 산스 TTF Medium"/>
            </a:endParaRPr>
          </a:p>
          <a:p>
            <a:pPr lvl="0" algn="ctr">
              <a:defRPr/>
            </a:pPr>
            <a:r>
              <a:rPr lang="ko-KR" altLang="en-US" sz="2200" b="1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G마켓 산스 TTF Medium"/>
                <a:ea typeface="G마켓 산스 TTF Medium"/>
              </a:rPr>
              <a:t>요약한 영상</a:t>
            </a:r>
            <a:endParaRPr lang="ko-KR" altLang="en-US" sz="2200" b="1">
              <a:ln w="9525">
                <a:solidFill>
                  <a:schemeClr val="tx1">
                    <a:alpha val="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G마켓 산스 TTF Medium"/>
              <a:ea typeface="G마켓 산스 TTF Medium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800" b="1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G마켓 산스 TTF Medium"/>
                <a:ea typeface="G마켓 산스 TTF Medium"/>
              </a:rPr>
              <a:t> </a:t>
            </a:r>
            <a:endParaRPr lang="ko-KR" altLang="en-US" sz="1800" b="1">
              <a:ln w="9525">
                <a:solidFill>
                  <a:schemeClr val="tx1">
                    <a:alpha val="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G마켓 산스 TTF Medium"/>
              <a:ea typeface="G마켓 산스 TTF Medium"/>
            </a:endParaRPr>
          </a:p>
        </p:txBody>
      </p:sp>
      <p:sp>
        <p:nvSpPr>
          <p:cNvPr id="17" name="대각선 방향의 모서리가 잘린 사각형 7"/>
          <p:cNvSpPr/>
          <p:nvPr/>
        </p:nvSpPr>
        <p:spPr>
          <a:xfrm>
            <a:off x="66854" y="82494"/>
            <a:ext cx="6739531" cy="4997570"/>
          </a:xfrm>
          <a:prstGeom prst="snip2DiagRect">
            <a:avLst>
              <a:gd name="adj1" fmla="val 0"/>
              <a:gd name="adj2" fmla="val 7061"/>
            </a:avLst>
          </a:prstGeom>
          <a:noFill/>
          <a:ln w="6350" cap="flat" cmpd="sng" algn="ctr">
            <a:solidFill>
              <a:srgbClr val="bf9000">
                <a:alpha val="100000"/>
              </a:srgbClr>
            </a:solidFill>
            <a:prstDash val="solid"/>
          </a:ln>
        </p:spPr>
        <p:txBody>
          <a:bodyPr anchor="ctr"/>
          <a:p>
            <a:pPr marL="0" indent="0" algn="ctr" defTabSz="6858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350" b="0" i="0" u="none" strike="noStrike" kern="1200" cap="none" spc="0" normalizeH="0" baseline="0" mc:Ignorable="hp" hp:hslEmbossed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100965" y="102870"/>
            <a:ext cx="6656070" cy="4953000"/>
          </a:xfrm>
          <a:prstGeom prst="roundRect">
            <a:avLst>
              <a:gd name="adj" fmla="val 9282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 rot="16200000">
            <a:off x="95754" y="109211"/>
            <a:ext cx="486673" cy="678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 rot="16200000">
            <a:off x="440560" y="103496"/>
            <a:ext cx="486674" cy="689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28703" y="204965"/>
            <a:ext cx="5228032" cy="421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200" b="1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G마켓 산스 TTF Medium"/>
                <a:ea typeface="G마켓 산스 TTF Medium"/>
              </a:rPr>
              <a:t>고인의 임종</a:t>
            </a:r>
            <a:r>
              <a:rPr lang="en-US" altLang="ko-KR" sz="2200" b="1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G마켓 산스 TTF Medium"/>
                <a:ea typeface="G마켓 산스 TTF Medium"/>
              </a:rPr>
              <a:t>~</a:t>
            </a:r>
            <a:r>
              <a:rPr lang="ko-KR" altLang="en-US" sz="2200" b="1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G마켓 산스 TTF Medium"/>
                <a:ea typeface="G마켓 산스 TTF Medium"/>
              </a:rPr>
              <a:t>장례식 전</a:t>
            </a:r>
            <a:endParaRPr lang="ko-KR" altLang="en-US" sz="2200" b="1">
              <a:ln w="9525">
                <a:solidFill>
                  <a:schemeClr val="tx1">
                    <a:alpha val="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G마켓 산스 TTF Medium"/>
              <a:ea typeface="G마켓 산스 TTF Medium"/>
            </a:endParaRPr>
          </a:p>
        </p:txBody>
      </p:sp>
      <p:sp>
        <p:nvSpPr>
          <p:cNvPr id="13" name=""/>
          <p:cNvSpPr/>
          <p:nvPr/>
        </p:nvSpPr>
        <p:spPr>
          <a:xfrm>
            <a:off x="194238" y="993768"/>
            <a:ext cx="6457237" cy="386907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>
            <a:solidFill>
              <a:srgbClr val="ffd966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33" name=""/>
          <p:cNvSpPr/>
          <p:nvPr/>
        </p:nvSpPr>
        <p:spPr>
          <a:xfrm>
            <a:off x="270123" y="2355949"/>
            <a:ext cx="6302871" cy="109016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38100">
            <a:solidFill>
              <a:schemeClr val="lt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36" name=""/>
          <p:cNvSpPr/>
          <p:nvPr/>
        </p:nvSpPr>
        <p:spPr>
          <a:xfrm>
            <a:off x="1739651" y="2809726"/>
            <a:ext cx="1503164" cy="1458515"/>
          </a:xfrm>
          <a:prstGeom prst="ellipse">
            <a:avLst/>
          </a:prstGeom>
          <a:solidFill>
            <a:srgbClr val="292106">
              <a:alpha val="100000"/>
            </a:srgbClr>
          </a:solidFill>
          <a:ln w="19050" cap="flat" cmpd="sng" algn="ctr">
            <a:solidFill>
              <a:srgbClr val="806000">
                <a:alpha val="100000"/>
              </a:srgbClr>
            </a:solidFill>
            <a:prstDash val="solid"/>
          </a:ln>
        </p:spPr>
        <p:txBody>
          <a:bodyPr anchor="ctr"/>
          <a:p>
            <a:pPr marL="0" indent="0" algn="ctr" defTabSz="6858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200" b="1" i="0" u="none" strike="noStrike" kern="1200" cap="none" spc="0" normalizeH="0" baseline="0" mc:Ignorable="hp" hp:hslEmbossed="0">
                <a:solidFill>
                  <a:srgbClr val="ffffff"/>
                </a:solidFill>
                <a:latin typeface="Calibri"/>
                <a:ea typeface="맑은 고딕"/>
                <a:cs typeface="맑은 고딕"/>
              </a:rPr>
              <a:t>사망증명서</a:t>
            </a:r>
            <a:r>
              <a:rPr xmlns:mc="http://schemas.openxmlformats.org/markup-compatibility/2006" xmlns:hp="http://schemas.haansoft.com/office/presentation/8.0" kumimoji="0" lang="en-US" altLang="ko-KR" sz="1200" b="1" i="0" u="none" strike="noStrike" kern="1200" cap="none" spc="0" normalizeH="0" baseline="0" mc:Ignorable="hp" hp:hslEmbossed="0">
                <a:solidFill>
                  <a:srgbClr val="ffffff"/>
                </a:solidFill>
                <a:latin typeface="Calibri"/>
                <a:ea typeface="맑은 고딕"/>
                <a:cs typeface="맑은 고딕"/>
              </a:rPr>
              <a:t>(</a:t>
            </a:r>
            <a:r>
              <a:rPr xmlns:mc="http://schemas.openxmlformats.org/markup-compatibility/2006" xmlns:hp="http://schemas.haansoft.com/office/presentation/8.0" kumimoji="0" lang="ko-KR" altLang="en-US" sz="1200" b="1" i="0" u="none" strike="noStrike" kern="1200" cap="none" spc="0" normalizeH="0" baseline="0" mc:Ignorable="hp" hp:hslEmbossed="0">
                <a:solidFill>
                  <a:srgbClr val="ffffff"/>
                </a:solidFill>
                <a:latin typeface="Calibri"/>
                <a:ea typeface="맑은 고딕"/>
                <a:cs typeface="맑은 고딕"/>
              </a:rPr>
              <a:t>병원</a:t>
            </a:r>
            <a:r>
              <a:rPr xmlns:mc="http://schemas.openxmlformats.org/markup-compatibility/2006" xmlns:hp="http://schemas.haansoft.com/office/presentation/8.0" kumimoji="0" lang="en-US" altLang="ko-KR" sz="1200" b="1" i="0" u="none" strike="noStrike" kern="1200" cap="none" spc="0" normalizeH="0" baseline="0" mc:Ignorable="hp" hp:hslEmbossed="0">
                <a:solidFill>
                  <a:srgbClr val="ffffff"/>
                </a:solidFill>
                <a:latin typeface="Calibri"/>
                <a:ea typeface="맑은 고딕"/>
                <a:cs typeface="맑은 고딕"/>
              </a:rPr>
              <a:t>)</a:t>
            </a:r>
            <a:endParaRPr xmlns:mc="http://schemas.openxmlformats.org/markup-compatibility/2006" xmlns:hp="http://schemas.haansoft.com/office/presentation/8.0" kumimoji="0" lang="en-US" altLang="ko-KR" sz="1200" b="1" i="0" u="none" strike="noStrike" kern="1200" cap="none" spc="0" normalizeH="0" baseline="0" mc:Ignorable="hp" hp:hslEmbossed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  <a:p>
            <a:pPr marL="0" indent="0" algn="ctr" defTabSz="6858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200" b="1" i="0" u="none" strike="noStrike" kern="1200" cap="none" spc="0" normalizeH="0" baseline="0" mc:Ignorable="hp" hp:hslEmbossed="0">
                <a:solidFill>
                  <a:srgbClr val="ffffff"/>
                </a:solidFill>
                <a:latin typeface="Calibri"/>
                <a:ea typeface="맑은 고딕"/>
                <a:cs typeface="맑은 고딕"/>
              </a:rPr>
              <a:t>받고 진행</a:t>
            </a:r>
            <a:endParaRPr xmlns:mc="http://schemas.openxmlformats.org/markup-compatibility/2006" xmlns:hp="http://schemas.haansoft.com/office/presentation/8.0" kumimoji="0" lang="ko-KR" altLang="en-US" sz="1200" b="0" i="0" u="none" strike="noStrike" kern="1200" cap="none" spc="0" normalizeH="0" baseline="0" mc:Ignorable="hp" hp:hslEmbossed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38" name=""/>
          <p:cNvSpPr/>
          <p:nvPr/>
        </p:nvSpPr>
        <p:spPr>
          <a:xfrm>
            <a:off x="4935735" y="2720131"/>
            <a:ext cx="1503164" cy="1458515"/>
          </a:xfrm>
          <a:prstGeom prst="ellipse">
            <a:avLst/>
          </a:prstGeom>
          <a:solidFill>
            <a:srgbClr val="292106">
              <a:alpha val="100000"/>
            </a:srgbClr>
          </a:solidFill>
          <a:ln w="19050" cap="flat" cmpd="sng" algn="ctr">
            <a:solidFill>
              <a:srgbClr val="806000">
                <a:alpha val="100000"/>
              </a:srgbClr>
            </a:solidFill>
            <a:prstDash val="solid"/>
          </a:ln>
        </p:spPr>
        <p:txBody>
          <a:bodyPr anchor="ctr"/>
          <a:p>
            <a:pPr marL="0" indent="0" algn="ctr" defTabSz="6858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200" b="1" i="0" u="none" strike="noStrike" kern="1200" cap="none" spc="0" normalizeH="0" baseline="0" mc:Ignorable="hp" hp:hslEmbossed="0">
                <a:solidFill>
                  <a:srgbClr val="ffffff"/>
                </a:solidFill>
                <a:latin typeface="Calibri"/>
                <a:ea typeface="맑은 고딕"/>
                <a:cs typeface="맑은 고딕"/>
              </a:rPr>
              <a:t>부고의 통신</a:t>
            </a:r>
            <a:endParaRPr xmlns:mc="http://schemas.openxmlformats.org/markup-compatibility/2006" xmlns:hp="http://schemas.haansoft.com/office/presentation/8.0" kumimoji="0" lang="ko-KR" altLang="en-US" sz="1200" b="1" i="0" u="none" strike="noStrike" kern="1200" cap="none" spc="0" normalizeH="0" baseline="0" mc:Ignorable="hp" hp:hslEmbossed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34" name=""/>
          <p:cNvSpPr/>
          <p:nvPr/>
        </p:nvSpPr>
        <p:spPr>
          <a:xfrm>
            <a:off x="426392" y="1600646"/>
            <a:ext cx="1503164" cy="1458515"/>
          </a:xfrm>
          <a:prstGeom prst="ellipse">
            <a:avLst/>
          </a:prstGeom>
          <a:solidFill>
            <a:srgbClr val="292106"/>
          </a:solidFill>
          <a:ln>
            <a:solidFill>
              <a:srgbClr val="806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ko-KR" altLang="en-US" sz="1200" b="1"/>
              <a:t>장례 회사</a:t>
            </a:r>
            <a:endParaRPr lang="ko-KR" altLang="en-US" sz="1200" b="1"/>
          </a:p>
          <a:p>
            <a:pPr algn="ctr">
              <a:defRPr/>
            </a:pPr>
            <a:r>
              <a:rPr lang="ko-KR" altLang="en-US" sz="1200" b="1"/>
              <a:t> 결정</a:t>
            </a:r>
            <a:r>
              <a:rPr lang="en-US" altLang="ko-KR" sz="1200" b="1"/>
              <a:t>&amp;</a:t>
            </a:r>
            <a:endParaRPr lang="en-US" altLang="ko-KR" sz="1200" b="1"/>
          </a:p>
          <a:p>
            <a:pPr algn="ctr">
              <a:defRPr/>
            </a:pPr>
            <a:r>
              <a:rPr lang="ko-KR" altLang="en-US" sz="1200" b="1"/>
              <a:t>신체 수송 </a:t>
            </a:r>
            <a:endParaRPr lang="ko-KR" altLang="en-US" sz="1200" b="1"/>
          </a:p>
          <a:p>
            <a:pPr algn="ctr">
              <a:defRPr/>
            </a:pPr>
            <a:r>
              <a:rPr lang="ko-KR" altLang="en-US" sz="1200" b="1"/>
              <a:t>배치 및 보안</a:t>
            </a:r>
            <a:endParaRPr lang="ko-KR" altLang="en-US" sz="1200" b="1"/>
          </a:p>
        </p:txBody>
      </p:sp>
      <p:sp>
        <p:nvSpPr>
          <p:cNvPr id="37" name=""/>
          <p:cNvSpPr/>
          <p:nvPr/>
        </p:nvSpPr>
        <p:spPr>
          <a:xfrm>
            <a:off x="3429000" y="1563141"/>
            <a:ext cx="1503164" cy="1458515"/>
          </a:xfrm>
          <a:prstGeom prst="ellipse">
            <a:avLst/>
          </a:prstGeom>
          <a:solidFill>
            <a:srgbClr val="292106">
              <a:alpha val="100000"/>
            </a:srgbClr>
          </a:solidFill>
          <a:ln w="19050" cap="flat" cmpd="sng" algn="ctr">
            <a:solidFill>
              <a:srgbClr val="806000">
                <a:alpha val="100000"/>
              </a:srgbClr>
            </a:solidFill>
            <a:prstDash val="solid"/>
          </a:ln>
        </p:spPr>
        <p:txBody>
          <a:bodyPr anchor="ctr"/>
          <a:p>
            <a:pPr marL="0" indent="0" algn="ctr" defTabSz="6858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200" b="1" i="0" u="none" strike="noStrike" kern="1200" cap="none" spc="0" normalizeH="0" baseline="0" mc:Ignorable="hp" hp:hslEmbossed="0">
                <a:solidFill>
                  <a:srgbClr val="ffffff"/>
                </a:solidFill>
                <a:latin typeface="Calibri"/>
                <a:ea typeface="맑은 고딕"/>
                <a:cs typeface="맑은 고딕"/>
              </a:rPr>
              <a:t>장례 회사와 논의</a:t>
            </a:r>
            <a:endParaRPr xmlns:mc="http://schemas.openxmlformats.org/markup-compatibility/2006" xmlns:hp="http://schemas.haansoft.com/office/presentation/8.0" kumimoji="0" lang="ko-KR" altLang="en-US" sz="1200" b="0" i="0" u="none" strike="noStrike" kern="1200" cap="none" spc="0" normalizeH="0" baseline="0" mc:Ignorable="hp" hp:hslEmbossed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1" animBg="1"/>
      <p:bldP spid="38" grpId="2" animBg="1"/>
      <p:bldP spid="34" grpId="3" animBg="1"/>
      <p:bldP spid="37" grpId="4" animBg="1"/>
    </p:bld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100965" y="102870"/>
            <a:ext cx="6656070" cy="4953000"/>
          </a:xfrm>
          <a:prstGeom prst="roundRect">
            <a:avLst>
              <a:gd name="adj" fmla="val 9282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 rot="16200000">
            <a:off x="95754" y="109211"/>
            <a:ext cx="486673" cy="678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 rot="16200000">
            <a:off x="440560" y="103496"/>
            <a:ext cx="486674" cy="689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28703" y="204965"/>
            <a:ext cx="2958404" cy="421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200" b="1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G마켓 산스 TTF Medium"/>
                <a:ea typeface="G마켓 산스 TTF Medium"/>
              </a:rPr>
              <a:t>장례 영결식</a:t>
            </a:r>
            <a:r>
              <a:rPr lang="en-US" altLang="ko-KR" sz="2200" b="1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G마켓 산스 TTF Medium"/>
                <a:ea typeface="G마켓 산스 TTF Medium"/>
              </a:rPr>
              <a:t>~</a:t>
            </a:r>
            <a:r>
              <a:rPr lang="ko-KR" altLang="en-US" sz="2200" b="1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G마켓 산스 TTF Medium"/>
                <a:ea typeface="G마켓 산스 TTF Medium"/>
              </a:rPr>
              <a:t>발인 화장</a:t>
            </a:r>
            <a:endParaRPr lang="ko-KR" altLang="en-US" sz="2200" b="1">
              <a:ln w="9525">
                <a:solidFill>
                  <a:schemeClr val="tx1">
                    <a:alpha val="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G마켓 산스 TTF Medium"/>
              <a:ea typeface="G마켓 산스 TTF Medium"/>
            </a:endParaRPr>
          </a:p>
        </p:txBody>
      </p:sp>
      <p:sp>
        <p:nvSpPr>
          <p:cNvPr id="13" name=""/>
          <p:cNvSpPr/>
          <p:nvPr/>
        </p:nvSpPr>
        <p:spPr>
          <a:xfrm>
            <a:off x="194238" y="993768"/>
            <a:ext cx="6457237" cy="386907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>
            <a:solidFill>
              <a:srgbClr val="ffd966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grpSp>
        <p:nvGrpSpPr>
          <p:cNvPr id="30" name=""/>
          <p:cNvGrpSpPr/>
          <p:nvPr/>
        </p:nvGrpSpPr>
        <p:grpSpPr>
          <a:xfrm rot="0">
            <a:off x="374749" y="1124396"/>
            <a:ext cx="6006008" cy="3436174"/>
            <a:chOff x="374749" y="1124396"/>
            <a:chExt cx="6006008" cy="3436174"/>
          </a:xfrm>
        </p:grpSpPr>
        <p:pic>
          <p:nvPicPr>
            <p:cNvPr id="17" name="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374749" y="3244036"/>
              <a:ext cx="850168" cy="932497"/>
            </a:xfrm>
            <a:prstGeom prst="rect">
              <a:avLst/>
            </a:prstGeom>
          </p:spPr>
        </p:pic>
        <p:pic>
          <p:nvPicPr>
            <p:cNvPr id="19" name="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420112" y="1348799"/>
              <a:ext cx="801349" cy="801349"/>
            </a:xfrm>
            <a:prstGeom prst="rect">
              <a:avLst/>
            </a:prstGeom>
          </p:spPr>
        </p:pic>
        <p:sp>
          <p:nvSpPr>
            <p:cNvPr id="20" name=""/>
            <p:cNvSpPr txBox="1"/>
            <p:nvPr/>
          </p:nvSpPr>
          <p:spPr>
            <a:xfrm>
              <a:off x="539253" y="2188517"/>
              <a:ext cx="1064121" cy="29560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/>
              </a:pPr>
              <a:r>
                <a:rPr lang="ko-KR" altLang="en-US" b="1">
                  <a:solidFill>
                    <a:schemeClr val="dk1"/>
                  </a:solidFill>
                </a:rPr>
                <a:t>통야</a:t>
              </a:r>
              <a:endParaRPr lang="ko-KR" altLang="en-US" b="1">
                <a:solidFill>
                  <a:schemeClr val="dk1"/>
                </a:solidFill>
              </a:endParaRPr>
            </a:p>
          </p:txBody>
        </p:sp>
        <p:sp>
          <p:nvSpPr>
            <p:cNvPr id="21" name=""/>
            <p:cNvSpPr txBox="1"/>
            <p:nvPr/>
          </p:nvSpPr>
          <p:spPr>
            <a:xfrm>
              <a:off x="435074" y="4249786"/>
              <a:ext cx="1198066" cy="29471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/>
              </a:pPr>
              <a:r>
                <a:rPr lang="ko-KR" altLang="en-US" b="1"/>
                <a:t>장례식</a:t>
              </a:r>
              <a:endParaRPr lang="ko-KR" altLang="en-US" b="1"/>
            </a:p>
          </p:txBody>
        </p:sp>
        <p:sp>
          <p:nvSpPr>
            <p:cNvPr id="22" name=""/>
            <p:cNvSpPr/>
            <p:nvPr/>
          </p:nvSpPr>
          <p:spPr>
            <a:xfrm>
              <a:off x="1335484" y="1570880"/>
              <a:ext cx="4963418" cy="39439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>
              <a:solidFill>
                <a:srgbClr val="67530e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3" name=""/>
            <p:cNvSpPr/>
            <p:nvPr/>
          </p:nvSpPr>
          <p:spPr>
            <a:xfrm>
              <a:off x="1339055" y="3739902"/>
              <a:ext cx="4963418" cy="39439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>
                <a:alpha val="100000"/>
              </a:schemeClr>
            </a:solidFill>
            <a:ln w="19050" cap="flat" cmpd="sng" algn="ctr">
              <a:solidFill>
                <a:srgbClr val="67530e">
                  <a:alpha val="100000"/>
                </a:srgbClr>
              </a:solidFill>
              <a:prstDash val="solid"/>
            </a:ln>
          </p:spPr>
          <p:txBody>
            <a:bodyPr anchor="ctr"/>
            <a:p>
              <a:pPr marL="0" indent="0" algn="ctr" defTabSz="6858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350" b="0" i="0" u="none" strike="noStrike" kern="1200" cap="none" spc="0" normalizeH="0" baseline="0" mc:Ignorable="hp" hp:hslEmbossed="0">
                <a:solidFill>
                  <a:srgbClr val="ffffff"/>
                </a:solidFill>
                <a:latin typeface="Calibri"/>
                <a:ea typeface="맑은 고딕"/>
                <a:cs typeface="맑은 고딕"/>
              </a:endParaRPr>
            </a:p>
          </p:txBody>
        </p:sp>
        <p:sp>
          <p:nvSpPr>
            <p:cNvPr id="24" name=""/>
            <p:cNvSpPr txBox="1"/>
            <p:nvPr/>
          </p:nvSpPr>
          <p:spPr>
            <a:xfrm>
              <a:off x="1387574" y="1593204"/>
              <a:ext cx="4539259" cy="300366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/>
              </a:pPr>
              <a:r>
                <a:rPr lang="en-US" altLang="ko-KR" b="1">
                  <a:solidFill>
                    <a:schemeClr val="lt1"/>
                  </a:solidFill>
                </a:rPr>
                <a:t>1</a:t>
              </a:r>
              <a:r>
                <a:rPr lang="ko-KR" altLang="en-US" b="1">
                  <a:solidFill>
                    <a:schemeClr val="lt1"/>
                  </a:solidFill>
                </a:rPr>
                <a:t>                      </a:t>
              </a:r>
              <a:r>
                <a:rPr lang="en-US" altLang="ko-KR" b="1">
                  <a:solidFill>
                    <a:schemeClr val="lt1"/>
                  </a:solidFill>
                </a:rPr>
                <a:t>2</a:t>
              </a:r>
              <a:r>
                <a:rPr lang="ko-KR" altLang="en-US" b="1">
                  <a:solidFill>
                    <a:schemeClr val="lt1"/>
                  </a:solidFill>
                </a:rPr>
                <a:t>                         </a:t>
              </a:r>
              <a:r>
                <a:rPr lang="en-US" altLang="ko-KR" b="1">
                  <a:solidFill>
                    <a:schemeClr val="lt1"/>
                  </a:solidFill>
                </a:rPr>
                <a:t>3</a:t>
              </a:r>
              <a:r>
                <a:rPr lang="ko-KR" altLang="en-US" b="1">
                  <a:solidFill>
                    <a:schemeClr val="lt1"/>
                  </a:solidFill>
                </a:rPr>
                <a:t>                        </a:t>
              </a:r>
              <a:r>
                <a:rPr lang="en-US" altLang="ko-KR" b="1">
                  <a:solidFill>
                    <a:schemeClr val="lt1"/>
                  </a:solidFill>
                </a:rPr>
                <a:t>4</a:t>
              </a:r>
              <a:r>
                <a:rPr lang="ko-KR" altLang="en-US" b="1">
                  <a:solidFill>
                    <a:schemeClr val="lt1"/>
                  </a:solidFill>
                </a:rPr>
                <a:t>                        </a:t>
              </a:r>
              <a:r>
                <a:rPr lang="en-US" altLang="ko-KR" b="1">
                  <a:solidFill>
                    <a:schemeClr val="lt1"/>
                  </a:solidFill>
                </a:rPr>
                <a:t>5</a:t>
              </a:r>
              <a:endParaRPr lang="en-US" altLang="ko-KR" b="1">
                <a:solidFill>
                  <a:schemeClr val="lt1"/>
                </a:solidFill>
              </a:endParaRPr>
            </a:p>
          </p:txBody>
        </p:sp>
        <p:sp>
          <p:nvSpPr>
            <p:cNvPr id="25" name=""/>
            <p:cNvSpPr txBox="1"/>
            <p:nvPr/>
          </p:nvSpPr>
          <p:spPr>
            <a:xfrm>
              <a:off x="1376263" y="3784549"/>
              <a:ext cx="4539259" cy="300366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indent="0" algn="l" defTabSz="6858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en-US" altLang="ko-KR" sz="1350" b="1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Calibri"/>
                  <a:ea typeface="맑은 고딕"/>
                  <a:cs typeface="Calibri"/>
                </a:rPr>
                <a:t>1</a:t>
              </a:r>
              <a:r>
                <a:rPr xmlns:mc="http://schemas.openxmlformats.org/markup-compatibility/2006" xmlns:hp="http://schemas.haansoft.com/office/presentation/8.0" kumimoji="0" lang="ko-KR" altLang="en-US" sz="1350" b="1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Calibri"/>
                  <a:ea typeface="맑은 고딕"/>
                  <a:cs typeface="맑은 고딕"/>
                </a:rPr>
                <a:t>                      </a:t>
              </a:r>
              <a:r>
                <a:rPr xmlns:mc="http://schemas.openxmlformats.org/markup-compatibility/2006" xmlns:hp="http://schemas.haansoft.com/office/presentation/8.0" kumimoji="0" lang="en-US" altLang="ko-KR" sz="1350" b="1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Calibri"/>
                  <a:ea typeface="맑은 고딕"/>
                  <a:cs typeface="Calibri"/>
                </a:rPr>
                <a:t>2</a:t>
              </a:r>
              <a:r>
                <a:rPr xmlns:mc="http://schemas.openxmlformats.org/markup-compatibility/2006" xmlns:hp="http://schemas.haansoft.com/office/presentation/8.0" kumimoji="0" lang="ko-KR" altLang="en-US" sz="1350" b="1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Calibri"/>
                  <a:ea typeface="맑은 고딕"/>
                  <a:cs typeface="맑은 고딕"/>
                </a:rPr>
                <a:t>                         </a:t>
              </a:r>
              <a:r>
                <a:rPr xmlns:mc="http://schemas.openxmlformats.org/markup-compatibility/2006" xmlns:hp="http://schemas.haansoft.com/office/presentation/8.0" kumimoji="0" lang="en-US" altLang="ko-KR" sz="1350" b="1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Calibri"/>
                  <a:ea typeface="맑은 고딕"/>
                  <a:cs typeface="Calibri"/>
                </a:rPr>
                <a:t>3</a:t>
              </a:r>
              <a:r>
                <a:rPr xmlns:mc="http://schemas.openxmlformats.org/markup-compatibility/2006" xmlns:hp="http://schemas.haansoft.com/office/presentation/8.0" kumimoji="0" lang="ko-KR" altLang="en-US" sz="1350" b="1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Calibri"/>
                  <a:ea typeface="맑은 고딕"/>
                  <a:cs typeface="맑은 고딕"/>
                </a:rPr>
                <a:t>                        </a:t>
              </a:r>
              <a:r>
                <a:rPr xmlns:mc="http://schemas.openxmlformats.org/markup-compatibility/2006" xmlns:hp="http://schemas.haansoft.com/office/presentation/8.0" kumimoji="0" lang="en-US" altLang="ko-KR" sz="1350" b="1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Calibri"/>
                  <a:ea typeface="맑은 고딕"/>
                  <a:cs typeface="Calibri"/>
                </a:rPr>
                <a:t>4</a:t>
              </a:r>
              <a:r>
                <a:rPr xmlns:mc="http://schemas.openxmlformats.org/markup-compatibility/2006" xmlns:hp="http://schemas.haansoft.com/office/presentation/8.0" kumimoji="0" lang="ko-KR" altLang="en-US" sz="1350" b="1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Calibri"/>
                  <a:ea typeface="맑은 고딕"/>
                  <a:cs typeface="맑은 고딕"/>
                </a:rPr>
                <a:t>                        </a:t>
              </a:r>
              <a:r>
                <a:rPr xmlns:mc="http://schemas.openxmlformats.org/markup-compatibility/2006" xmlns:hp="http://schemas.haansoft.com/office/presentation/8.0" kumimoji="0" lang="en-US" altLang="ko-KR" sz="1350" b="1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Calibri"/>
                  <a:ea typeface="맑은 고딕"/>
                  <a:cs typeface="Calibri"/>
                </a:rPr>
                <a:t>5</a:t>
              </a:r>
              <a:endParaRPr xmlns:mc="http://schemas.openxmlformats.org/markup-compatibility/2006" xmlns:hp="http://schemas.haansoft.com/office/presentation/8.0" kumimoji="0" lang="en-US" altLang="ko-KR" sz="1350" b="1" i="0" u="none" strike="noStrike" kern="1200" cap="none" spc="0" normalizeH="0" baseline="0" mc:Ignorable="hp" hp:hslEmbossed="0">
                <a:solidFill>
                  <a:srgbClr val="ffffff"/>
                </a:solidFill>
                <a:latin typeface="Calibri"/>
                <a:ea typeface="맑은 고딕"/>
                <a:cs typeface="Calibri"/>
              </a:endParaRPr>
            </a:p>
          </p:txBody>
        </p:sp>
        <p:sp>
          <p:nvSpPr>
            <p:cNvPr id="26" name=""/>
            <p:cNvSpPr txBox="1"/>
            <p:nvPr/>
          </p:nvSpPr>
          <p:spPr>
            <a:xfrm>
              <a:off x="1275953" y="1124396"/>
              <a:ext cx="4755059" cy="29292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/>
              </a:pPr>
              <a:r>
                <a:rPr lang="ko-KR" altLang="en-US" b="1"/>
                <a:t>탕관</a:t>
              </a:r>
              <a:r>
                <a:rPr lang="en-US" altLang="ko-KR" b="1"/>
                <a:t>,</a:t>
              </a:r>
              <a:r>
                <a:rPr lang="ko-KR" altLang="en-US" b="1"/>
                <a:t>납관              조문객 접수</a:t>
              </a:r>
              <a:r>
                <a:rPr lang="en-US" altLang="ko-KR" b="1"/>
                <a:t>,</a:t>
              </a:r>
              <a:r>
                <a:rPr lang="ko-KR" altLang="en-US" b="1"/>
                <a:t> 부의금 교환                 상주 인사</a:t>
              </a:r>
              <a:endParaRPr lang="ko-KR" altLang="en-US" b="1"/>
            </a:p>
          </p:txBody>
        </p:sp>
        <p:sp>
          <p:nvSpPr>
            <p:cNvPr id="27" name=""/>
            <p:cNvSpPr txBox="1"/>
            <p:nvPr/>
          </p:nvSpPr>
          <p:spPr>
            <a:xfrm>
              <a:off x="1469430" y="2054572"/>
              <a:ext cx="4025801" cy="29619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/>
              </a:pPr>
              <a:r>
                <a:rPr lang="ko-KR" altLang="en-US"/>
                <a:t>          </a:t>
              </a:r>
              <a:r>
                <a:rPr lang="ko-KR" altLang="en-US" b="1"/>
                <a:t> 접수 설영</a:t>
              </a:r>
              <a:r>
                <a:rPr lang="en-US" altLang="ko-KR" b="1"/>
                <a:t>,</a:t>
              </a:r>
              <a:r>
                <a:rPr lang="ko-KR" altLang="en-US" b="1"/>
                <a:t> 준비                              독경</a:t>
              </a:r>
              <a:r>
                <a:rPr lang="en-US" altLang="ko-KR" b="1"/>
                <a:t>,</a:t>
              </a:r>
              <a:r>
                <a:rPr lang="ko-KR" altLang="en-US" b="1"/>
                <a:t>분향</a:t>
              </a:r>
              <a:endParaRPr lang="ko-KR" altLang="en-US" b="1"/>
            </a:p>
          </p:txBody>
        </p:sp>
        <p:sp>
          <p:nvSpPr>
            <p:cNvPr id="28" name=""/>
            <p:cNvSpPr txBox="1"/>
            <p:nvPr/>
          </p:nvSpPr>
          <p:spPr>
            <a:xfrm>
              <a:off x="1409898" y="3304728"/>
              <a:ext cx="4970859" cy="293817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/>
              </a:pPr>
              <a:r>
                <a:rPr lang="ko-KR" altLang="en-US" b="1"/>
                <a:t>접수 설영</a:t>
              </a:r>
              <a:r>
                <a:rPr lang="en-US" altLang="ko-KR" b="1"/>
                <a:t>,</a:t>
              </a:r>
              <a:r>
                <a:rPr lang="ko-KR" altLang="en-US" b="1"/>
                <a:t>준비              상주 인사                             화장</a:t>
              </a:r>
              <a:r>
                <a:rPr lang="en-US" altLang="ko-KR" b="1"/>
                <a:t>,</a:t>
              </a:r>
              <a:r>
                <a:rPr lang="ko-KR" altLang="en-US" b="1"/>
                <a:t> 뼈 올리기</a:t>
              </a:r>
              <a:endParaRPr lang="ko-KR" altLang="en-US" b="1"/>
            </a:p>
          </p:txBody>
        </p:sp>
        <p:sp>
          <p:nvSpPr>
            <p:cNvPr id="29" name=""/>
            <p:cNvSpPr txBox="1"/>
            <p:nvPr/>
          </p:nvSpPr>
          <p:spPr>
            <a:xfrm>
              <a:off x="1387574" y="4138166"/>
              <a:ext cx="4740176" cy="42240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just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/>
                <a:t>     </a:t>
              </a:r>
              <a:r>
                <a:rPr lang="ko-KR" altLang="en-US" b="1"/>
                <a:t>독경</a:t>
              </a:r>
              <a:r>
                <a:rPr lang="en-US" altLang="ko-KR" b="1"/>
                <a:t>,</a:t>
              </a:r>
              <a:r>
                <a:rPr lang="ko-KR" altLang="en-US" b="1"/>
                <a:t> </a:t>
              </a:r>
              <a:r>
                <a:rPr xmlns:mc="http://schemas.openxmlformats.org/markup-compatibility/2006" xmlns:hp="http://schemas.haansoft.com/office/presentation/8.0" b="1" i="0" u="none" strike="noStrike" mc:Ignorable="hp" hp:hslEmbossed="0">
                  <a:solidFill>
                    <a:srgbClr val="000000"/>
                  </a:solidFill>
                  <a:latin typeface="맑은 고딕"/>
                  <a:cs typeface="함초롬바탕"/>
                </a:rPr>
                <a:t>조사</a:t>
              </a:r>
              <a:r>
                <a:rPr xmlns:mc="http://schemas.openxmlformats.org/markup-compatibility/2006" xmlns:hp="http://schemas.haansoft.com/office/presentation/8.0" lang="EN-US" b="1" i="0" u="none" strike="noStrike" mc:Ignorable="hp" hp:hslEmbossed="0">
                  <a:solidFill>
                    <a:srgbClr val="000000"/>
                  </a:solidFill>
                  <a:latin typeface="맑은 고딕"/>
                  <a:ea typeface="맑은 고딕"/>
                </a:rPr>
                <a:t>·</a:t>
              </a:r>
              <a:r>
                <a:rPr xmlns:mc="http://schemas.openxmlformats.org/markup-compatibility/2006" xmlns:hp="http://schemas.haansoft.com/office/presentation/8.0" b="1" i="0" u="none" strike="noStrike" mc:Ignorable="hp" hp:hslEmbossed="0">
                  <a:solidFill>
                    <a:srgbClr val="000000"/>
                  </a:solidFill>
                  <a:latin typeface="맑은 고딕"/>
                  <a:cs typeface="함초롬바탕"/>
                </a:rPr>
                <a:t>조전</a:t>
              </a:r>
              <a:r>
                <a:rPr xmlns:mc="http://schemas.openxmlformats.org/markup-compatibility/2006" xmlns:hp="http://schemas.haansoft.com/office/presentation/8.0" lang="en-US" altLang="ko-KR" b="1" i="0" u="none" strike="noStrike" mc:Ignorable="hp" hp:hslEmbossed="0">
                  <a:solidFill>
                    <a:srgbClr val="000000"/>
                  </a:solidFill>
                  <a:latin typeface="맑은 고딕"/>
                  <a:cs typeface="함초롬바탕"/>
                </a:rPr>
                <a:t>,</a:t>
              </a:r>
              <a:r>
                <a:rPr xmlns:mc="http://schemas.openxmlformats.org/markup-compatibility/2006" xmlns:hp="http://schemas.haansoft.com/office/presentation/8.0" lang="ko-KR" altLang="en-US" b="1" i="0" u="none" strike="noStrike" mc:Ignorable="hp" hp:hslEmbossed="0">
                  <a:solidFill>
                    <a:srgbClr val="000000"/>
                  </a:solidFill>
                  <a:latin typeface="맑은 고딕"/>
                  <a:cs typeface="함초롬바탕"/>
                </a:rPr>
                <a:t>분향                  발인</a:t>
              </a:r>
              <a:endParaRPr xmlns:mc="http://schemas.openxmlformats.org/markup-compatibility/2006" xmlns:hp="http://schemas.haansoft.com/office/presentation/8.0" lang="ko-KR" altLang="en-US" b="1" i="0" u="none" strike="noStrike" mc:Ignorable="hp" hp:hslEmbossed="0">
                <a:solidFill>
                  <a:srgbClr val="000000"/>
                </a:solidFill>
                <a:latin typeface="맑은 고딕"/>
                <a:cs typeface="함초롬바탕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100965" y="102870"/>
            <a:ext cx="6656070" cy="4953000"/>
          </a:xfrm>
          <a:prstGeom prst="roundRect">
            <a:avLst>
              <a:gd name="adj" fmla="val 9282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 rot="16200000">
            <a:off x="95754" y="109211"/>
            <a:ext cx="486673" cy="678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 rot="16200000">
            <a:off x="440560" y="103496"/>
            <a:ext cx="486674" cy="689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28703" y="204965"/>
            <a:ext cx="5359499" cy="421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200" b="1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G마켓 산스 TTF Medium"/>
                <a:ea typeface="G마켓 산스 TTF Medium"/>
              </a:rPr>
              <a:t>장례식과 장례식 후</a:t>
            </a:r>
            <a:r>
              <a:rPr lang="en-US" altLang="ko-KR" sz="2200" b="1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G마켓 산스 TTF Medium"/>
                <a:ea typeface="G마켓 산스 TTF Medium"/>
              </a:rPr>
              <a:t>&amp;</a:t>
            </a:r>
            <a:r>
              <a:rPr lang="ko-KR" altLang="en-US" sz="2200" b="1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G마켓 산스 TTF Medium"/>
                <a:ea typeface="G마켓 산스 TTF Medium"/>
              </a:rPr>
              <a:t>후속 추도식 배열 </a:t>
            </a:r>
            <a:endParaRPr lang="ko-KR" altLang="en-US" sz="2200" b="1">
              <a:ln w="9525">
                <a:solidFill>
                  <a:schemeClr val="tx1">
                    <a:alpha val="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G마켓 산스 TTF Medium"/>
              <a:ea typeface="G마켓 산스 TTF Medium"/>
            </a:endParaRPr>
          </a:p>
        </p:txBody>
      </p:sp>
      <p:sp>
        <p:nvSpPr>
          <p:cNvPr id="13" name=""/>
          <p:cNvSpPr/>
          <p:nvPr/>
        </p:nvSpPr>
        <p:spPr>
          <a:xfrm>
            <a:off x="194238" y="993768"/>
            <a:ext cx="6457237" cy="386907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>
            <a:solidFill>
              <a:srgbClr val="ffd966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grpSp>
        <p:nvGrpSpPr>
          <p:cNvPr id="27" name=""/>
          <p:cNvGrpSpPr/>
          <p:nvPr/>
        </p:nvGrpSpPr>
        <p:grpSpPr>
          <a:xfrm rot="0">
            <a:off x="353218" y="1124396"/>
            <a:ext cx="6027539" cy="3436174"/>
            <a:chOff x="353218" y="1124396"/>
            <a:chExt cx="6027539" cy="3436174"/>
          </a:xfrm>
        </p:grpSpPr>
        <p:sp>
          <p:nvSpPr>
            <p:cNvPr id="30" name=""/>
            <p:cNvSpPr txBox="1"/>
            <p:nvPr/>
          </p:nvSpPr>
          <p:spPr>
            <a:xfrm>
              <a:off x="442515" y="2188517"/>
              <a:ext cx="1160859" cy="29560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indent="0" algn="l" defTabSz="6858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1350" b="1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Calibri"/>
                  <a:ea typeface="맑은 고딕"/>
                  <a:cs typeface="맑은 고딕"/>
                </a:rPr>
                <a:t>추도식</a:t>
              </a:r>
              <a:endParaRPr xmlns:mc="http://schemas.openxmlformats.org/markup-compatibility/2006" xmlns:hp="http://schemas.haansoft.com/office/presentation/8.0" kumimoji="0" lang="ko-KR" altLang="en-US" sz="1350" b="1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맑은 고딕"/>
              </a:endParaRPr>
            </a:p>
          </p:txBody>
        </p:sp>
        <p:sp>
          <p:nvSpPr>
            <p:cNvPr id="31" name=""/>
            <p:cNvSpPr txBox="1"/>
            <p:nvPr/>
          </p:nvSpPr>
          <p:spPr>
            <a:xfrm>
              <a:off x="353218" y="4249786"/>
              <a:ext cx="1279922" cy="29471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indent="0" algn="l" defTabSz="6858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1350" b="1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Calibri"/>
                  <a:ea typeface="맑은 고딕"/>
                  <a:cs typeface="맑은 고딕"/>
                </a:rPr>
                <a:t>행정</a:t>
              </a:r>
              <a:r>
                <a:rPr xmlns:mc="http://schemas.openxmlformats.org/markup-compatibility/2006" xmlns:hp="http://schemas.haansoft.com/office/presentation/8.0" kumimoji="0" lang="en-US" altLang="ko-KR" sz="1350" b="1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Calibri"/>
                  <a:ea typeface="맑은 고딕"/>
                  <a:cs typeface="맑은 고딕"/>
                </a:rPr>
                <a:t>&amp;</a:t>
              </a:r>
              <a:r>
                <a:rPr xmlns:mc="http://schemas.openxmlformats.org/markup-compatibility/2006" xmlns:hp="http://schemas.haansoft.com/office/presentation/8.0" kumimoji="0" lang="ko-KR" altLang="en-US" sz="1350" b="1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Calibri"/>
                  <a:ea typeface="맑은 고딕"/>
                  <a:cs typeface="맑은 고딕"/>
                </a:rPr>
                <a:t>법</a:t>
              </a:r>
              <a:endParaRPr xmlns:mc="http://schemas.openxmlformats.org/markup-compatibility/2006" xmlns:hp="http://schemas.haansoft.com/office/presentation/8.0" kumimoji="0" lang="ko-KR" altLang="en-US" sz="1350" b="1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맑은 고딕"/>
              </a:endParaRPr>
            </a:p>
          </p:txBody>
        </p:sp>
        <p:sp>
          <p:nvSpPr>
            <p:cNvPr id="32" name=""/>
            <p:cNvSpPr/>
            <p:nvPr/>
          </p:nvSpPr>
          <p:spPr>
            <a:xfrm>
              <a:off x="1335484" y="1570880"/>
              <a:ext cx="4963418" cy="39439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00">
                <a:alpha val="100000"/>
              </a:srgbClr>
            </a:solidFill>
            <a:ln w="19050" cap="flat" cmpd="sng" algn="ctr">
              <a:solidFill>
                <a:srgbClr val="67530e">
                  <a:alpha val="100000"/>
                </a:srgbClr>
              </a:solidFill>
              <a:prstDash val="solid"/>
            </a:ln>
          </p:spPr>
          <p:txBody>
            <a:bodyPr anchor="ctr"/>
            <a:p>
              <a:pPr marL="0" indent="0" algn="ctr" defTabSz="6858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350" b="0" i="0" u="none" strike="noStrike" kern="1200" cap="none" spc="0" normalizeH="0" baseline="0" mc:Ignorable="hp" hp:hslEmbossed="0">
                <a:solidFill>
                  <a:srgbClr val="ffffff"/>
                </a:solidFill>
                <a:latin typeface="Calibri"/>
                <a:ea typeface="맑은 고딕"/>
                <a:cs typeface="맑은 고딕"/>
              </a:endParaRPr>
            </a:p>
          </p:txBody>
        </p:sp>
        <p:sp>
          <p:nvSpPr>
            <p:cNvPr id="33" name=""/>
            <p:cNvSpPr/>
            <p:nvPr/>
          </p:nvSpPr>
          <p:spPr>
            <a:xfrm>
              <a:off x="1339055" y="3739902"/>
              <a:ext cx="4963418" cy="39439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00">
                <a:alpha val="100000"/>
              </a:srgbClr>
            </a:solidFill>
            <a:ln w="19050" cap="flat" cmpd="sng" algn="ctr">
              <a:solidFill>
                <a:srgbClr val="67530e">
                  <a:alpha val="100000"/>
                </a:srgbClr>
              </a:solidFill>
              <a:prstDash val="solid"/>
            </a:ln>
          </p:spPr>
          <p:txBody>
            <a:bodyPr anchor="ctr"/>
            <a:p>
              <a:pPr marL="0" indent="0" algn="ctr" defTabSz="6858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350" b="0" i="0" u="none" strike="noStrike" kern="1200" cap="none" spc="0" normalizeH="0" baseline="0" mc:Ignorable="hp" hp:hslEmbossed="0">
                <a:solidFill>
                  <a:srgbClr val="ffffff"/>
                </a:solidFill>
                <a:latin typeface="Calibri"/>
                <a:ea typeface="맑은 고딕"/>
                <a:cs typeface="맑은 고딕"/>
              </a:endParaRPr>
            </a:p>
          </p:txBody>
        </p:sp>
        <p:sp>
          <p:nvSpPr>
            <p:cNvPr id="34" name=""/>
            <p:cNvSpPr txBox="1"/>
            <p:nvPr/>
          </p:nvSpPr>
          <p:spPr>
            <a:xfrm>
              <a:off x="1387574" y="1593204"/>
              <a:ext cx="4539259" cy="300366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indent="0" algn="l" defTabSz="6858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en-US" altLang="ko-KR" sz="1350" b="1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Calibri"/>
                  <a:ea typeface="맑은 고딕"/>
                  <a:cs typeface="Calibri"/>
                </a:rPr>
                <a:t>1</a:t>
              </a:r>
              <a:r>
                <a:rPr xmlns:mc="http://schemas.openxmlformats.org/markup-compatibility/2006" xmlns:hp="http://schemas.haansoft.com/office/presentation/8.0" kumimoji="0" lang="ko-KR" altLang="en-US" sz="1350" b="1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Calibri"/>
                  <a:ea typeface="맑은 고딕"/>
                  <a:cs typeface="맑은 고딕"/>
                </a:rPr>
                <a:t>                  </a:t>
              </a:r>
              <a:r>
                <a:rPr xmlns:mc="http://schemas.openxmlformats.org/markup-compatibility/2006" xmlns:hp="http://schemas.haansoft.com/office/presentation/8.0" kumimoji="0" lang="en-US" altLang="ko-KR" sz="1350" b="1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Calibri"/>
                  <a:ea typeface="맑은 고딕"/>
                  <a:cs typeface="Calibri"/>
                </a:rPr>
                <a:t>2</a:t>
              </a:r>
              <a:r>
                <a:rPr xmlns:mc="http://schemas.openxmlformats.org/markup-compatibility/2006" xmlns:hp="http://schemas.haansoft.com/office/presentation/8.0" kumimoji="0" lang="ko-KR" altLang="en-US" sz="1350" b="1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Calibri"/>
                  <a:ea typeface="맑은 고딕"/>
                  <a:cs typeface="맑은 고딕"/>
                </a:rPr>
                <a:t>                    </a:t>
              </a:r>
              <a:r>
                <a:rPr xmlns:mc="http://schemas.openxmlformats.org/markup-compatibility/2006" xmlns:hp="http://schemas.haansoft.com/office/presentation/8.0" kumimoji="0" lang="en-US" altLang="ko-KR" sz="1350" b="1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Calibri"/>
                  <a:ea typeface="맑은 고딕"/>
                  <a:cs typeface="Calibri"/>
                </a:rPr>
                <a:t>3</a:t>
              </a:r>
              <a:r>
                <a:rPr xmlns:mc="http://schemas.openxmlformats.org/markup-compatibility/2006" xmlns:hp="http://schemas.haansoft.com/office/presentation/8.0" kumimoji="0" lang="ko-KR" altLang="en-US" sz="1350" b="1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Calibri"/>
                  <a:ea typeface="맑은 고딕"/>
                  <a:cs typeface="맑은 고딕"/>
                </a:rPr>
                <a:t>                    </a:t>
              </a:r>
              <a:r>
                <a:rPr xmlns:mc="http://schemas.openxmlformats.org/markup-compatibility/2006" xmlns:hp="http://schemas.haansoft.com/office/presentation/8.0" kumimoji="0" lang="en-US" altLang="ko-KR" sz="1350" b="1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Calibri"/>
                  <a:ea typeface="맑은 고딕"/>
                  <a:cs typeface="Calibri"/>
                </a:rPr>
                <a:t>4</a:t>
              </a:r>
              <a:r>
                <a:rPr xmlns:mc="http://schemas.openxmlformats.org/markup-compatibility/2006" xmlns:hp="http://schemas.haansoft.com/office/presentation/8.0" kumimoji="0" lang="ko-KR" altLang="en-US" sz="1350" b="1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Calibri"/>
                  <a:ea typeface="맑은 고딕"/>
                  <a:cs typeface="맑은 고딕"/>
                </a:rPr>
                <a:t>                    </a:t>
              </a:r>
              <a:r>
                <a:rPr xmlns:mc="http://schemas.openxmlformats.org/markup-compatibility/2006" xmlns:hp="http://schemas.haansoft.com/office/presentation/8.0" kumimoji="0" lang="en-US" altLang="ko-KR" sz="1350" b="1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Calibri"/>
                  <a:ea typeface="맑은 고딕"/>
                  <a:cs typeface="Calibri"/>
                </a:rPr>
                <a:t>5</a:t>
              </a:r>
              <a:r>
                <a:rPr xmlns:mc="http://schemas.openxmlformats.org/markup-compatibility/2006" xmlns:hp="http://schemas.haansoft.com/office/presentation/8.0" kumimoji="0" lang="ko-KR" altLang="en-US" sz="1350" b="1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Calibri"/>
                  <a:ea typeface="맑은 고딕"/>
                  <a:cs typeface="Calibri"/>
                </a:rPr>
                <a:t>                  </a:t>
              </a:r>
              <a:r>
                <a:rPr xmlns:mc="http://schemas.openxmlformats.org/markup-compatibility/2006" xmlns:hp="http://schemas.haansoft.com/office/presentation/8.0" kumimoji="0" lang="en-US" altLang="ko-KR" sz="1350" b="1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Calibri"/>
                  <a:ea typeface="맑은 고딕"/>
                  <a:cs typeface="Calibri"/>
                </a:rPr>
                <a:t>6</a:t>
              </a:r>
              <a:endParaRPr xmlns:mc="http://schemas.openxmlformats.org/markup-compatibility/2006" xmlns:hp="http://schemas.haansoft.com/office/presentation/8.0" kumimoji="0" lang="en-US" altLang="ko-KR" sz="1350" b="1" i="0" u="none" strike="noStrike" kern="1200" cap="none" spc="0" normalizeH="0" baseline="0" mc:Ignorable="hp" hp:hslEmbossed="0">
                <a:solidFill>
                  <a:srgbClr val="ffffff"/>
                </a:solidFill>
                <a:latin typeface="Calibri"/>
                <a:ea typeface="맑은 고딕"/>
                <a:cs typeface="Calibri"/>
              </a:endParaRPr>
            </a:p>
          </p:txBody>
        </p:sp>
        <p:sp>
          <p:nvSpPr>
            <p:cNvPr id="35" name=""/>
            <p:cNvSpPr txBox="1"/>
            <p:nvPr/>
          </p:nvSpPr>
          <p:spPr>
            <a:xfrm>
              <a:off x="1376263" y="3784549"/>
              <a:ext cx="4539259" cy="300366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indent="0" algn="l" defTabSz="6858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en-US" altLang="ko-KR" sz="1350" b="1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Calibri"/>
                  <a:ea typeface="맑은 고딕"/>
                  <a:cs typeface="Calibri"/>
                </a:rPr>
                <a:t>1</a:t>
              </a:r>
              <a:r>
                <a:rPr xmlns:mc="http://schemas.openxmlformats.org/markup-compatibility/2006" xmlns:hp="http://schemas.haansoft.com/office/presentation/8.0" kumimoji="0" lang="ko-KR" altLang="en-US" sz="1350" b="1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Calibri"/>
                  <a:ea typeface="맑은 고딕"/>
                  <a:cs typeface="맑은 고딕"/>
                </a:rPr>
                <a:t>                               </a:t>
              </a:r>
              <a:r>
                <a:rPr xmlns:mc="http://schemas.openxmlformats.org/markup-compatibility/2006" xmlns:hp="http://schemas.haansoft.com/office/presentation/8.0" kumimoji="0" lang="en-US" altLang="ko-KR" sz="1350" b="1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Calibri"/>
                  <a:ea typeface="맑은 고딕"/>
                  <a:cs typeface="Calibri"/>
                </a:rPr>
                <a:t>2</a:t>
              </a:r>
              <a:r>
                <a:rPr xmlns:mc="http://schemas.openxmlformats.org/markup-compatibility/2006" xmlns:hp="http://schemas.haansoft.com/office/presentation/8.0" kumimoji="0" lang="ko-KR" altLang="en-US" sz="1350" b="1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Calibri"/>
                  <a:ea typeface="맑은 고딕"/>
                  <a:cs typeface="맑은 고딕"/>
                </a:rPr>
                <a:t>                                  </a:t>
              </a:r>
              <a:r>
                <a:rPr xmlns:mc="http://schemas.openxmlformats.org/markup-compatibility/2006" xmlns:hp="http://schemas.haansoft.com/office/presentation/8.0" kumimoji="0" lang="en-US" altLang="ko-KR" sz="1350" b="1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Calibri"/>
                  <a:ea typeface="맑은 고딕"/>
                  <a:cs typeface="Calibri"/>
                </a:rPr>
                <a:t>3</a:t>
              </a:r>
              <a:r>
                <a:rPr xmlns:mc="http://schemas.openxmlformats.org/markup-compatibility/2006" xmlns:hp="http://schemas.haansoft.com/office/presentation/8.0" kumimoji="0" lang="ko-KR" altLang="en-US" sz="1350" b="1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Calibri"/>
                  <a:ea typeface="맑은 고딕"/>
                  <a:cs typeface="맑은 고딕"/>
                </a:rPr>
                <a:t>                                </a:t>
              </a:r>
              <a:r>
                <a:rPr xmlns:mc="http://schemas.openxmlformats.org/markup-compatibility/2006" xmlns:hp="http://schemas.haansoft.com/office/presentation/8.0" kumimoji="0" lang="en-US" altLang="ko-KR" sz="1350" b="1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Calibri"/>
                  <a:ea typeface="맑은 고딕"/>
                  <a:cs typeface="Calibri"/>
                </a:rPr>
                <a:t>4</a:t>
              </a:r>
              <a:r>
                <a:rPr xmlns:mc="http://schemas.openxmlformats.org/markup-compatibility/2006" xmlns:hp="http://schemas.haansoft.com/office/presentation/8.0" kumimoji="0" lang="ko-KR" altLang="en-US" sz="1350" b="1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Calibri"/>
                  <a:ea typeface="맑은 고딕"/>
                  <a:cs typeface="맑은 고딕"/>
                </a:rPr>
                <a:t>                        </a:t>
              </a:r>
              <a:endParaRPr xmlns:mc="http://schemas.openxmlformats.org/markup-compatibility/2006" xmlns:hp="http://schemas.haansoft.com/office/presentation/8.0" kumimoji="0" lang="ko-KR" altLang="en-US" sz="1350" b="1" i="0" u="none" strike="noStrike" kern="1200" cap="none" spc="0" normalizeH="0" baseline="0" mc:Ignorable="hp" hp:hslEmbossed="0">
                <a:solidFill>
                  <a:srgbClr val="ffffff"/>
                </a:solidFill>
                <a:latin typeface="Calibri"/>
                <a:ea typeface="맑은 고딕"/>
                <a:cs typeface="맑은 고딕"/>
              </a:endParaRPr>
            </a:p>
          </p:txBody>
        </p:sp>
        <p:sp>
          <p:nvSpPr>
            <p:cNvPr id="36" name=""/>
            <p:cNvSpPr txBox="1"/>
            <p:nvPr/>
          </p:nvSpPr>
          <p:spPr>
            <a:xfrm>
              <a:off x="1275953" y="1124396"/>
              <a:ext cx="4755059" cy="29292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indent="0" algn="l" defTabSz="6858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1350" b="1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Calibri"/>
                  <a:ea typeface="맑은 고딕"/>
                  <a:cs typeface="맑은 고딕"/>
                </a:rPr>
                <a:t>제단</a:t>
              </a:r>
              <a:r>
                <a:rPr xmlns:mc="http://schemas.openxmlformats.org/markup-compatibility/2006" xmlns:hp="http://schemas.haansoft.com/office/presentation/8.0" kumimoji="0" lang="en-US" altLang="ko-KR" sz="1350" b="1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Calibri"/>
                  <a:ea typeface="맑은 고딕"/>
                  <a:cs typeface="맑은 고딕"/>
                </a:rPr>
                <a:t>,</a:t>
              </a:r>
              <a:r>
                <a:rPr xmlns:mc="http://schemas.openxmlformats.org/markup-compatibility/2006" xmlns:hp="http://schemas.haansoft.com/office/presentation/8.0" kumimoji="0" lang="ko-KR" altLang="en-US" sz="1350" b="1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Calibri"/>
                  <a:ea typeface="맑은 고딕"/>
                  <a:cs typeface="맑은 고딕"/>
                </a:rPr>
                <a:t>무덤 구입        초칠일 법요              </a:t>
              </a:r>
              <a:r>
                <a:rPr xmlns:mc="http://schemas.openxmlformats.org/markup-compatibility/2006" xmlns:hp="http://schemas.haansoft.com/office/presentation/8.0" kumimoji="0" lang="en-US" altLang="ko-KR" sz="1350" b="1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Calibri"/>
                  <a:ea typeface="맑은 고딕"/>
                  <a:cs typeface="맑은 고딕"/>
                </a:rPr>
                <a:t>49</a:t>
              </a:r>
              <a:r>
                <a:rPr xmlns:mc="http://schemas.openxmlformats.org/markup-compatibility/2006" xmlns:hp="http://schemas.haansoft.com/office/presentation/8.0" kumimoji="0" lang="ko-KR" altLang="en-US" sz="1350" b="1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Calibri"/>
                  <a:ea typeface="맑은 고딕"/>
                  <a:cs typeface="맑은 고딕"/>
                </a:rPr>
                <a:t>일 법요와 납곡</a:t>
              </a:r>
              <a:endParaRPr xmlns:mc="http://schemas.openxmlformats.org/markup-compatibility/2006" xmlns:hp="http://schemas.haansoft.com/office/presentation/8.0" kumimoji="0" lang="ko-KR" altLang="en-US" sz="1350" b="1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맑은 고딕"/>
              </a:endParaRPr>
            </a:p>
          </p:txBody>
        </p:sp>
        <p:sp>
          <p:nvSpPr>
            <p:cNvPr id="37" name=""/>
            <p:cNvSpPr txBox="1"/>
            <p:nvPr/>
          </p:nvSpPr>
          <p:spPr>
            <a:xfrm>
              <a:off x="1469430" y="2054572"/>
              <a:ext cx="4866679" cy="42002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just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xmlns:mc="http://schemas.openxmlformats.org/markup-compatibility/2006" xmlns:hp="http://schemas.haansoft.com/office/presentation/8.0" kumimoji="0" lang="ko-KR" altLang="en-US" sz="1350" b="0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Calibri"/>
                  <a:ea typeface="맑은 고딕"/>
                  <a:cs typeface="맑은 고딕"/>
                </a:rPr>
                <a:t>          </a:t>
              </a:r>
              <a:r>
                <a:rPr xmlns:mc="http://schemas.openxmlformats.org/markup-compatibility/2006" xmlns:hp="http://schemas.haansoft.com/office/presentation/8.0" kumimoji="0" lang="ko-KR" altLang="en-US" sz="1350" b="1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Calibri"/>
                  <a:ea typeface="맑은 고딕"/>
                  <a:cs typeface="맑은 고딕"/>
                </a:rPr>
                <a:t> </a:t>
              </a:r>
              <a:r>
                <a:rPr xmlns:mc="http://schemas.openxmlformats.org/markup-compatibility/2006" xmlns:hp="http://schemas.haansoft.com/office/presentation/8.0" kumimoji="0" lang="ko-KR" altLang="en-US" sz="1350" b="1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Calibri"/>
                  <a:ea typeface="맑은 고딕"/>
                  <a:cs typeface="Calibri"/>
                </a:rPr>
                <a:t>위패</a:t>
              </a:r>
              <a:r>
                <a:rPr xmlns:mc="http://schemas.openxmlformats.org/markup-compatibility/2006" xmlns:hp="http://schemas.haansoft.com/office/presentation/8.0" kumimoji="0" lang="ko-KR" altLang="en-US" sz="1350" b="1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Calibri"/>
                  <a:ea typeface="맑은 고딕"/>
                  <a:cs typeface="맑은 고딕"/>
                </a:rPr>
                <a:t> 준비                      전진 제거 </a:t>
              </a:r>
              <a:endParaRPr xmlns:mc="http://schemas.openxmlformats.org/markup-compatibility/2006" xmlns:hp="http://schemas.haansoft.com/office/presentation/8.0" kumimoji="0" lang="ko-KR" altLang="en-US" sz="11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</a:endParaRPr>
            </a:p>
          </p:txBody>
        </p:sp>
        <p:sp>
          <p:nvSpPr>
            <p:cNvPr id="38" name=""/>
            <p:cNvSpPr txBox="1"/>
            <p:nvPr/>
          </p:nvSpPr>
          <p:spPr>
            <a:xfrm>
              <a:off x="1409898" y="3304728"/>
              <a:ext cx="4970859" cy="41764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just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xmlns:mc="http://schemas.openxmlformats.org/markup-compatibility/2006" xmlns:hp="http://schemas.haansoft.com/office/presentation/8.0" kumimoji="0" lang="ko-KR" altLang="en-US" sz="1350" b="1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Calibri"/>
                  <a:ea typeface="맑은 고딕"/>
                  <a:cs typeface="맑은 고딕"/>
                </a:rPr>
                <a:t>생명보험청구             </a:t>
              </a:r>
              <a:endParaRPr xmlns:mc="http://schemas.openxmlformats.org/markup-compatibility/2006" xmlns:hp="http://schemas.haansoft.com/office/presentation/8.0" kumimoji="0" lang="ko-KR" altLang="en-US" sz="11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</a:endParaRPr>
            </a:p>
          </p:txBody>
        </p:sp>
        <p:sp>
          <p:nvSpPr>
            <p:cNvPr id="39" name=""/>
            <p:cNvSpPr txBox="1"/>
            <p:nvPr/>
          </p:nvSpPr>
          <p:spPr>
            <a:xfrm>
              <a:off x="1387574" y="4138166"/>
              <a:ext cx="4740176" cy="42240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just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xmlns:mc="http://schemas.openxmlformats.org/markup-compatibility/2006" xmlns:hp="http://schemas.haansoft.com/office/presentation/8.0" kumimoji="0" lang="ko-KR" altLang="en-US" sz="1350" b="0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Calibri"/>
                  <a:ea typeface="맑은 고딕"/>
                  <a:cs typeface="맑은 고딕"/>
                </a:rPr>
                <a:t>    </a:t>
              </a:r>
              <a:r>
                <a:rPr xmlns:mc="http://schemas.openxmlformats.org/markup-compatibility/2006" xmlns:hp="http://schemas.haansoft.com/office/presentation/8.0" kumimoji="0" lang="ko-KR" altLang="en-US" sz="1350" b="1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맑은 고딕"/>
                </a:rPr>
                <a:t> </a:t>
              </a:r>
              <a:r>
                <a:rPr xmlns:mc="http://schemas.openxmlformats.org/markup-compatibility/2006" xmlns:hp="http://schemas.haansoft.com/office/presentation/8.0" sz="1350" b="1" i="0" u="none" strike="noStrike" mc:Ignorable="hp" hp:hslEmbossed="0">
                  <a:solidFill>
                    <a:srgbClr val="000000"/>
                  </a:solidFill>
                  <a:latin typeface="맑은 고딕"/>
                  <a:cs typeface="함초롬바탕"/>
                </a:rPr>
                <a:t>국민건강보험</a:t>
              </a:r>
              <a:r>
                <a:rPr xmlns:mc="http://schemas.openxmlformats.org/markup-compatibility/2006" xmlns:hp="http://schemas.haansoft.com/office/presentation/8.0" lang="en-US" altLang="ko-KR" sz="1350" b="1" i="0" u="none" strike="noStrike" mc:Ignorable="hp" hp:hslEmbossed="0">
                  <a:solidFill>
                    <a:srgbClr val="000000"/>
                  </a:solidFill>
                  <a:latin typeface="맑은 고딕"/>
                  <a:cs typeface="함초롬바탕"/>
                </a:rPr>
                <a:t>&amp;</a:t>
              </a:r>
              <a:r>
                <a:rPr xmlns:mc="http://schemas.openxmlformats.org/markup-compatibility/2006" xmlns:hp="http://schemas.haansoft.com/office/presentation/8.0" sz="1350" b="1" i="0" u="none" strike="noStrike" mc:Ignorable="hp" hp:hslEmbossed="0">
                  <a:solidFill>
                    <a:srgbClr val="000000"/>
                  </a:solidFill>
                  <a:latin typeface="맑은 고딕"/>
                  <a:cs typeface="함초롬바탕"/>
                </a:rPr>
                <a:t>국민연금의 탈퇴절차</a:t>
              </a:r>
              <a:r>
                <a:rPr xmlns:mc="http://schemas.openxmlformats.org/markup-compatibility/2006" xmlns:hp="http://schemas.haansoft.com/office/presentation/8.0" kumimoji="0" lang="ko-KR" altLang="en-US" sz="1350" b="1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맑은 고딕"/>
                  <a:cs typeface="함초롬바탕"/>
                </a:rPr>
                <a:t>         유산상속 등</a:t>
              </a:r>
              <a:endParaRPr xmlns:mc="http://schemas.openxmlformats.org/markup-compatibility/2006" xmlns:hp="http://schemas.haansoft.com/office/presentation/8.0" kumimoji="0" lang="ko-KR" altLang="en-US" sz="1350" b="1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  <a:cs typeface="함초롬바탕"/>
              </a:endParaRPr>
            </a:p>
          </p:txBody>
        </p:sp>
      </p:grpSp>
      <p:pic>
        <p:nvPicPr>
          <p:cNvPr id="40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08422" y="1116211"/>
            <a:ext cx="572639" cy="1040184"/>
          </a:xfrm>
          <a:prstGeom prst="rect">
            <a:avLst/>
          </a:prstGeom>
        </p:spPr>
      </p:pic>
      <p:pic>
        <p:nvPicPr>
          <p:cNvPr id="41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83428" y="3130333"/>
            <a:ext cx="979947" cy="1025959"/>
          </a:xfrm>
          <a:prstGeom prst="rect">
            <a:avLst/>
          </a:prstGeom>
        </p:spPr>
      </p:pic>
      <p:sp>
        <p:nvSpPr>
          <p:cNvPr id="42" name=""/>
          <p:cNvSpPr txBox="1"/>
          <p:nvPr/>
        </p:nvSpPr>
        <p:spPr>
          <a:xfrm>
            <a:off x="5144244" y="2062013"/>
            <a:ext cx="1257597" cy="70785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b="1"/>
              <a:t>초분 법요</a:t>
            </a:r>
            <a:r>
              <a:rPr lang="en-US" altLang="ko-KR" b="1"/>
              <a:t>,</a:t>
            </a:r>
            <a:endParaRPr lang="en-US" altLang="ko-KR" b="1"/>
          </a:p>
          <a:p>
            <a:pPr>
              <a:defRPr/>
            </a:pPr>
            <a:r>
              <a:rPr lang="en-US" altLang="ko-KR" b="1"/>
              <a:t>1</a:t>
            </a:r>
            <a:r>
              <a:rPr lang="ko-KR" altLang="en-US" b="1"/>
              <a:t>주기 법요</a:t>
            </a:r>
            <a:endParaRPr lang="ko-KR" altLang="en-US" b="1"/>
          </a:p>
          <a:p>
            <a:pPr>
              <a:defRPr/>
            </a:pPr>
            <a:r>
              <a:rPr lang="en-US" altLang="ko-KR" b="1"/>
              <a:t>3</a:t>
            </a:r>
            <a:r>
              <a:rPr lang="ko-KR" altLang="en-US" b="1"/>
              <a:t>주기 법요 등</a:t>
            </a:r>
            <a:endParaRPr lang="ko-KR" altLang="en-US" b="1"/>
          </a:p>
        </p:txBody>
      </p:sp>
      <p:sp>
        <p:nvSpPr>
          <p:cNvPr id="43" name=""/>
          <p:cNvSpPr txBox="1"/>
          <p:nvPr/>
        </p:nvSpPr>
        <p:spPr>
          <a:xfrm>
            <a:off x="3306217" y="2724299"/>
            <a:ext cx="1815704" cy="1074271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b="1" i="0" u="none" strike="noStrike" mc:Ignorable="hp" hp:hslEmbossed="0">
                <a:solidFill>
                  <a:srgbClr val="000000"/>
                </a:solidFill>
                <a:latin typeface="맑은 고딕"/>
                <a:cs typeface="함초롬바탕"/>
              </a:rPr>
              <a:t>개인명의</a:t>
            </a:r>
            <a:r>
              <a:rPr xmlns:mc="http://schemas.openxmlformats.org/markup-compatibility/2006" xmlns:hp="http://schemas.haansoft.com/office/presentation/8.0" lang="ko-KR" altLang="en-US" b="1" i="0" u="none" strike="noStrike" mc:Ignorable="hp" hp:hslEmbossed="0">
                <a:solidFill>
                  <a:srgbClr val="000000"/>
                </a:solidFill>
                <a:latin typeface="맑은 고딕"/>
                <a:cs typeface="함초롬바탕"/>
              </a:rPr>
              <a:t> </a:t>
            </a:r>
            <a:r>
              <a:rPr xmlns:mc="http://schemas.openxmlformats.org/markup-compatibility/2006" xmlns:hp="http://schemas.haansoft.com/office/presentation/8.0" b="1" i="0" u="none" strike="noStrike" mc:Ignorable="hp" hp:hslEmbossed="0">
                <a:solidFill>
                  <a:srgbClr val="000000"/>
                </a:solidFill>
                <a:latin typeface="맑은 고딕"/>
                <a:cs typeface="함초롬바탕"/>
              </a:rPr>
              <a:t>예저금</a:t>
            </a:r>
            <a:r>
              <a:rPr xmlns:mc="http://schemas.openxmlformats.org/markup-compatibility/2006" xmlns:hp="http://schemas.haansoft.com/office/presentation/8.0" lang="EN-US" b="1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</a:rPr>
              <a:t>, </a:t>
            </a:r>
            <a:endParaRPr xmlns:mc="http://schemas.openxmlformats.org/markup-compatibility/2006" xmlns:hp="http://schemas.haansoft.com/office/presentation/8.0" b="1" i="0" u="none" strike="noStrike" mc:Ignorable="hp" hp:hslEmbossed="0">
              <a:solidFill>
                <a:srgbClr val="000000"/>
              </a:solidFill>
              <a:latin typeface="맑은 고딕"/>
              <a:cs typeface="함초롬바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b="1" i="0" u="none" strike="noStrike" mc:Ignorable="hp" hp:hslEmbossed="0">
                <a:solidFill>
                  <a:srgbClr val="000000"/>
                </a:solidFill>
                <a:latin typeface="맑은 고딕"/>
                <a:cs typeface="함초롬바탕"/>
              </a:rPr>
              <a:t>보험</a:t>
            </a:r>
            <a:r>
              <a:rPr xmlns:mc="http://schemas.openxmlformats.org/markup-compatibility/2006" xmlns:hp="http://schemas.haansoft.com/office/presentation/8.0" lang="EN-US" b="1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</a:rPr>
              <a:t>,</a:t>
            </a:r>
            <a:r>
              <a:rPr xmlns:mc="http://schemas.openxmlformats.org/markup-compatibility/2006" xmlns:hp="http://schemas.haansoft.com/office/presentation/8.0" b="1" i="0" u="none" strike="noStrike" mc:Ignorable="hp" hp:hslEmbossed="0">
                <a:solidFill>
                  <a:srgbClr val="000000"/>
                </a:solidFill>
                <a:latin typeface="맑은 고딕"/>
                <a:cs typeface="함초롬바탕"/>
              </a:rPr>
              <a:t>기타 계약 등의 해약절차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2" grpId="1" animBg="1"/>
      <p:bldP spid="43" grpId="2" animBg="1"/>
    </p:bld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대각선 방향의 모서리가 잘린 사각형 7"/>
          <p:cNvSpPr/>
          <p:nvPr/>
        </p:nvSpPr>
        <p:spPr>
          <a:xfrm>
            <a:off x="66854" y="82494"/>
            <a:ext cx="6739531" cy="4997570"/>
          </a:xfrm>
          <a:prstGeom prst="snip2DiagRect">
            <a:avLst>
              <a:gd name="adj1" fmla="val 0"/>
              <a:gd name="adj2" fmla="val 7061"/>
            </a:avLst>
          </a:prstGeom>
          <a:noFill/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917274" y="2223423"/>
            <a:ext cx="5023450" cy="7157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791303" y="2264669"/>
            <a:ext cx="5290631" cy="6332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 sz="3200" b="1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7530e"/>
                </a:solidFill>
                <a:latin typeface="G마켓 산스 TTF Bold"/>
                <a:ea typeface="G마켓 산스 TTF Bold"/>
              </a:rPr>
              <a:t>일본 장례식 매너</a:t>
            </a:r>
            <a:endParaRPr lang="ko-KR" altLang="en-US" sz="3200" b="1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rgbClr val="67530e"/>
              </a:solidFill>
              <a:latin typeface="G마켓 산스 TTF Bold"/>
              <a:ea typeface="G마켓 산스 TTF Bold"/>
            </a:endParaRPr>
          </a:p>
        </p:txBody>
      </p:sp>
      <p:sp>
        <p:nvSpPr>
          <p:cNvPr id="9" name="제목 1"/>
          <p:cNvSpPr txBox="1"/>
          <p:nvPr/>
        </p:nvSpPr>
        <p:spPr>
          <a:xfrm>
            <a:off x="722724" y="1843373"/>
            <a:ext cx="1395636" cy="677603"/>
          </a:xfrm>
          <a:prstGeom prst="rect">
            <a:avLst/>
          </a:prstGeom>
        </p:spPr>
        <p:txBody>
          <a:bodyPr vert="horz" lIns="91440" tIns="45720" rIns="91440" bIns="45720" anchor="b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ko-KR" sz="66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G마켓 산스 TTF Bold"/>
                <a:ea typeface="G마켓 산스 TTF Bold"/>
              </a:rPr>
              <a:t>0</a:t>
            </a:r>
            <a:r>
              <a:rPr lang="en-US" altLang="ko-KR" sz="66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G마켓 산스 TTF Bold"/>
                <a:ea typeface="G마켓 산스 TTF Bold"/>
              </a:rPr>
              <a:t>3</a:t>
            </a:r>
            <a:endParaRPr lang="en-US" altLang="ko-KR" sz="660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G마켓 산스 TTF Bold"/>
              <a:ea typeface="G마켓 산스 TTF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100965" y="102870"/>
            <a:ext cx="6656070" cy="4953000"/>
          </a:xfrm>
          <a:prstGeom prst="roundRect">
            <a:avLst>
              <a:gd name="adj" fmla="val 9282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 rot="16200000">
            <a:off x="95754" y="109211"/>
            <a:ext cx="486673" cy="678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 rot="16200000">
            <a:off x="440560" y="103496"/>
            <a:ext cx="486674" cy="689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28703" y="204965"/>
            <a:ext cx="2958404" cy="421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200" b="1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rgbClr val="292106"/>
                </a:solidFill>
                <a:latin typeface="G마켓 산스 TTF Medium"/>
                <a:ea typeface="G마켓 산스 TTF Medium"/>
              </a:rPr>
              <a:t>장례식 복장</a:t>
            </a:r>
            <a:endParaRPr lang="ko-KR" altLang="en-US" sz="2200" b="1">
              <a:ln w="9525">
                <a:solidFill>
                  <a:schemeClr val="tx1">
                    <a:alpha val="0"/>
                  </a:schemeClr>
                </a:solidFill>
              </a:ln>
              <a:solidFill>
                <a:srgbClr val="292106"/>
              </a:solidFill>
              <a:latin typeface="G마켓 산스 TTF Medium"/>
              <a:ea typeface="G마켓 산스 TTF Medium"/>
            </a:endParaRPr>
          </a:p>
        </p:txBody>
      </p:sp>
      <p:sp>
        <p:nvSpPr>
          <p:cNvPr id="13" name=""/>
          <p:cNvSpPr/>
          <p:nvPr/>
        </p:nvSpPr>
        <p:spPr>
          <a:xfrm>
            <a:off x="194238" y="993768"/>
            <a:ext cx="6457237" cy="386907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>
            <a:solidFill>
              <a:srgbClr val="ffd966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15" name=""/>
          <p:cNvSpPr txBox="1"/>
          <p:nvPr/>
        </p:nvSpPr>
        <p:spPr>
          <a:xfrm>
            <a:off x="420189" y="1162843"/>
            <a:ext cx="4385469" cy="325485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1600" b="1"/>
              <a:t>성인의 복장</a:t>
            </a:r>
            <a:endParaRPr lang="ko-KR" altLang="en-US" sz="1600" b="1"/>
          </a:p>
          <a:p>
            <a:pPr>
              <a:defRPr/>
            </a:pPr>
            <a:r>
              <a:rPr lang="ko-KR" altLang="en-US" sz="1600" b="1">
                <a:solidFill>
                  <a:srgbClr val="67530e"/>
                </a:solidFill>
              </a:rPr>
              <a:t>검은 의상 원칙</a:t>
            </a:r>
            <a:endParaRPr lang="ko-KR" altLang="en-US" sz="1600" b="1">
              <a:solidFill>
                <a:srgbClr val="67530e"/>
              </a:solidFill>
            </a:endParaRPr>
          </a:p>
          <a:p>
            <a:pPr>
              <a:defRPr/>
            </a:pPr>
            <a:r>
              <a:rPr lang="ko-KR" altLang="en-US" sz="1600" b="1">
                <a:solidFill>
                  <a:srgbClr val="67530e"/>
                </a:solidFill>
              </a:rPr>
              <a:t>갑작스러운 사망의 경우</a:t>
            </a:r>
            <a:r>
              <a:rPr lang="en-US" altLang="ko-KR" sz="1600" b="1">
                <a:solidFill>
                  <a:srgbClr val="67530e"/>
                </a:solidFill>
              </a:rPr>
              <a:t>:</a:t>
            </a:r>
            <a:endParaRPr lang="en-US" altLang="ko-KR" sz="1600" b="1">
              <a:solidFill>
                <a:srgbClr val="67530e"/>
              </a:solidFill>
            </a:endParaRPr>
          </a:p>
          <a:p>
            <a:pPr>
              <a:defRPr/>
            </a:pPr>
            <a:r>
              <a:rPr lang="ko-KR" altLang="en-US" sz="1600" b="1">
                <a:solidFill>
                  <a:srgbClr val="67530e"/>
                </a:solidFill>
              </a:rPr>
              <a:t>남성</a:t>
            </a:r>
            <a:r>
              <a:rPr lang="en-US" altLang="ko-KR" sz="1600" b="1">
                <a:solidFill>
                  <a:srgbClr val="67530e"/>
                </a:solidFill>
              </a:rPr>
              <a:t>-</a:t>
            </a:r>
            <a:r>
              <a:rPr lang="ko-KR" altLang="en-US" sz="1600" b="1">
                <a:solidFill>
                  <a:srgbClr val="67530e"/>
                </a:solidFill>
              </a:rPr>
              <a:t>검은 유니폼 정장</a:t>
            </a:r>
            <a:r>
              <a:rPr lang="en-US" altLang="ko-KR" sz="1600" b="1">
                <a:solidFill>
                  <a:srgbClr val="67530e"/>
                </a:solidFill>
              </a:rPr>
              <a:t>,</a:t>
            </a:r>
            <a:r>
              <a:rPr lang="ko-KR" altLang="en-US" sz="1600" b="1">
                <a:solidFill>
                  <a:srgbClr val="67530e"/>
                </a:solidFill>
              </a:rPr>
              <a:t> 넥타이</a:t>
            </a:r>
            <a:r>
              <a:rPr lang="en-US" altLang="ko-KR" sz="1600" b="1">
                <a:solidFill>
                  <a:srgbClr val="67530e"/>
                </a:solidFill>
              </a:rPr>
              <a:t>,</a:t>
            </a:r>
            <a:r>
              <a:rPr lang="ko-KR" altLang="en-US" sz="1600" b="1">
                <a:solidFill>
                  <a:srgbClr val="67530e"/>
                </a:solidFill>
              </a:rPr>
              <a:t> 양말</a:t>
            </a:r>
            <a:endParaRPr lang="ko-KR" altLang="en-US" sz="1600" b="1">
              <a:solidFill>
                <a:srgbClr val="67530e"/>
              </a:solidFill>
            </a:endParaRPr>
          </a:p>
          <a:p>
            <a:pPr>
              <a:defRPr/>
            </a:pPr>
            <a:r>
              <a:rPr lang="ko-KR" altLang="en-US" sz="1600" b="1">
                <a:solidFill>
                  <a:srgbClr val="67530e"/>
                </a:solidFill>
              </a:rPr>
              <a:t>여성</a:t>
            </a:r>
            <a:r>
              <a:rPr lang="en-US" altLang="ko-KR" sz="1600" b="1">
                <a:solidFill>
                  <a:srgbClr val="67530e"/>
                </a:solidFill>
              </a:rPr>
              <a:t>-</a:t>
            </a:r>
            <a:r>
              <a:rPr lang="ko-KR" altLang="en-US" sz="1600" b="1">
                <a:solidFill>
                  <a:srgbClr val="67530e"/>
                </a:solidFill>
              </a:rPr>
              <a:t>검정 계통의 수수한 색상의 정장</a:t>
            </a:r>
            <a:r>
              <a:rPr lang="en-US" altLang="ko-KR" sz="1600" b="1">
                <a:solidFill>
                  <a:srgbClr val="67530e"/>
                </a:solidFill>
              </a:rPr>
              <a:t>/</a:t>
            </a:r>
            <a:r>
              <a:rPr lang="ko-KR" altLang="en-US" sz="1600" b="1">
                <a:solidFill>
                  <a:srgbClr val="67530e"/>
                </a:solidFill>
              </a:rPr>
              <a:t>원피스</a:t>
            </a:r>
            <a:endParaRPr lang="ko-KR" altLang="en-US" sz="1600" b="1">
              <a:solidFill>
                <a:srgbClr val="67530e"/>
              </a:solidFill>
            </a:endParaRPr>
          </a:p>
          <a:p>
            <a:pPr>
              <a:defRPr/>
            </a:pPr>
            <a:endParaRPr lang="ko-KR" altLang="en-US" sz="1600" b="1"/>
          </a:p>
          <a:p>
            <a:pPr>
              <a:defRPr/>
            </a:pPr>
            <a:endParaRPr lang="ko-KR" altLang="en-US" sz="1600" b="1"/>
          </a:p>
          <a:p>
            <a:pPr>
              <a:defRPr/>
            </a:pPr>
            <a:endParaRPr lang="ko-KR" altLang="en-US" sz="1600" b="1"/>
          </a:p>
          <a:p>
            <a:pPr>
              <a:defRPr/>
            </a:pPr>
            <a:r>
              <a:rPr lang="ko-KR" altLang="en-US" sz="1600" b="1"/>
              <a:t>아이의 복장</a:t>
            </a:r>
            <a:endParaRPr lang="ko-KR" altLang="en-US" sz="1600" b="1"/>
          </a:p>
          <a:p>
            <a:pPr>
              <a:defRPr/>
            </a:pPr>
            <a:r>
              <a:rPr lang="ko-KR" altLang="en-US" sz="1600" b="1">
                <a:solidFill>
                  <a:srgbClr val="67530e"/>
                </a:solidFill>
              </a:rPr>
              <a:t>교복</a:t>
            </a:r>
            <a:r>
              <a:rPr lang="en-US" altLang="ko-KR" sz="1600" b="1">
                <a:solidFill>
                  <a:srgbClr val="67530e"/>
                </a:solidFill>
              </a:rPr>
              <a:t>/</a:t>
            </a:r>
            <a:r>
              <a:rPr lang="ko-KR" altLang="en-US" sz="1600" b="1">
                <a:solidFill>
                  <a:srgbClr val="67530e"/>
                </a:solidFill>
              </a:rPr>
              <a:t>정장 드레스</a:t>
            </a:r>
            <a:endParaRPr lang="ko-KR" altLang="en-US" sz="1600" b="1">
              <a:solidFill>
                <a:srgbClr val="67530e"/>
              </a:solidFill>
            </a:endParaRPr>
          </a:p>
          <a:p>
            <a:pPr>
              <a:defRPr/>
            </a:pPr>
            <a:r>
              <a:rPr lang="ko-KR" altLang="en-US" sz="1600" b="1">
                <a:solidFill>
                  <a:srgbClr val="67530e"/>
                </a:solidFill>
              </a:rPr>
              <a:t>교복이 없는 경우</a:t>
            </a:r>
            <a:r>
              <a:rPr lang="en-US" altLang="ko-KR" sz="1600" b="1">
                <a:solidFill>
                  <a:srgbClr val="67530e"/>
                </a:solidFill>
              </a:rPr>
              <a:t>-</a:t>
            </a:r>
            <a:r>
              <a:rPr lang="ko-KR" altLang="en-US" sz="1600" b="1">
                <a:solidFill>
                  <a:srgbClr val="67530e"/>
                </a:solidFill>
              </a:rPr>
              <a:t>흰색 셔츠</a:t>
            </a:r>
            <a:r>
              <a:rPr lang="en-US" altLang="ko-KR" sz="1600" b="1">
                <a:solidFill>
                  <a:srgbClr val="67530e"/>
                </a:solidFill>
              </a:rPr>
              <a:t>/</a:t>
            </a:r>
            <a:r>
              <a:rPr lang="ko-KR" altLang="en-US" sz="1600" b="1">
                <a:solidFill>
                  <a:srgbClr val="67530e"/>
                </a:solidFill>
              </a:rPr>
              <a:t>블라우스</a:t>
            </a:r>
            <a:r>
              <a:rPr lang="en-US" altLang="ko-KR" sz="1600" b="1">
                <a:solidFill>
                  <a:srgbClr val="67530e"/>
                </a:solidFill>
              </a:rPr>
              <a:t>,</a:t>
            </a:r>
            <a:r>
              <a:rPr lang="ko-KR" altLang="en-US" sz="1600" b="1">
                <a:solidFill>
                  <a:srgbClr val="67530e"/>
                </a:solidFill>
              </a:rPr>
              <a:t> 조끼 또는 블레이저 매치</a:t>
            </a:r>
            <a:endParaRPr lang="ko-KR" altLang="en-US" sz="1600" b="1">
              <a:solidFill>
                <a:srgbClr val="67530e"/>
              </a:solidFill>
            </a:endParaRPr>
          </a:p>
          <a:p>
            <a:pPr>
              <a:defRPr/>
            </a:pPr>
            <a:r>
              <a:rPr lang="ko-KR" altLang="en-US" sz="1600" b="1">
                <a:solidFill>
                  <a:srgbClr val="67530e"/>
                </a:solidFill>
              </a:rPr>
              <a:t>스커트</a:t>
            </a:r>
            <a:r>
              <a:rPr lang="en-US" altLang="ko-KR" sz="1600" b="1">
                <a:solidFill>
                  <a:srgbClr val="67530e"/>
                </a:solidFill>
              </a:rPr>
              <a:t>,</a:t>
            </a:r>
            <a:r>
              <a:rPr lang="ko-KR" altLang="en-US" sz="1600" b="1">
                <a:solidFill>
                  <a:srgbClr val="67530e"/>
                </a:solidFill>
              </a:rPr>
              <a:t> 바지 색상</a:t>
            </a:r>
            <a:r>
              <a:rPr lang="en-US" altLang="ko-KR" sz="1600" b="1">
                <a:solidFill>
                  <a:srgbClr val="67530e"/>
                </a:solidFill>
              </a:rPr>
              <a:t>:</a:t>
            </a:r>
            <a:r>
              <a:rPr lang="ko-KR" altLang="en-US" sz="1600" b="1">
                <a:solidFill>
                  <a:srgbClr val="67530e"/>
                </a:solidFill>
              </a:rPr>
              <a:t>블랙</a:t>
            </a:r>
            <a:r>
              <a:rPr lang="en-US" altLang="ko-KR" sz="1600" b="1">
                <a:solidFill>
                  <a:srgbClr val="67530e"/>
                </a:solidFill>
              </a:rPr>
              <a:t>,</a:t>
            </a:r>
            <a:r>
              <a:rPr lang="ko-KR" altLang="en-US" sz="1600" b="1">
                <a:solidFill>
                  <a:srgbClr val="67530e"/>
                </a:solidFill>
              </a:rPr>
              <a:t>네이비블루</a:t>
            </a:r>
            <a:r>
              <a:rPr lang="en-US" altLang="ko-KR" sz="1600" b="1">
                <a:solidFill>
                  <a:srgbClr val="67530e"/>
                </a:solidFill>
              </a:rPr>
              <a:t>,</a:t>
            </a:r>
            <a:r>
              <a:rPr lang="ko-KR" altLang="en-US" sz="1600" b="1">
                <a:solidFill>
                  <a:srgbClr val="67530e"/>
                </a:solidFill>
              </a:rPr>
              <a:t>그레이</a:t>
            </a:r>
            <a:endParaRPr lang="ko-KR" altLang="en-US" sz="1600" b="1">
              <a:solidFill>
                <a:srgbClr val="67530e"/>
              </a:solidFill>
            </a:endParaRPr>
          </a:p>
        </p:txBody>
      </p:sp>
      <p:pic>
        <p:nvPicPr>
          <p:cNvPr id="1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646041" y="1265039"/>
            <a:ext cx="1822400" cy="3097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100965" y="102870"/>
            <a:ext cx="6656070" cy="4953000"/>
          </a:xfrm>
          <a:prstGeom prst="roundRect">
            <a:avLst>
              <a:gd name="adj" fmla="val 9282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 rot="16200000">
            <a:off x="95754" y="109211"/>
            <a:ext cx="486673" cy="678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 rot="16200000">
            <a:off x="440560" y="103496"/>
            <a:ext cx="486674" cy="689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28703" y="204965"/>
            <a:ext cx="2958404" cy="421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200" b="1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rgbClr val="292106"/>
                </a:solidFill>
                <a:latin typeface="G마켓 산스 TTF Medium"/>
                <a:ea typeface="G마켓 산스 TTF Medium"/>
              </a:rPr>
              <a:t>필요한 물건</a:t>
            </a:r>
            <a:endParaRPr lang="ko-KR" altLang="en-US" sz="2200" b="1">
              <a:ln w="9525">
                <a:solidFill>
                  <a:schemeClr val="tx1">
                    <a:alpha val="0"/>
                  </a:schemeClr>
                </a:solidFill>
              </a:ln>
              <a:solidFill>
                <a:srgbClr val="292106"/>
              </a:solidFill>
              <a:latin typeface="G마켓 산스 TTF Medium"/>
              <a:ea typeface="G마켓 산스 TTF Medium"/>
            </a:endParaRPr>
          </a:p>
        </p:txBody>
      </p:sp>
      <p:sp>
        <p:nvSpPr>
          <p:cNvPr id="13" name=""/>
          <p:cNvSpPr/>
          <p:nvPr/>
        </p:nvSpPr>
        <p:spPr>
          <a:xfrm>
            <a:off x="194238" y="993768"/>
            <a:ext cx="6457237" cy="386907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>
            <a:solidFill>
              <a:srgbClr val="ffd966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14" name=""/>
          <p:cNvSpPr txBox="1"/>
          <p:nvPr/>
        </p:nvSpPr>
        <p:spPr>
          <a:xfrm>
            <a:off x="330893" y="1470422"/>
            <a:ext cx="6166447" cy="2166223"/>
          </a:xfrm>
          <a:prstGeom prst="rect">
            <a:avLst/>
          </a:prstGeom>
        </p:spPr>
        <p:txBody>
          <a:bodyPr wrap="square">
            <a:spAutoFit/>
          </a:bodyPr>
          <a:p>
            <a:pPr marL="285600" indent="-285600">
              <a:buFont typeface="Arial"/>
              <a:buChar char="•"/>
              <a:defRPr/>
            </a:pPr>
            <a:r>
              <a:rPr lang="ko-KR" altLang="en-US" sz="2000" b="1">
                <a:solidFill>
                  <a:srgbClr val="806000"/>
                </a:solidFill>
              </a:rPr>
              <a:t>구슬</a:t>
            </a:r>
            <a:r>
              <a:rPr lang="en-US" altLang="ko-KR" sz="2000" b="1">
                <a:solidFill>
                  <a:srgbClr val="806000"/>
                </a:solidFill>
              </a:rPr>
              <a:t>:</a:t>
            </a:r>
            <a:r>
              <a:rPr lang="ko-KR" altLang="en-US" sz="2000" b="1">
                <a:solidFill>
                  <a:srgbClr val="806000"/>
                </a:solidFill>
              </a:rPr>
              <a:t> 불교 의식과 무덤 방문 등 비상사태에 대비</a:t>
            </a:r>
            <a:endParaRPr lang="ko-KR" altLang="en-US" sz="2000" b="1">
              <a:solidFill>
                <a:srgbClr val="806000"/>
              </a:solidFill>
            </a:endParaRPr>
          </a:p>
          <a:p>
            <a:pPr marL="285600" indent="-285600">
              <a:buFont typeface="Arial"/>
              <a:buChar char="•"/>
              <a:defRPr/>
            </a:pPr>
            <a:endParaRPr lang="ko-KR" altLang="en-US" sz="2000" b="1">
              <a:solidFill>
                <a:srgbClr val="806000"/>
              </a:solidFill>
            </a:endParaRPr>
          </a:p>
          <a:p>
            <a:pPr marL="285600" indent="-285600">
              <a:buFont typeface="Arial"/>
              <a:buChar char="•"/>
              <a:defRPr/>
            </a:pPr>
            <a:r>
              <a:rPr lang="ko-KR" altLang="en-US" sz="2000" b="1">
                <a:solidFill>
                  <a:srgbClr val="806000"/>
                </a:solidFill>
              </a:rPr>
              <a:t>부의금 봉투를 싸는 비단 보자기 </a:t>
            </a:r>
            <a:r>
              <a:rPr lang="en-US" altLang="ko-KR" sz="2000" b="1">
                <a:solidFill>
                  <a:srgbClr val="806000"/>
                </a:solidFill>
              </a:rPr>
              <a:t>:</a:t>
            </a:r>
            <a:r>
              <a:rPr lang="ko-KR" altLang="en-US" sz="2000" b="1">
                <a:solidFill>
                  <a:srgbClr val="806000"/>
                </a:solidFill>
              </a:rPr>
              <a:t> 손수건으로 대체 가능</a:t>
            </a:r>
            <a:endParaRPr lang="ko-KR" altLang="en-US" sz="2000" b="1">
              <a:solidFill>
                <a:srgbClr val="806000"/>
              </a:solidFill>
            </a:endParaRPr>
          </a:p>
          <a:p>
            <a:pPr marL="285600" indent="-285600">
              <a:buFont typeface="Arial"/>
              <a:buChar char="•"/>
              <a:defRPr/>
            </a:pPr>
            <a:endParaRPr lang="ko-KR" altLang="en-US" sz="2000" b="1">
              <a:solidFill>
                <a:srgbClr val="806000"/>
              </a:solidFill>
            </a:endParaRPr>
          </a:p>
          <a:p>
            <a:pPr marL="285600" indent="-285600">
              <a:buFont typeface="Arial"/>
              <a:buChar char="•"/>
              <a:defRPr/>
            </a:pPr>
            <a:r>
              <a:rPr lang="ko-KR" altLang="en-US" sz="2000" b="1">
                <a:solidFill>
                  <a:srgbClr val="806000"/>
                </a:solidFill>
              </a:rPr>
              <a:t>가방과 벨트 </a:t>
            </a:r>
            <a:r>
              <a:rPr lang="en-US" altLang="ko-KR" sz="2000" b="1">
                <a:solidFill>
                  <a:srgbClr val="806000"/>
                </a:solidFill>
              </a:rPr>
              <a:t>:</a:t>
            </a:r>
            <a:r>
              <a:rPr lang="ko-KR" altLang="en-US" sz="2000" b="1">
                <a:solidFill>
                  <a:srgbClr val="806000"/>
                </a:solidFill>
              </a:rPr>
              <a:t> 화려한 장식이 없는 검정색                      </a:t>
            </a:r>
            <a:r>
              <a:rPr lang="en-US" altLang="ko-KR" sz="1600" b="1">
                <a:solidFill>
                  <a:srgbClr val="806000"/>
                </a:solidFill>
              </a:rPr>
              <a:t>*</a:t>
            </a:r>
            <a:r>
              <a:rPr lang="ko-KR" altLang="en-US" sz="1600" b="1">
                <a:solidFill>
                  <a:srgbClr val="806000"/>
                </a:solidFill>
              </a:rPr>
              <a:t>파충류 재료의 가방일 경우 살인을 의미하며 매너에 어긋남</a:t>
            </a:r>
            <a:endParaRPr lang="ko-KR" altLang="en-US" sz="1600" b="1">
              <a:solidFill>
                <a:srgbClr val="806000"/>
              </a:solidFill>
            </a:endParaRPr>
          </a:p>
        </p:txBody>
      </p:sp>
      <p:pic>
        <p:nvPicPr>
          <p:cNvPr id="15" name=""/>
          <p:cNvPicPr>
            <a:picLocks noChangeAspect="1"/>
          </p:cNvPicPr>
          <p:nvPr/>
        </p:nvPicPr>
        <p:blipFill rotWithShape="1">
          <a:blip r:embed="rId2">
            <a:biLevel thresh="50000"/>
            <a:lum/>
          </a:blip>
          <a:stretch>
            <a:fillRect/>
          </a:stretch>
        </p:blipFill>
        <p:spPr>
          <a:xfrm>
            <a:off x="5519583" y="3683495"/>
            <a:ext cx="847283" cy="106727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100965" y="102870"/>
            <a:ext cx="6656070" cy="4953000"/>
          </a:xfrm>
          <a:prstGeom prst="roundRect">
            <a:avLst>
              <a:gd name="adj" fmla="val 9282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 rot="16200000">
            <a:off x="95754" y="109211"/>
            <a:ext cx="486673" cy="678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 rot="16200000">
            <a:off x="440560" y="103496"/>
            <a:ext cx="486674" cy="689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28703" y="204965"/>
            <a:ext cx="5317330" cy="421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200" b="1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rgbClr val="292106"/>
                </a:solidFill>
                <a:latin typeface="G마켓 산스 TTF Medium"/>
                <a:ea typeface="G마켓 산스 TTF Medium"/>
              </a:rPr>
              <a:t>향의 매너</a:t>
            </a:r>
            <a:r>
              <a:rPr lang="en-US" altLang="ko-KR" sz="2200" b="1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rgbClr val="292106"/>
                </a:solidFill>
                <a:latin typeface="G마켓 산스 TTF Medium"/>
                <a:ea typeface="G마켓 산스 TTF Medium"/>
              </a:rPr>
              <a:t>,</a:t>
            </a:r>
            <a:r>
              <a:rPr lang="ko-KR" altLang="en-US" sz="2200" b="1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rgbClr val="292106"/>
                </a:solidFill>
                <a:latin typeface="G마켓 산스 TTF Medium"/>
                <a:ea typeface="G마켓 산스 TTF Medium"/>
              </a:rPr>
              <a:t> 금액의 시장 가격과 청구서</a:t>
            </a:r>
            <a:endParaRPr lang="ko-KR" altLang="en-US" sz="2200" b="1">
              <a:ln w="9525">
                <a:solidFill>
                  <a:schemeClr val="tx1">
                    <a:alpha val="0"/>
                  </a:schemeClr>
                </a:solidFill>
              </a:ln>
              <a:solidFill>
                <a:srgbClr val="292106"/>
              </a:solidFill>
              <a:latin typeface="G마켓 산스 TTF Medium"/>
              <a:ea typeface="G마켓 산스 TTF Medium"/>
            </a:endParaRPr>
          </a:p>
        </p:txBody>
      </p:sp>
      <p:sp>
        <p:nvSpPr>
          <p:cNvPr id="13" name=""/>
          <p:cNvSpPr/>
          <p:nvPr/>
        </p:nvSpPr>
        <p:spPr>
          <a:xfrm>
            <a:off x="194238" y="993768"/>
            <a:ext cx="6457237" cy="386907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>
            <a:solidFill>
              <a:srgbClr val="ffd966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14" name=""/>
          <p:cNvSpPr txBox="1"/>
          <p:nvPr/>
        </p:nvSpPr>
        <p:spPr>
          <a:xfrm>
            <a:off x="2394643" y="1187648"/>
            <a:ext cx="4053088" cy="1515547"/>
          </a:xfrm>
          <a:prstGeom prst="rect">
            <a:avLst/>
          </a:prstGeom>
        </p:spPr>
        <p:txBody>
          <a:bodyPr wrap="square">
            <a:spAutoFit/>
          </a:bodyPr>
          <a:p>
            <a:pPr algn="r">
              <a:defRPr/>
            </a:pPr>
            <a:r>
              <a:rPr lang="ko-KR" altLang="en-US" sz="2000" b="1"/>
              <a:t>향의 매너</a:t>
            </a:r>
            <a:endParaRPr lang="ko-KR" altLang="en-US" sz="2000" b="1"/>
          </a:p>
          <a:p>
            <a:pPr algn="r">
              <a:defRPr/>
            </a:pPr>
            <a:r>
              <a:rPr lang="ko-KR" altLang="en-US" sz="2000" b="1">
                <a:solidFill>
                  <a:srgbClr val="67530e"/>
                </a:solidFill>
              </a:rPr>
              <a:t>고인의 종교와 교단에 유의함</a:t>
            </a:r>
            <a:endParaRPr lang="ko-KR" altLang="en-US" sz="2000" b="1">
              <a:solidFill>
                <a:srgbClr val="67530e"/>
              </a:solidFill>
            </a:endParaRPr>
          </a:p>
          <a:p>
            <a:pPr algn="r">
              <a:defRPr/>
            </a:pPr>
            <a:r>
              <a:rPr lang="ko-KR" altLang="en-US" sz="2000" b="1">
                <a:solidFill>
                  <a:srgbClr val="67530e"/>
                </a:solidFill>
              </a:rPr>
              <a:t>교단을 모를 때는 영전선 사용 가능</a:t>
            </a:r>
            <a:endParaRPr lang="ko-KR" altLang="en-US" sz="2000" b="1"/>
          </a:p>
          <a:p>
            <a:pPr>
              <a:defRPr/>
            </a:pPr>
            <a:endParaRPr lang="ko-KR" altLang="en-US" sz="2000" b="1"/>
          </a:p>
          <a:p>
            <a:pPr>
              <a:defRPr/>
            </a:pPr>
            <a:endParaRPr lang="ko-KR" altLang="en-US"/>
          </a:p>
        </p:txBody>
      </p:sp>
      <p:sp>
        <p:nvSpPr>
          <p:cNvPr id="15" name=""/>
          <p:cNvSpPr txBox="1"/>
          <p:nvPr/>
        </p:nvSpPr>
        <p:spPr>
          <a:xfrm>
            <a:off x="389928" y="3021745"/>
            <a:ext cx="4321969" cy="146262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1800" b="1"/>
              <a:t>금액의 시장 가격과 청구서</a:t>
            </a:r>
            <a:endParaRPr lang="ko-KR" altLang="en-US" sz="1800" b="1"/>
          </a:p>
          <a:p>
            <a:pPr>
              <a:defRPr/>
            </a:pPr>
            <a:r>
              <a:rPr lang="ko-KR" altLang="en-US" sz="1800" b="1">
                <a:solidFill>
                  <a:srgbClr val="67530e"/>
                </a:solidFill>
              </a:rPr>
              <a:t>고인이 부모님일 경우 </a:t>
            </a:r>
            <a:r>
              <a:rPr lang="en-US" altLang="ko-KR" sz="1800" b="1">
                <a:solidFill>
                  <a:srgbClr val="67530e"/>
                </a:solidFill>
              </a:rPr>
              <a:t>:</a:t>
            </a:r>
            <a:r>
              <a:rPr lang="ko-KR" altLang="en-US" sz="1800" b="1">
                <a:solidFill>
                  <a:srgbClr val="67530e"/>
                </a:solidFill>
              </a:rPr>
              <a:t>약 </a:t>
            </a:r>
            <a:r>
              <a:rPr lang="en-US" altLang="ko-KR" sz="1800" b="1">
                <a:solidFill>
                  <a:srgbClr val="67530e"/>
                </a:solidFill>
              </a:rPr>
              <a:t>5</a:t>
            </a:r>
            <a:r>
              <a:rPr lang="ko-KR" altLang="en-US" sz="1800" b="1">
                <a:solidFill>
                  <a:srgbClr val="67530e"/>
                </a:solidFill>
              </a:rPr>
              <a:t>만엔</a:t>
            </a:r>
            <a:r>
              <a:rPr lang="en-US" altLang="ko-KR" sz="1800" b="1">
                <a:solidFill>
                  <a:srgbClr val="67530e"/>
                </a:solidFill>
              </a:rPr>
              <a:t>~10</a:t>
            </a:r>
            <a:r>
              <a:rPr lang="ko-KR" altLang="en-US" sz="1800" b="1">
                <a:solidFill>
                  <a:srgbClr val="67530e"/>
                </a:solidFill>
              </a:rPr>
              <a:t>만엔</a:t>
            </a:r>
            <a:endParaRPr lang="ko-KR" altLang="en-US" sz="1800" b="1">
              <a:solidFill>
                <a:srgbClr val="67530e"/>
              </a:solidFill>
            </a:endParaRPr>
          </a:p>
          <a:p>
            <a:pPr>
              <a:defRPr/>
            </a:pPr>
            <a:r>
              <a:rPr lang="ko-KR" altLang="en-US" sz="1800" b="1">
                <a:solidFill>
                  <a:srgbClr val="67530e"/>
                </a:solidFill>
              </a:rPr>
              <a:t>친척일 경우 </a:t>
            </a:r>
            <a:r>
              <a:rPr lang="en-US" altLang="ko-KR" sz="1800" b="1">
                <a:solidFill>
                  <a:srgbClr val="67530e"/>
                </a:solidFill>
              </a:rPr>
              <a:t>:</a:t>
            </a:r>
            <a:r>
              <a:rPr lang="ko-KR" altLang="en-US" sz="1800" b="1">
                <a:solidFill>
                  <a:srgbClr val="67530e"/>
                </a:solidFill>
              </a:rPr>
              <a:t> 약 </a:t>
            </a:r>
            <a:r>
              <a:rPr lang="en-US" altLang="ko-KR" sz="1800" b="1">
                <a:solidFill>
                  <a:srgbClr val="67530e"/>
                </a:solidFill>
              </a:rPr>
              <a:t>10000</a:t>
            </a:r>
            <a:r>
              <a:rPr lang="ko-KR" altLang="en-US" sz="1800" b="1">
                <a:solidFill>
                  <a:srgbClr val="67530e"/>
                </a:solidFill>
              </a:rPr>
              <a:t>엔</a:t>
            </a:r>
            <a:r>
              <a:rPr lang="en-US" altLang="ko-KR" sz="1800" b="1">
                <a:solidFill>
                  <a:srgbClr val="67530e"/>
                </a:solidFill>
              </a:rPr>
              <a:t>~5</a:t>
            </a:r>
            <a:r>
              <a:rPr lang="ko-KR" altLang="en-US" sz="1800" b="1">
                <a:solidFill>
                  <a:srgbClr val="67530e"/>
                </a:solidFill>
              </a:rPr>
              <a:t>만엔</a:t>
            </a:r>
            <a:endParaRPr lang="ko-KR" altLang="en-US" sz="1800" b="1">
              <a:solidFill>
                <a:srgbClr val="67530e"/>
              </a:solidFill>
            </a:endParaRPr>
          </a:p>
          <a:p>
            <a:pPr>
              <a:defRPr/>
            </a:pPr>
            <a:r>
              <a:rPr lang="ko-KR" altLang="en-US" sz="1800" b="1">
                <a:solidFill>
                  <a:srgbClr val="67530e"/>
                </a:solidFill>
              </a:rPr>
              <a:t>직장지인</a:t>
            </a:r>
            <a:r>
              <a:rPr lang="en-US" altLang="ko-KR" sz="1800" b="1">
                <a:solidFill>
                  <a:srgbClr val="67530e"/>
                </a:solidFill>
              </a:rPr>
              <a:t>/</a:t>
            </a:r>
            <a:r>
              <a:rPr lang="ko-KR" altLang="en-US" sz="1800" b="1">
                <a:solidFill>
                  <a:srgbClr val="67530e"/>
                </a:solidFill>
              </a:rPr>
              <a:t>친구일 경우</a:t>
            </a:r>
            <a:r>
              <a:rPr lang="en-US" altLang="ko-KR" sz="1800" b="1">
                <a:solidFill>
                  <a:srgbClr val="67530e"/>
                </a:solidFill>
              </a:rPr>
              <a:t>:</a:t>
            </a:r>
            <a:r>
              <a:rPr lang="ko-KR" altLang="en-US" sz="1800" b="1">
                <a:solidFill>
                  <a:srgbClr val="67530e"/>
                </a:solidFill>
              </a:rPr>
              <a:t> 약 </a:t>
            </a:r>
            <a:r>
              <a:rPr lang="en-US" altLang="ko-KR" sz="1800" b="1">
                <a:solidFill>
                  <a:srgbClr val="67530e"/>
                </a:solidFill>
              </a:rPr>
              <a:t>5000</a:t>
            </a:r>
            <a:r>
              <a:rPr lang="ko-KR" altLang="en-US" sz="1800" b="1">
                <a:solidFill>
                  <a:srgbClr val="67530e"/>
                </a:solidFill>
              </a:rPr>
              <a:t>엔</a:t>
            </a:r>
            <a:r>
              <a:rPr lang="en-US" altLang="ko-KR" sz="1800" b="1">
                <a:solidFill>
                  <a:srgbClr val="67530e"/>
                </a:solidFill>
              </a:rPr>
              <a:t>~1</a:t>
            </a:r>
            <a:r>
              <a:rPr lang="ko-KR" altLang="en-US" sz="1800" b="1">
                <a:solidFill>
                  <a:srgbClr val="67530e"/>
                </a:solidFill>
              </a:rPr>
              <a:t>만엔</a:t>
            </a:r>
            <a:endParaRPr lang="ko-KR" altLang="en-US" sz="1800" b="1">
              <a:solidFill>
                <a:srgbClr val="67530e"/>
              </a:solidFill>
            </a:endParaRPr>
          </a:p>
          <a:p>
            <a:pPr>
              <a:defRPr/>
            </a:pPr>
            <a:r>
              <a:rPr lang="ko-KR" altLang="en-US" sz="1800" b="1">
                <a:solidFill>
                  <a:srgbClr val="67530e"/>
                </a:solidFill>
              </a:rPr>
              <a:t>안면이 있는 정도</a:t>
            </a:r>
            <a:r>
              <a:rPr lang="en-US" altLang="ko-KR" sz="1800" b="1">
                <a:solidFill>
                  <a:srgbClr val="67530e"/>
                </a:solidFill>
              </a:rPr>
              <a:t>:</a:t>
            </a:r>
            <a:r>
              <a:rPr lang="ko-KR" altLang="en-US" sz="1800" b="1">
                <a:solidFill>
                  <a:srgbClr val="67530e"/>
                </a:solidFill>
              </a:rPr>
              <a:t> 약 </a:t>
            </a:r>
            <a:r>
              <a:rPr lang="en-US" altLang="ko-KR" sz="1800" b="1">
                <a:solidFill>
                  <a:srgbClr val="67530e"/>
                </a:solidFill>
              </a:rPr>
              <a:t>3</a:t>
            </a:r>
            <a:r>
              <a:rPr lang="ko-KR" altLang="en-US" sz="1800" b="1">
                <a:solidFill>
                  <a:srgbClr val="67530e"/>
                </a:solidFill>
              </a:rPr>
              <a:t>만엔</a:t>
            </a:r>
            <a:endParaRPr lang="ko-KR" altLang="en-US" sz="1800" b="1">
              <a:solidFill>
                <a:srgbClr val="67530e"/>
              </a:solidFill>
            </a:endParaRPr>
          </a:p>
        </p:txBody>
      </p:sp>
      <p:pic>
        <p:nvPicPr>
          <p:cNvPr id="18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80220" y="1129757"/>
            <a:ext cx="1523848" cy="1523848"/>
          </a:xfrm>
          <a:prstGeom prst="rect">
            <a:avLst/>
          </a:prstGeom>
        </p:spPr>
      </p:pic>
      <p:pic>
        <p:nvPicPr>
          <p:cNvPr id="2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644925" y="2857500"/>
            <a:ext cx="1660922" cy="165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1" animBg="1"/>
    </p:bldLst>
  </p:timing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대각선 방향의 모서리가 잘린 사각형 7"/>
          <p:cNvSpPr/>
          <p:nvPr/>
        </p:nvSpPr>
        <p:spPr>
          <a:xfrm>
            <a:off x="66854" y="82494"/>
            <a:ext cx="6739531" cy="4997570"/>
          </a:xfrm>
          <a:prstGeom prst="snip2DiagRect">
            <a:avLst>
              <a:gd name="adj1" fmla="val 0"/>
              <a:gd name="adj2" fmla="val 7061"/>
            </a:avLst>
          </a:prstGeom>
          <a:noFill/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917274" y="2223423"/>
            <a:ext cx="5023450" cy="7157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791303" y="2264669"/>
            <a:ext cx="5290631" cy="6332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 sz="3200" b="1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7530e"/>
                </a:solidFill>
                <a:latin typeface="G마켓 산스 TTF Bold"/>
                <a:ea typeface="G마켓 산스 TTF Bold"/>
              </a:rPr>
              <a:t>일본 장례의 역사</a:t>
            </a:r>
            <a:endParaRPr lang="ko-KR" altLang="en-US" sz="3200" b="1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rgbClr val="67530e"/>
              </a:solidFill>
              <a:latin typeface="G마켓 산스 TTF Bold"/>
              <a:ea typeface="G마켓 산스 TTF Bold"/>
            </a:endParaRPr>
          </a:p>
        </p:txBody>
      </p:sp>
      <p:sp>
        <p:nvSpPr>
          <p:cNvPr id="9" name="제목 1"/>
          <p:cNvSpPr txBox="1"/>
          <p:nvPr/>
        </p:nvSpPr>
        <p:spPr>
          <a:xfrm>
            <a:off x="722724" y="1843373"/>
            <a:ext cx="1395636" cy="677603"/>
          </a:xfrm>
          <a:prstGeom prst="rect">
            <a:avLst/>
          </a:prstGeom>
        </p:spPr>
        <p:txBody>
          <a:bodyPr vert="horz" lIns="91440" tIns="45720" rIns="91440" bIns="45720" anchor="b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ko-KR" sz="66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G마켓 산스 TTF Bold"/>
                <a:ea typeface="G마켓 산스 TTF Bold"/>
              </a:rPr>
              <a:t>0</a:t>
            </a:r>
            <a:r>
              <a:rPr lang="en-US" altLang="ko-KR" sz="66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G마켓 산스 TTF Bold"/>
                <a:ea typeface="G마켓 산스 TTF Bold"/>
              </a:rPr>
              <a:t>4</a:t>
            </a:r>
            <a:endParaRPr lang="en-US" altLang="ko-KR" sz="660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G마켓 산스 TTF Bold"/>
              <a:ea typeface="G마켓 산스 TTF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대각선 방향의 모서리가 잘린 사각형 7"/>
          <p:cNvSpPr/>
          <p:nvPr/>
        </p:nvSpPr>
        <p:spPr>
          <a:xfrm>
            <a:off x="66854" y="82494"/>
            <a:ext cx="6739531" cy="4997570"/>
          </a:xfrm>
          <a:prstGeom prst="snip2DiagRect">
            <a:avLst>
              <a:gd name="adj1" fmla="val 0"/>
              <a:gd name="adj2" fmla="val 7061"/>
            </a:avLst>
          </a:prstGeom>
          <a:noFill/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924894" y="1170461"/>
            <a:ext cx="5023450" cy="858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783684" y="650382"/>
            <a:ext cx="5290631" cy="6332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 sz="3200" b="1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7530e"/>
                </a:solidFill>
                <a:latin typeface="G마켓 산스 TTF Bold"/>
                <a:ea typeface="G마켓 산스 TTF Bold"/>
              </a:rPr>
              <a:t>목차</a:t>
            </a:r>
            <a:endParaRPr lang="ko-KR" altLang="en-US" sz="3200" b="1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rgbClr val="67530e"/>
              </a:solidFill>
              <a:latin typeface="G마켓 산스 TTF Bold"/>
              <a:ea typeface="G마켓 산스 TTF Bold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924894" y="3936521"/>
            <a:ext cx="5023450" cy="858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부제목 2"/>
          <p:cNvSpPr>
            <a:spLocks noGrp="1"/>
          </p:cNvSpPr>
          <p:nvPr>
            <p:ph type="subTitle" idx="1"/>
          </p:nvPr>
        </p:nvSpPr>
        <p:spPr>
          <a:xfrm>
            <a:off x="950886" y="1635220"/>
            <a:ext cx="5290965" cy="1873060"/>
          </a:xfrm>
        </p:spPr>
        <p:txBody>
          <a:bodyPr vert="horz" wrap="square" lIns="91440" tIns="45720" rIns="91440" bIns="45720" anchor="ctr">
            <a:noAutofit/>
          </a:bodyPr>
          <a:lstStyle/>
          <a:p>
            <a:pPr algn="just">
              <a:lnSpc>
                <a:spcPct val="140000"/>
              </a:lnSpc>
              <a:buNone/>
              <a:defRPr/>
            </a:pPr>
            <a:r>
              <a:rPr lang="en-US" altLang="ko-KR" sz="1600" b="1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7530e"/>
                </a:solidFill>
                <a:latin typeface="G마켓 산스 TTF Medium"/>
                <a:ea typeface="G마켓 산스 TTF Medium"/>
              </a:rPr>
              <a:t>1.</a:t>
            </a:r>
            <a:r>
              <a:rPr lang="ko-KR" altLang="en-US" sz="1600" b="1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7530e"/>
                </a:solidFill>
                <a:latin typeface="G마켓 산스 TTF Medium"/>
                <a:ea typeface="G마켓 산스 TTF Medium"/>
              </a:rPr>
              <a:t> 일본 장례의 종류                      </a:t>
            </a:r>
            <a:r>
              <a:rPr lang="en-US" altLang="ko-KR" sz="1600" b="1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7530e"/>
                </a:solidFill>
                <a:latin typeface="G마켓 산스 TTF Medium"/>
                <a:ea typeface="G마켓 산스 TTF Medium"/>
              </a:rPr>
              <a:t>4.</a:t>
            </a:r>
            <a:r>
              <a:rPr lang="ko-KR" altLang="en-US" sz="1600" b="1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7530e"/>
                </a:solidFill>
                <a:latin typeface="G마켓 산스 TTF Medium"/>
                <a:ea typeface="G마켓 산스 TTF Medium"/>
              </a:rPr>
              <a:t> 일본 장례의 역사</a:t>
            </a:r>
            <a:endParaRPr lang="ko-KR" altLang="en-US" sz="1600" b="1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rgbClr val="67530e"/>
              </a:solidFill>
              <a:latin typeface="G마켓 산스 TTF Medium"/>
              <a:ea typeface="G마켓 산스 TTF Medium"/>
            </a:endParaRPr>
          </a:p>
          <a:p>
            <a:pPr algn="just">
              <a:lnSpc>
                <a:spcPct val="140000"/>
              </a:lnSpc>
              <a:buNone/>
              <a:defRPr/>
            </a:pPr>
            <a:r>
              <a:rPr lang="en-US" altLang="ko-KR" sz="1600" b="1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7530e"/>
                </a:solidFill>
                <a:latin typeface="G마켓 산스 TTF Medium"/>
                <a:ea typeface="G마켓 산스 TTF Medium"/>
              </a:rPr>
              <a:t>2.</a:t>
            </a:r>
            <a:r>
              <a:rPr lang="ko-KR" altLang="en-US" sz="1600" b="1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7530e"/>
                </a:solidFill>
                <a:latin typeface="G마켓 산스 TTF Medium"/>
                <a:ea typeface="G마켓 산스 TTF Medium"/>
              </a:rPr>
              <a:t> 일본 장례의 절차                      </a:t>
            </a:r>
            <a:r>
              <a:rPr lang="en-US" altLang="ko-KR" sz="1600" b="1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7530e"/>
                </a:solidFill>
                <a:latin typeface="G마켓 산스 TTF Medium"/>
                <a:ea typeface="G마켓 산스 TTF Medium"/>
              </a:rPr>
              <a:t>5.</a:t>
            </a:r>
            <a:r>
              <a:rPr lang="ko-KR" altLang="en-US" sz="1600" b="1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7530e"/>
                </a:solidFill>
                <a:latin typeface="G마켓 산스 TTF Medium"/>
                <a:ea typeface="G마켓 산스 TTF Medium"/>
              </a:rPr>
              <a:t> 한국과의 차이점</a:t>
            </a:r>
            <a:endParaRPr lang="ko-KR" altLang="en-US" sz="1600" b="1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rgbClr val="67530e"/>
              </a:solidFill>
              <a:latin typeface="G마켓 산스 TTF Medium"/>
              <a:ea typeface="G마켓 산스 TTF Medium"/>
            </a:endParaRPr>
          </a:p>
          <a:p>
            <a:pPr algn="just">
              <a:lnSpc>
                <a:spcPct val="140000"/>
              </a:lnSpc>
              <a:buNone/>
              <a:defRPr/>
            </a:pPr>
            <a:r>
              <a:rPr lang="en-US" altLang="ko-KR" sz="1600" b="1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7530e"/>
                </a:solidFill>
                <a:latin typeface="G마켓 산스 TTF Medium"/>
                <a:ea typeface="G마켓 산스 TTF Medium"/>
              </a:rPr>
              <a:t>3.</a:t>
            </a:r>
            <a:r>
              <a:rPr lang="ko-KR" altLang="en-US" sz="1600" b="1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7530e"/>
                </a:solidFill>
                <a:latin typeface="G마켓 산스 TTF Medium"/>
                <a:ea typeface="G마켓 산스 TTF Medium"/>
              </a:rPr>
              <a:t> 일본 장례식 매너                      </a:t>
            </a:r>
            <a:r>
              <a:rPr lang="en-US" altLang="ko-KR" sz="1600" b="1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7530e"/>
                </a:solidFill>
                <a:latin typeface="G마켓 산스 TTF Medium"/>
                <a:ea typeface="G마켓 산스 TTF Medium"/>
              </a:rPr>
              <a:t>6.</a:t>
            </a:r>
            <a:r>
              <a:rPr lang="ko-KR" altLang="en-US" sz="1600" b="1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7530e"/>
                </a:solidFill>
                <a:latin typeface="G마켓 산스 TTF Medium"/>
                <a:ea typeface="G마켓 산스 TTF Medium"/>
              </a:rPr>
              <a:t> 출처</a:t>
            </a:r>
            <a:endParaRPr lang="ko-KR" altLang="en-US" sz="1600" b="1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rgbClr val="67530e"/>
              </a:solidFill>
              <a:latin typeface="G마켓 산스 TTF Medium"/>
              <a:ea typeface="G마켓 산스 TTF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100965" y="102870"/>
            <a:ext cx="6656070" cy="4953000"/>
          </a:xfrm>
          <a:prstGeom prst="roundRect">
            <a:avLst>
              <a:gd name="adj" fmla="val 9282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 rot="16200000">
            <a:off x="95754" y="109211"/>
            <a:ext cx="486673" cy="678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 rot="16200000">
            <a:off x="440560" y="103496"/>
            <a:ext cx="486674" cy="689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28703" y="204965"/>
            <a:ext cx="5317330" cy="421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200" b="1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G마켓 산스 TTF Medium"/>
                <a:ea typeface="G마켓 산스 TTF Medium"/>
              </a:rPr>
              <a:t>조몬 시대</a:t>
            </a:r>
            <a:r>
              <a:rPr lang="en-US" altLang="ko-KR" sz="2200" b="1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G마켓 산스 TTF Medium"/>
                <a:ea typeface="G마켓 산스 TTF Medium"/>
              </a:rPr>
              <a:t>&amp;</a:t>
            </a:r>
            <a:r>
              <a:rPr lang="ko-KR" altLang="en-US" sz="2200" b="1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G마켓 산스 TTF Medium"/>
                <a:ea typeface="G마켓 산스 TTF Medium"/>
              </a:rPr>
              <a:t>야요이 시대</a:t>
            </a:r>
            <a:endParaRPr lang="ko-KR" altLang="en-US" sz="2200" b="1">
              <a:ln w="9525">
                <a:solidFill>
                  <a:schemeClr val="tx1">
                    <a:alpha val="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G마켓 산스 TTF Medium"/>
              <a:ea typeface="G마켓 산스 TTF Medium"/>
            </a:endParaRPr>
          </a:p>
        </p:txBody>
      </p:sp>
      <p:sp>
        <p:nvSpPr>
          <p:cNvPr id="13" name=""/>
          <p:cNvSpPr/>
          <p:nvPr/>
        </p:nvSpPr>
        <p:spPr>
          <a:xfrm>
            <a:off x="194238" y="993768"/>
            <a:ext cx="6457237" cy="386907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>
            <a:solidFill>
              <a:srgbClr val="ffd966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14" name=""/>
          <p:cNvSpPr txBox="1"/>
          <p:nvPr/>
        </p:nvSpPr>
        <p:spPr>
          <a:xfrm>
            <a:off x="777379" y="1391043"/>
            <a:ext cx="5303241" cy="28337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000" b="1"/>
              <a:t>조몬 시대</a:t>
            </a:r>
            <a:endParaRPr lang="ko-KR" altLang="en-US" sz="2000" b="1"/>
          </a:p>
          <a:p>
            <a:pPr>
              <a:defRPr/>
            </a:pPr>
            <a:endParaRPr lang="ko-KR" altLang="en-US" sz="2000" b="1"/>
          </a:p>
          <a:p>
            <a:pPr marL="285600" indent="-285600">
              <a:buFont typeface="Arial"/>
              <a:buChar char="•"/>
              <a:defRPr/>
            </a:pPr>
            <a:r>
              <a:rPr lang="ko-KR" altLang="en-US" sz="2000" b="1">
                <a:solidFill>
                  <a:srgbClr val="67530e"/>
                </a:solidFill>
              </a:rPr>
              <a:t>매장 방법 수행</a:t>
            </a:r>
            <a:endParaRPr lang="ko-KR" altLang="en-US" sz="2000" b="1"/>
          </a:p>
          <a:p>
            <a:pPr>
              <a:defRPr/>
            </a:pPr>
            <a:endParaRPr lang="ko-KR" altLang="en-US" sz="2000" b="1"/>
          </a:p>
          <a:p>
            <a:pPr>
              <a:defRPr/>
            </a:pPr>
            <a:r>
              <a:rPr lang="ko-KR" altLang="en-US" sz="2000" b="1"/>
              <a:t>야요이 시대</a:t>
            </a:r>
            <a:endParaRPr lang="ko-KR" altLang="en-US" sz="2000" b="1"/>
          </a:p>
          <a:p>
            <a:pPr>
              <a:defRPr/>
            </a:pPr>
            <a:endParaRPr lang="ko-KR" altLang="en-US" sz="2000" b="1"/>
          </a:p>
          <a:p>
            <a:pPr marL="285600" indent="-285600">
              <a:buFont typeface="Arial"/>
              <a:buChar char="•"/>
              <a:defRPr/>
            </a:pPr>
            <a:r>
              <a:rPr lang="ko-KR" altLang="en-US" sz="2000" b="1">
                <a:solidFill>
                  <a:srgbClr val="67530e"/>
                </a:solidFill>
              </a:rPr>
              <a:t>신노부 장례식 시작</a:t>
            </a:r>
            <a:endParaRPr lang="ko-KR" altLang="en-US" sz="2000" b="1">
              <a:solidFill>
                <a:srgbClr val="67530e"/>
              </a:solidFill>
            </a:endParaRPr>
          </a:p>
          <a:p>
            <a:pPr marL="285600" indent="-285600">
              <a:buFont typeface="Arial"/>
              <a:buChar char="•"/>
              <a:defRPr/>
            </a:pPr>
            <a:r>
              <a:rPr lang="ko-KR" altLang="en-US" sz="2000" b="1">
                <a:solidFill>
                  <a:srgbClr val="67530e"/>
                </a:solidFill>
              </a:rPr>
              <a:t>일반인들 사이에서 신노부 장례식이 일반화</a:t>
            </a:r>
            <a:endParaRPr lang="ko-KR" altLang="en-US" sz="2000" b="1">
              <a:solidFill>
                <a:srgbClr val="67530e"/>
              </a:solidFill>
            </a:endParaRPr>
          </a:p>
          <a:p>
            <a:pPr marL="285600" indent="-285600">
              <a:buFont typeface="Arial"/>
              <a:buChar char="•"/>
              <a:defRPr/>
            </a:pPr>
            <a:r>
              <a:rPr lang="ko-KR" altLang="en-US" sz="2000" b="1">
                <a:solidFill>
                  <a:srgbClr val="67530e"/>
                </a:solidFill>
              </a:rPr>
              <a:t>무덤의 등장</a:t>
            </a:r>
            <a:endParaRPr lang="ko-KR" altLang="en-US" sz="2000" b="1">
              <a:solidFill>
                <a:srgbClr val="67530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Class="entr" presetSubtype="4" fill="hold" grpId="0" nodeType="clickEffect" mc:Ignorable="hp" hp:hslPresetID="200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xmlns:mc="http://schemas.openxmlformats.org/markup-compatibility/2006" xmlns:hp="http://schemas.haansoft.com/office/presentation/8.0" transition="in" filter="wipe(up)" mc:Ignorable="hp" hp:hslFilter="wav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100965" y="102870"/>
            <a:ext cx="6656070" cy="4953000"/>
          </a:xfrm>
          <a:prstGeom prst="roundRect">
            <a:avLst>
              <a:gd name="adj" fmla="val 9282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 rot="16200000">
            <a:off x="95754" y="109211"/>
            <a:ext cx="486673" cy="678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 rot="16200000">
            <a:off x="440560" y="103496"/>
            <a:ext cx="486674" cy="689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28703" y="204965"/>
            <a:ext cx="5317330" cy="421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200" b="1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G마켓 산스 TTF Medium"/>
                <a:ea typeface="G마켓 산스 TTF Medium"/>
              </a:rPr>
              <a:t>코펀 시대</a:t>
            </a:r>
            <a:r>
              <a:rPr lang="en-US" altLang="ko-KR" sz="2200" b="1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G마켓 산스 TTF Medium"/>
                <a:ea typeface="G마켓 산스 TTF Medium"/>
              </a:rPr>
              <a:t>&amp;</a:t>
            </a:r>
            <a:r>
              <a:rPr lang="ko-KR" altLang="en-US" sz="2200" b="1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G마켓 산스 TTF Medium"/>
                <a:ea typeface="G마켓 산스 TTF Medium"/>
              </a:rPr>
              <a:t>아스카 시대</a:t>
            </a:r>
            <a:endParaRPr lang="ko-KR" altLang="en-US" sz="2200" b="1">
              <a:ln w="9525">
                <a:solidFill>
                  <a:schemeClr val="tx1">
                    <a:alpha val="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G마켓 산스 TTF Medium"/>
              <a:ea typeface="G마켓 산스 TTF Medium"/>
            </a:endParaRPr>
          </a:p>
        </p:txBody>
      </p:sp>
      <p:sp>
        <p:nvSpPr>
          <p:cNvPr id="13" name=""/>
          <p:cNvSpPr/>
          <p:nvPr/>
        </p:nvSpPr>
        <p:spPr>
          <a:xfrm>
            <a:off x="194238" y="993768"/>
            <a:ext cx="6457237" cy="386907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>
            <a:solidFill>
              <a:srgbClr val="ffd966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14" name=""/>
          <p:cNvSpPr txBox="1"/>
          <p:nvPr/>
        </p:nvSpPr>
        <p:spPr>
          <a:xfrm>
            <a:off x="586382" y="1061143"/>
            <a:ext cx="5975449" cy="395484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000" b="1"/>
              <a:t>코펀 시대</a:t>
            </a:r>
            <a:endParaRPr lang="ko-KR" altLang="en-US" sz="2000" b="1"/>
          </a:p>
          <a:p>
            <a:pPr>
              <a:defRPr/>
            </a:pPr>
            <a:endParaRPr lang="ko-KR" altLang="en-US" sz="2000" b="1"/>
          </a:p>
          <a:p>
            <a:pPr marL="285600" indent="-285600">
              <a:buFont typeface="Arial"/>
              <a:buChar char="•"/>
              <a:defRPr/>
            </a:pPr>
            <a:r>
              <a:rPr lang="ko-KR" altLang="en-US" sz="2000" b="1">
                <a:solidFill>
                  <a:srgbClr val="67530e"/>
                </a:solidFill>
              </a:rPr>
              <a:t>코펀 무덤의 상용화</a:t>
            </a:r>
            <a:endParaRPr lang="ko-KR" altLang="en-US" sz="2000" b="1">
              <a:solidFill>
                <a:srgbClr val="67530e"/>
              </a:solidFill>
            </a:endParaRPr>
          </a:p>
          <a:p>
            <a:pPr marL="285600" indent="-285600">
              <a:buFont typeface="Arial"/>
              <a:buChar char="•"/>
              <a:defRPr/>
            </a:pPr>
            <a:r>
              <a:rPr lang="ko-KR" altLang="en-US" sz="2000" b="1">
                <a:solidFill>
                  <a:srgbClr val="67530e"/>
                </a:solidFill>
              </a:rPr>
              <a:t>부유층의 전방 무덤이 증가</a:t>
            </a:r>
            <a:endParaRPr lang="ko-KR" altLang="en-US" sz="2000" b="1">
              <a:solidFill>
                <a:srgbClr val="67530e"/>
              </a:solidFill>
            </a:endParaRPr>
          </a:p>
          <a:p>
            <a:pPr marL="285600" indent="-285600">
              <a:buFont typeface="Arial"/>
              <a:buChar char="•"/>
              <a:defRPr/>
            </a:pPr>
            <a:r>
              <a:rPr lang="ko-KR" altLang="en-US" sz="2000" b="1">
                <a:solidFill>
                  <a:srgbClr val="67530e"/>
                </a:solidFill>
              </a:rPr>
              <a:t>석조 챔버에 구리 거울</a:t>
            </a:r>
            <a:r>
              <a:rPr lang="en-US" altLang="ko-KR" sz="2000" b="1">
                <a:solidFill>
                  <a:srgbClr val="67530e"/>
                </a:solidFill>
              </a:rPr>
              <a:t>,</a:t>
            </a:r>
            <a:r>
              <a:rPr lang="ko-KR" altLang="en-US" sz="2000" b="1">
                <a:solidFill>
                  <a:srgbClr val="67530e"/>
                </a:solidFill>
              </a:rPr>
              <a:t>재스퍼 보물</a:t>
            </a:r>
            <a:r>
              <a:rPr lang="en-US" altLang="ko-KR" sz="2000" b="1">
                <a:solidFill>
                  <a:srgbClr val="67530e"/>
                </a:solidFill>
              </a:rPr>
              <a:t>,</a:t>
            </a:r>
            <a:r>
              <a:rPr lang="ko-KR" altLang="en-US" sz="2000" b="1">
                <a:solidFill>
                  <a:srgbClr val="67530e"/>
                </a:solidFill>
              </a:rPr>
              <a:t>검</a:t>
            </a:r>
            <a:r>
              <a:rPr lang="en-US" altLang="ko-KR" sz="2000" b="1">
                <a:solidFill>
                  <a:srgbClr val="67530e"/>
                </a:solidFill>
              </a:rPr>
              <a:t>,</a:t>
            </a:r>
            <a:endParaRPr lang="ko-KR" altLang="en-US" sz="2000" b="1">
              <a:solidFill>
                <a:srgbClr val="67530e"/>
              </a:solidFill>
            </a:endParaRPr>
          </a:p>
          <a:p>
            <a:pPr marL="0" indent="0">
              <a:buFont typeface="Arial"/>
              <a:buNone/>
              <a:defRPr/>
            </a:pPr>
            <a:r>
              <a:rPr lang="ko-KR" altLang="en-US" sz="2000" b="1">
                <a:solidFill>
                  <a:srgbClr val="67530e"/>
                </a:solidFill>
              </a:rPr>
              <a:t>     호코코 등과 함꼐 관을 보관</a:t>
            </a:r>
            <a:endParaRPr lang="ko-KR" altLang="en-US" sz="2000" b="1">
              <a:solidFill>
                <a:srgbClr val="67530e"/>
              </a:solidFill>
            </a:endParaRPr>
          </a:p>
          <a:p>
            <a:pPr marL="285600" indent="-285600">
              <a:buFont typeface="Arial"/>
              <a:buChar char="•"/>
              <a:defRPr/>
            </a:pPr>
            <a:endParaRPr lang="ko-KR" altLang="en-US" sz="2000" b="1"/>
          </a:p>
          <a:p>
            <a:pPr>
              <a:defRPr/>
            </a:pPr>
            <a:r>
              <a:rPr lang="ko-KR" altLang="en-US" sz="2000" b="1"/>
              <a:t>아스카 시대</a:t>
            </a:r>
            <a:endParaRPr lang="ko-KR" altLang="en-US" sz="2000" b="1"/>
          </a:p>
          <a:p>
            <a:pPr>
              <a:defRPr/>
            </a:pPr>
            <a:endParaRPr lang="ko-KR" altLang="en-US" sz="2000" b="1"/>
          </a:p>
          <a:p>
            <a:pPr marL="285600" indent="-285600">
              <a:buFont typeface="Arial"/>
              <a:buChar char="•"/>
              <a:defRPr/>
            </a:pPr>
            <a:r>
              <a:rPr lang="ko-KR" altLang="en-US" sz="2000" b="1">
                <a:solidFill>
                  <a:srgbClr val="67530e"/>
                </a:solidFill>
              </a:rPr>
              <a:t>고대 무덤을 지은 기록 존재</a:t>
            </a:r>
            <a:endParaRPr lang="ko-KR" altLang="en-US" sz="2000" b="1">
              <a:solidFill>
                <a:srgbClr val="67530e"/>
              </a:solidFill>
            </a:endParaRPr>
          </a:p>
          <a:p>
            <a:pPr marL="285600" indent="-285600">
              <a:buFont typeface="Arial"/>
              <a:buChar char="•"/>
              <a:defRPr/>
            </a:pPr>
            <a:r>
              <a:rPr lang="ko-KR" altLang="en-US" sz="2000" b="1">
                <a:solidFill>
                  <a:srgbClr val="67530e"/>
                </a:solidFill>
              </a:rPr>
              <a:t>가벼운 장례식이 발령</a:t>
            </a:r>
            <a:r>
              <a:rPr lang="en-US" altLang="ko-KR" sz="2000" b="1">
                <a:solidFill>
                  <a:srgbClr val="67530e"/>
                </a:solidFill>
              </a:rPr>
              <a:t>-&gt;</a:t>
            </a:r>
            <a:r>
              <a:rPr lang="ko-KR" altLang="en-US" sz="2000" b="1">
                <a:solidFill>
                  <a:srgbClr val="67530e"/>
                </a:solidFill>
              </a:rPr>
              <a:t> 대규모 매장 마운드 소멸</a:t>
            </a:r>
            <a:endParaRPr lang="ko-KR" altLang="en-US" sz="2000" b="1">
              <a:solidFill>
                <a:srgbClr val="67530e"/>
              </a:solidFill>
            </a:endParaRPr>
          </a:p>
          <a:p>
            <a:pPr marL="285600" indent="-285600">
              <a:buFont typeface="Arial"/>
              <a:buChar char="•"/>
              <a:defRPr/>
            </a:pPr>
            <a:r>
              <a:rPr lang="ko-KR" altLang="en-US" sz="2000" b="1">
                <a:solidFill>
                  <a:srgbClr val="67530e"/>
                </a:solidFill>
              </a:rPr>
              <a:t>화장의 등장</a:t>
            </a:r>
            <a:endParaRPr lang="ko-KR" altLang="en-US"/>
          </a:p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Class="entr" presetSubtype="4" fill="hold" grpId="0" nodeType="clickEffect" mc:Ignorable="hp" hp:hslPresetID="200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xmlns:mc="http://schemas.openxmlformats.org/markup-compatibility/2006" xmlns:hp="http://schemas.haansoft.com/office/presentation/8.0" transition="in" filter="wipe(up)" mc:Ignorable="hp" hp:hslFilter="wav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100965" y="102870"/>
            <a:ext cx="6656070" cy="4953000"/>
          </a:xfrm>
          <a:prstGeom prst="roundRect">
            <a:avLst>
              <a:gd name="adj" fmla="val 9282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 rot="16200000">
            <a:off x="95754" y="109211"/>
            <a:ext cx="486673" cy="678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 rot="16200000">
            <a:off x="440560" y="103496"/>
            <a:ext cx="486674" cy="689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28703" y="204965"/>
            <a:ext cx="5317330" cy="421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200" b="1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G마켓 산스 TTF Medium"/>
                <a:ea typeface="G마켓 산스 TTF Medium"/>
              </a:rPr>
              <a:t>나라 시대</a:t>
            </a:r>
            <a:r>
              <a:rPr lang="en-US" altLang="ko-KR" sz="2200" b="1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G마켓 산스 TTF Medium"/>
                <a:ea typeface="G마켓 산스 TTF Medium"/>
              </a:rPr>
              <a:t>&amp;</a:t>
            </a:r>
            <a:r>
              <a:rPr lang="ko-KR" altLang="en-US" sz="2200" b="1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G마켓 산스 TTF Medium"/>
                <a:ea typeface="G마켓 산스 TTF Medium"/>
              </a:rPr>
              <a:t>헤이안 시대</a:t>
            </a:r>
            <a:endParaRPr lang="ko-KR" altLang="en-US" sz="2200" b="1">
              <a:ln w="9525">
                <a:solidFill>
                  <a:schemeClr val="tx1">
                    <a:alpha val="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G마켓 산스 TTF Medium"/>
              <a:ea typeface="G마켓 산스 TTF Medium"/>
            </a:endParaRPr>
          </a:p>
        </p:txBody>
      </p:sp>
      <p:sp>
        <p:nvSpPr>
          <p:cNvPr id="13" name=""/>
          <p:cNvSpPr/>
          <p:nvPr/>
        </p:nvSpPr>
        <p:spPr>
          <a:xfrm>
            <a:off x="194238" y="993768"/>
            <a:ext cx="6457237" cy="386907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>
            <a:solidFill>
              <a:srgbClr val="ffd966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15" name=""/>
          <p:cNvSpPr txBox="1"/>
          <p:nvPr/>
        </p:nvSpPr>
        <p:spPr>
          <a:xfrm>
            <a:off x="472280" y="1291827"/>
            <a:ext cx="5558731" cy="344019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000" b="1"/>
              <a:t>나라 시대</a:t>
            </a:r>
            <a:endParaRPr lang="ko-KR" altLang="en-US" sz="2000" b="1"/>
          </a:p>
          <a:p>
            <a:pPr>
              <a:defRPr/>
            </a:pPr>
            <a:endParaRPr lang="ko-KR" altLang="en-US" sz="2000" b="1"/>
          </a:p>
          <a:p>
            <a:pPr marL="285600" indent="-285600">
              <a:buFont typeface="Arial"/>
              <a:buChar char="•"/>
              <a:defRPr/>
            </a:pPr>
            <a:r>
              <a:rPr lang="ko-KR" altLang="en-US" sz="2000" b="1">
                <a:solidFill>
                  <a:srgbClr val="67530e"/>
                </a:solidFill>
              </a:rPr>
              <a:t>수도 내부에 무덤 짓는것이 금지됨</a:t>
            </a:r>
            <a:endParaRPr lang="ko-KR" altLang="en-US" sz="2000" b="1">
              <a:solidFill>
                <a:srgbClr val="67530e"/>
              </a:solidFill>
            </a:endParaRPr>
          </a:p>
          <a:p>
            <a:pPr marL="285600" indent="-285600">
              <a:buFont typeface="Arial"/>
              <a:buChar char="•"/>
              <a:defRPr/>
            </a:pPr>
            <a:r>
              <a:rPr lang="ko-KR" altLang="en-US" sz="2000" b="1">
                <a:solidFill>
                  <a:srgbClr val="67530e"/>
                </a:solidFill>
              </a:rPr>
              <a:t>서민의 무덤은 특정 장소에 묻힘</a:t>
            </a:r>
            <a:endParaRPr lang="ko-KR" altLang="en-US" sz="2000" b="1">
              <a:solidFill>
                <a:srgbClr val="67530e"/>
              </a:solidFill>
            </a:endParaRPr>
          </a:p>
          <a:p>
            <a:pPr>
              <a:defRPr/>
            </a:pPr>
            <a:endParaRPr lang="ko-KR" altLang="en-US" sz="2000" b="1"/>
          </a:p>
          <a:p>
            <a:pPr>
              <a:defRPr/>
            </a:pPr>
            <a:endParaRPr lang="ko-KR" altLang="en-US" sz="2000" b="1"/>
          </a:p>
          <a:p>
            <a:pPr>
              <a:defRPr/>
            </a:pPr>
            <a:r>
              <a:rPr lang="ko-KR" altLang="en-US" sz="2000" b="1"/>
              <a:t>헤이안 시대</a:t>
            </a:r>
            <a:endParaRPr lang="ko-KR" altLang="en-US" sz="2000" b="1"/>
          </a:p>
          <a:p>
            <a:pPr>
              <a:defRPr/>
            </a:pPr>
            <a:endParaRPr lang="ko-KR" altLang="en-US" sz="2000" b="1"/>
          </a:p>
          <a:p>
            <a:pPr marL="285600" indent="-285600">
              <a:buFont typeface="Arial"/>
              <a:buChar char="•"/>
              <a:defRPr/>
            </a:pPr>
            <a:r>
              <a:rPr lang="ko-KR" altLang="en-US" sz="2000" b="1">
                <a:solidFill>
                  <a:srgbClr val="67530e"/>
                </a:solidFill>
              </a:rPr>
              <a:t>뼈가 있고 고야산에서 화장된 채로 남아있는 다카노본이 활발히 수행됨</a:t>
            </a:r>
            <a:endParaRPr lang="ko-KR" altLang="en-US" sz="2000" b="1">
              <a:solidFill>
                <a:srgbClr val="67530e"/>
              </a:solidFill>
            </a:endParaRPr>
          </a:p>
          <a:p>
            <a:pPr>
              <a:defRPr/>
            </a:pPr>
            <a:endParaRPr lang="ko-KR" altLang="en-US" sz="2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Class="entr" presetSubtype="4" fill="hold" grpId="0" nodeType="clickEffect" mc:Ignorable="hp" hp:hslPresetID="200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xmlns:mc="http://schemas.openxmlformats.org/markup-compatibility/2006" xmlns:hp="http://schemas.haansoft.com/office/presentation/8.0" transition="in" filter="wipe(up)" mc:Ignorable="hp" hp:hslFilter="wav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100965" y="102870"/>
            <a:ext cx="6656070" cy="4953000"/>
          </a:xfrm>
          <a:prstGeom prst="roundRect">
            <a:avLst>
              <a:gd name="adj" fmla="val 9282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 rot="16200000">
            <a:off x="95754" y="109211"/>
            <a:ext cx="486673" cy="678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 rot="16200000">
            <a:off x="440560" y="103496"/>
            <a:ext cx="486674" cy="689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28703" y="204965"/>
            <a:ext cx="5317330" cy="421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200" b="1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G마켓 산스 TTF Medium"/>
                <a:ea typeface="G마켓 산스 TTF Medium"/>
              </a:rPr>
              <a:t>가마쿠라 시대</a:t>
            </a:r>
            <a:r>
              <a:rPr lang="en-US" altLang="ko-KR" sz="2200" b="1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G마켓 산스 TTF Medium"/>
                <a:ea typeface="G마켓 산스 TTF Medium"/>
              </a:rPr>
              <a:t>&amp;</a:t>
            </a:r>
            <a:r>
              <a:rPr lang="ko-KR" altLang="en-US" sz="2200" b="1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G마켓 산스 TTF Medium"/>
                <a:ea typeface="G마켓 산스 TTF Medium"/>
              </a:rPr>
              <a:t>무로마치 시대</a:t>
            </a:r>
            <a:endParaRPr lang="ko-KR" altLang="en-US" sz="2200" b="1">
              <a:ln w="9525">
                <a:solidFill>
                  <a:schemeClr val="tx1">
                    <a:alpha val="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G마켓 산스 TTF Medium"/>
              <a:ea typeface="G마켓 산스 TTF Medium"/>
            </a:endParaRPr>
          </a:p>
        </p:txBody>
      </p:sp>
      <p:sp>
        <p:nvSpPr>
          <p:cNvPr id="13" name=""/>
          <p:cNvSpPr/>
          <p:nvPr/>
        </p:nvSpPr>
        <p:spPr>
          <a:xfrm>
            <a:off x="194238" y="993768"/>
            <a:ext cx="6457237" cy="386907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>
            <a:solidFill>
              <a:srgbClr val="ffd966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14" name=""/>
          <p:cNvSpPr txBox="1"/>
          <p:nvPr/>
        </p:nvSpPr>
        <p:spPr>
          <a:xfrm>
            <a:off x="370581" y="1185167"/>
            <a:ext cx="5992811" cy="344207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000" b="1"/>
              <a:t>가마쿠라 시대</a:t>
            </a:r>
            <a:endParaRPr lang="ko-KR" altLang="en-US" sz="2000" b="1"/>
          </a:p>
          <a:p>
            <a:pPr>
              <a:defRPr/>
            </a:pPr>
            <a:endParaRPr lang="ko-KR" altLang="en-US" sz="2000" b="1"/>
          </a:p>
          <a:p>
            <a:pPr marL="285600" indent="-285600">
              <a:buFont typeface="Arial"/>
              <a:buChar char="•"/>
              <a:defRPr/>
            </a:pPr>
            <a:r>
              <a:rPr lang="ko-KR" altLang="en-US" sz="2000" b="1">
                <a:solidFill>
                  <a:srgbClr val="67530e"/>
                </a:solidFill>
              </a:rPr>
              <a:t>가마쿠라 불교가 인기를 얻으며 화장이 널리 퍼짐</a:t>
            </a:r>
            <a:endParaRPr lang="ko-KR" altLang="en-US" sz="2000" b="1">
              <a:solidFill>
                <a:srgbClr val="67530e"/>
              </a:solidFill>
            </a:endParaRPr>
          </a:p>
          <a:p>
            <a:pPr marL="285600" indent="-285600">
              <a:buFont typeface="Arial"/>
              <a:buChar char="•"/>
              <a:defRPr/>
            </a:pPr>
            <a:r>
              <a:rPr lang="ko-KR" altLang="en-US" sz="2000" b="1">
                <a:solidFill>
                  <a:srgbClr val="67530e"/>
                </a:solidFill>
              </a:rPr>
              <a:t>화장장이 적고 시체 소각이 어려워 매장이 오래 지속되었음</a:t>
            </a:r>
            <a:endParaRPr lang="ko-KR" altLang="en-US" sz="2000" b="1">
              <a:solidFill>
                <a:srgbClr val="67530e"/>
              </a:solidFill>
            </a:endParaRPr>
          </a:p>
          <a:p>
            <a:pPr marL="285600" indent="-285600">
              <a:buFont typeface="Arial"/>
              <a:buChar char="•"/>
              <a:defRPr/>
            </a:pPr>
            <a:r>
              <a:rPr lang="ko-KR" altLang="en-US" sz="2000" b="1">
                <a:solidFill>
                  <a:srgbClr val="67530e"/>
                </a:solidFill>
              </a:rPr>
              <a:t>가마쿠라 불교의 확산</a:t>
            </a:r>
            <a:r>
              <a:rPr lang="en-US" altLang="ko-KR" sz="2000" b="1">
                <a:solidFill>
                  <a:srgbClr val="67530e"/>
                </a:solidFill>
              </a:rPr>
              <a:t>-&gt;</a:t>
            </a:r>
            <a:r>
              <a:rPr lang="ko-KR" altLang="en-US" sz="2000" b="1">
                <a:solidFill>
                  <a:srgbClr val="67530e"/>
                </a:solidFill>
              </a:rPr>
              <a:t>본격적 장례식</a:t>
            </a:r>
            <a:endParaRPr lang="ko-KR" altLang="en-US" sz="2000" b="1"/>
          </a:p>
          <a:p>
            <a:pPr marL="285600" indent="-285600">
              <a:buFont typeface="Arial"/>
              <a:buChar char="•"/>
              <a:defRPr/>
            </a:pPr>
            <a:endParaRPr lang="ko-KR" altLang="en-US" sz="2000" b="1"/>
          </a:p>
          <a:p>
            <a:pPr>
              <a:defRPr/>
            </a:pPr>
            <a:endParaRPr lang="ko-KR" altLang="en-US" sz="2000" b="1"/>
          </a:p>
          <a:p>
            <a:pPr>
              <a:defRPr/>
            </a:pPr>
            <a:r>
              <a:rPr lang="ko-KR" altLang="en-US" sz="2000" b="1"/>
              <a:t>무로마치 시대</a:t>
            </a:r>
            <a:endParaRPr lang="ko-KR" altLang="en-US" sz="2000" b="1"/>
          </a:p>
          <a:p>
            <a:pPr>
              <a:defRPr/>
            </a:pPr>
            <a:endParaRPr lang="ko-KR" altLang="en-US" sz="2000" b="1"/>
          </a:p>
          <a:p>
            <a:pPr marL="285600" indent="-285600">
              <a:buFont typeface="Arial"/>
              <a:buChar char="•"/>
              <a:defRPr/>
            </a:pPr>
            <a:r>
              <a:rPr lang="ko-KR" altLang="en-US" sz="2000" b="1">
                <a:solidFill>
                  <a:srgbClr val="67530e"/>
                </a:solidFill>
              </a:rPr>
              <a:t>사원 부지에 묘지를 세움</a:t>
            </a:r>
            <a:r>
              <a:rPr lang="en-US" altLang="ko-KR" sz="2000" b="1">
                <a:solidFill>
                  <a:srgbClr val="67530e"/>
                </a:solidFill>
              </a:rPr>
              <a:t>-&gt;</a:t>
            </a:r>
            <a:r>
              <a:rPr lang="ko-KR" altLang="en-US" sz="2000" b="1">
                <a:solidFill>
                  <a:srgbClr val="67530e"/>
                </a:solidFill>
              </a:rPr>
              <a:t>성전 묘지의 시작</a:t>
            </a:r>
            <a:endParaRPr lang="ko-KR" altLang="en-US" sz="2000" b="1">
              <a:solidFill>
                <a:srgbClr val="67530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Class="entr" presetSubtype="4" fill="hold" grpId="0" nodeType="clickEffect" mc:Ignorable="hp" hp:hslPresetID="200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xmlns:mc="http://schemas.openxmlformats.org/markup-compatibility/2006" xmlns:hp="http://schemas.haansoft.com/office/presentation/8.0" transition="in" filter="wipe(up)" mc:Ignorable="hp" hp:hslFilter="wav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100965" y="102870"/>
            <a:ext cx="6656070" cy="4953000"/>
          </a:xfrm>
          <a:prstGeom prst="roundRect">
            <a:avLst>
              <a:gd name="adj" fmla="val 9282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 rot="16200000">
            <a:off x="95754" y="109211"/>
            <a:ext cx="486673" cy="678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 rot="16200000">
            <a:off x="440560" y="103496"/>
            <a:ext cx="486674" cy="689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28703" y="204965"/>
            <a:ext cx="5317330" cy="421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200" b="1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G마켓 산스 TTF Medium"/>
                <a:ea typeface="G마켓 산스 TTF Medium"/>
              </a:rPr>
              <a:t>에도 시대</a:t>
            </a:r>
            <a:endParaRPr lang="ko-KR" altLang="en-US" sz="2200" b="1">
              <a:ln w="9525">
                <a:solidFill>
                  <a:schemeClr val="tx1">
                    <a:alpha val="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G마켓 산스 TTF Medium"/>
              <a:ea typeface="G마켓 산스 TTF Medium"/>
            </a:endParaRPr>
          </a:p>
        </p:txBody>
      </p:sp>
      <p:sp>
        <p:nvSpPr>
          <p:cNvPr id="13" name=""/>
          <p:cNvSpPr/>
          <p:nvPr/>
        </p:nvSpPr>
        <p:spPr>
          <a:xfrm>
            <a:off x="194238" y="993768"/>
            <a:ext cx="6457237" cy="386907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>
            <a:solidFill>
              <a:srgbClr val="ffd966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15" name=""/>
          <p:cNvSpPr txBox="1"/>
          <p:nvPr/>
        </p:nvSpPr>
        <p:spPr>
          <a:xfrm>
            <a:off x="627310" y="1487785"/>
            <a:ext cx="5603380" cy="252599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000" b="1"/>
              <a:t>에도 시대</a:t>
            </a:r>
            <a:endParaRPr lang="ko-KR" altLang="en-US" sz="2000" b="1"/>
          </a:p>
          <a:p>
            <a:pPr>
              <a:defRPr/>
            </a:pPr>
            <a:endParaRPr lang="ko-KR" altLang="en-US" sz="2000" b="1"/>
          </a:p>
          <a:p>
            <a:pPr marL="285600" indent="-285600">
              <a:buFont typeface="Arial"/>
              <a:buChar char="•"/>
              <a:defRPr/>
            </a:pPr>
            <a:r>
              <a:rPr lang="ko-KR" altLang="en-US" sz="2000" b="1">
                <a:solidFill>
                  <a:srgbClr val="67530e"/>
                </a:solidFill>
              </a:rPr>
              <a:t>불교 방식 장례식의 시작</a:t>
            </a:r>
            <a:r>
              <a:rPr lang="en-US" altLang="ko-KR" sz="2000" b="1">
                <a:solidFill>
                  <a:srgbClr val="67530e"/>
                </a:solidFill>
              </a:rPr>
              <a:t>-&gt;</a:t>
            </a:r>
            <a:r>
              <a:rPr lang="ko-KR" altLang="en-US" sz="2000" b="1">
                <a:solidFill>
                  <a:srgbClr val="67530e"/>
                </a:solidFill>
              </a:rPr>
              <a:t>현대 일본 장례의 </a:t>
            </a:r>
            <a:r>
              <a:rPr lang="en-US" altLang="ko-KR" sz="2000" b="1">
                <a:solidFill>
                  <a:srgbClr val="67530e"/>
                </a:solidFill>
              </a:rPr>
              <a:t>90%</a:t>
            </a:r>
            <a:r>
              <a:rPr lang="ko-KR" altLang="en-US" sz="2000" b="1">
                <a:solidFill>
                  <a:srgbClr val="67530e"/>
                </a:solidFill>
              </a:rPr>
              <a:t> 이상</a:t>
            </a:r>
            <a:endParaRPr lang="ko-KR" altLang="en-US" sz="2000" b="1">
              <a:solidFill>
                <a:srgbClr val="67530e"/>
              </a:solidFill>
            </a:endParaRPr>
          </a:p>
          <a:p>
            <a:pPr marL="285600" indent="-285600">
              <a:buFont typeface="Arial"/>
              <a:buChar char="•"/>
              <a:defRPr/>
            </a:pPr>
            <a:r>
              <a:rPr lang="ko-KR" altLang="en-US" sz="2000" b="1">
                <a:solidFill>
                  <a:srgbClr val="67530e"/>
                </a:solidFill>
              </a:rPr>
              <a:t>사원 계약 제도 설립                                                  </a:t>
            </a:r>
            <a:endParaRPr lang="ko-KR" altLang="en-US" sz="1600" b="1">
              <a:solidFill>
                <a:srgbClr val="67530e"/>
              </a:solidFill>
            </a:endParaRPr>
          </a:p>
          <a:p>
            <a:pPr marL="285600" indent="-285600">
              <a:buFont typeface="Arial"/>
              <a:buChar char="•"/>
              <a:defRPr/>
            </a:pPr>
            <a:r>
              <a:rPr lang="ko-KR" altLang="en-US" sz="2000" b="1">
                <a:solidFill>
                  <a:srgbClr val="67530e"/>
                </a:solidFill>
              </a:rPr>
              <a:t>장례 행렬의 규모</a:t>
            </a:r>
            <a:r>
              <a:rPr lang="en-US" altLang="ko-KR" sz="2000" b="1">
                <a:solidFill>
                  <a:srgbClr val="67530e"/>
                </a:solidFill>
              </a:rPr>
              <a:t>:</a:t>
            </a:r>
            <a:r>
              <a:rPr lang="ko-KR" altLang="en-US" sz="2000" b="1">
                <a:solidFill>
                  <a:srgbClr val="67530e"/>
                </a:solidFill>
              </a:rPr>
              <a:t>사무라이는 서민과 달리 고가의 등불 사용 가능</a:t>
            </a:r>
            <a:endParaRPr lang="ko-KR" altLang="en-US" sz="2000" b="1">
              <a:solidFill>
                <a:srgbClr val="67530e"/>
              </a:solidFill>
            </a:endParaRPr>
          </a:p>
          <a:p>
            <a:pPr marL="285600" indent="-285600">
              <a:buFont typeface="Arial"/>
              <a:buChar char="•"/>
              <a:defRPr/>
            </a:pPr>
            <a:r>
              <a:rPr lang="ko-KR" altLang="en-US" sz="2000" b="1">
                <a:solidFill>
                  <a:srgbClr val="67530e"/>
                </a:solidFill>
              </a:rPr>
              <a:t>성전 장례식 후 시신은 매장 </a:t>
            </a:r>
            <a:endParaRPr lang="ko-KR" altLang="en-US" sz="2000" b="1">
              <a:solidFill>
                <a:srgbClr val="67530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100965" y="102870"/>
            <a:ext cx="6656070" cy="4953000"/>
          </a:xfrm>
          <a:prstGeom prst="roundRect">
            <a:avLst>
              <a:gd name="adj" fmla="val 9282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 rot="16200000">
            <a:off x="95754" y="109211"/>
            <a:ext cx="486673" cy="678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 rot="16200000">
            <a:off x="440560" y="103496"/>
            <a:ext cx="486674" cy="689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28703" y="204965"/>
            <a:ext cx="5317330" cy="421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200" b="1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G마켓 산스 TTF Medium"/>
                <a:ea typeface="G마켓 산스 TTF Medium"/>
              </a:rPr>
              <a:t>메이지 시대</a:t>
            </a:r>
            <a:r>
              <a:rPr lang="en-US" altLang="ko-KR" sz="2200" b="1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G마켓 산스 TTF Medium"/>
                <a:ea typeface="G마켓 산스 TTF Medium"/>
              </a:rPr>
              <a:t>&amp;</a:t>
            </a:r>
            <a:r>
              <a:rPr lang="ko-KR" altLang="en-US" sz="2200" b="1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G마켓 산스 TTF Medium"/>
                <a:ea typeface="G마켓 산스 TTF Medium"/>
              </a:rPr>
              <a:t>다이쇼 시대</a:t>
            </a:r>
            <a:endParaRPr lang="ko-KR" altLang="en-US" sz="2200" b="1">
              <a:ln w="9525">
                <a:solidFill>
                  <a:schemeClr val="tx1">
                    <a:alpha val="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G마켓 산스 TTF Medium"/>
              <a:ea typeface="G마켓 산스 TTF Medium"/>
            </a:endParaRPr>
          </a:p>
        </p:txBody>
      </p:sp>
      <p:sp>
        <p:nvSpPr>
          <p:cNvPr id="13" name=""/>
          <p:cNvSpPr/>
          <p:nvPr/>
        </p:nvSpPr>
        <p:spPr>
          <a:xfrm>
            <a:off x="194238" y="993768"/>
            <a:ext cx="6457237" cy="386907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>
            <a:solidFill>
              <a:srgbClr val="ffd966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14" name=""/>
          <p:cNvSpPr txBox="1"/>
          <p:nvPr/>
        </p:nvSpPr>
        <p:spPr>
          <a:xfrm>
            <a:off x="447473" y="1110753"/>
            <a:ext cx="6178850" cy="37444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000" b="1"/>
              <a:t>메이지 시대</a:t>
            </a:r>
            <a:endParaRPr lang="ko-KR" altLang="en-US" sz="2000" b="1"/>
          </a:p>
          <a:p>
            <a:pPr>
              <a:defRPr/>
            </a:pPr>
            <a:endParaRPr lang="ko-KR" altLang="en-US" sz="2000" b="1"/>
          </a:p>
          <a:p>
            <a:pPr marL="285600" indent="-285600">
              <a:buFont typeface="Arial"/>
              <a:buChar char="•"/>
              <a:defRPr/>
            </a:pPr>
            <a:r>
              <a:rPr lang="ko-KR" altLang="en-US" sz="2000" b="1">
                <a:solidFill>
                  <a:srgbClr val="67530e"/>
                </a:solidFill>
              </a:rPr>
              <a:t>사원묘지의 국유지화</a:t>
            </a:r>
            <a:endParaRPr lang="ko-KR" altLang="en-US" sz="2000" b="1">
              <a:solidFill>
                <a:srgbClr val="67530e"/>
              </a:solidFill>
            </a:endParaRPr>
          </a:p>
          <a:p>
            <a:pPr marL="285600" indent="-285600">
              <a:buFont typeface="Arial"/>
              <a:buChar char="•"/>
              <a:defRPr/>
            </a:pPr>
            <a:r>
              <a:rPr lang="ko-KR" altLang="en-US" sz="2000" b="1">
                <a:solidFill>
                  <a:srgbClr val="67530e"/>
                </a:solidFill>
              </a:rPr>
              <a:t>자장제 금지</a:t>
            </a:r>
            <a:r>
              <a:rPr lang="en-US" altLang="ko-KR" sz="2000" b="1">
                <a:solidFill>
                  <a:srgbClr val="67530e"/>
                </a:solidFill>
              </a:rPr>
              <a:t>-&gt;</a:t>
            </a:r>
            <a:r>
              <a:rPr lang="ko-KR" altLang="en-US" sz="2000" b="1">
                <a:solidFill>
                  <a:srgbClr val="67530e"/>
                </a:solidFill>
              </a:rPr>
              <a:t>모든 장례는 신주</a:t>
            </a:r>
            <a:r>
              <a:rPr lang="en-US" altLang="ko-KR" sz="2000" b="1">
                <a:solidFill>
                  <a:srgbClr val="67530e"/>
                </a:solidFill>
              </a:rPr>
              <a:t>,</a:t>
            </a:r>
            <a:r>
              <a:rPr lang="ko-KR" altLang="en-US" sz="2000" b="1">
                <a:solidFill>
                  <a:srgbClr val="67530e"/>
                </a:solidFill>
              </a:rPr>
              <a:t>승려에 의해 치러짐</a:t>
            </a:r>
            <a:endParaRPr lang="ko-KR" altLang="en-US" sz="2000" b="1">
              <a:solidFill>
                <a:srgbClr val="67530e"/>
              </a:solidFill>
            </a:endParaRPr>
          </a:p>
          <a:p>
            <a:pPr marL="285600" indent="-285600">
              <a:buFont typeface="Arial"/>
              <a:buChar char="•"/>
              <a:defRPr/>
            </a:pPr>
            <a:r>
              <a:rPr lang="ko-KR" altLang="en-US" sz="2000" b="1">
                <a:solidFill>
                  <a:srgbClr val="67530e"/>
                </a:solidFill>
              </a:rPr>
              <a:t>화장의 의무화</a:t>
            </a:r>
            <a:endParaRPr lang="ko-KR" altLang="en-US" sz="2000" b="1">
              <a:solidFill>
                <a:srgbClr val="67530e"/>
              </a:solidFill>
            </a:endParaRPr>
          </a:p>
          <a:p>
            <a:pPr marL="285600" indent="-285600">
              <a:buFont typeface="Arial"/>
              <a:buChar char="•"/>
              <a:defRPr/>
            </a:pPr>
            <a:r>
              <a:rPr lang="ko-KR" altLang="en-US" sz="2000" b="1">
                <a:solidFill>
                  <a:srgbClr val="67530e"/>
                </a:solidFill>
              </a:rPr>
              <a:t>상복의 변화</a:t>
            </a:r>
            <a:r>
              <a:rPr lang="en-US" altLang="ko-KR" sz="2000" b="1">
                <a:solidFill>
                  <a:srgbClr val="67530e"/>
                </a:solidFill>
              </a:rPr>
              <a:t>(</a:t>
            </a:r>
            <a:r>
              <a:rPr lang="ko-KR" altLang="en-US" sz="2000" b="1">
                <a:solidFill>
                  <a:srgbClr val="67530e"/>
                </a:solidFill>
              </a:rPr>
              <a:t>흰색</a:t>
            </a:r>
            <a:r>
              <a:rPr lang="en-US" altLang="ko-KR" sz="2000" b="1">
                <a:solidFill>
                  <a:srgbClr val="67530e"/>
                </a:solidFill>
              </a:rPr>
              <a:t>-&gt;</a:t>
            </a:r>
            <a:r>
              <a:rPr lang="ko-KR" altLang="en-US" sz="2000" b="1">
                <a:solidFill>
                  <a:srgbClr val="67530e"/>
                </a:solidFill>
              </a:rPr>
              <a:t>검은색</a:t>
            </a:r>
            <a:r>
              <a:rPr lang="en-US" altLang="ko-KR" sz="2000" b="1">
                <a:solidFill>
                  <a:srgbClr val="67530e"/>
                </a:solidFill>
              </a:rPr>
              <a:t>)</a:t>
            </a:r>
            <a:endParaRPr lang="en-US" altLang="ko-KR" sz="2000" b="1"/>
          </a:p>
          <a:p>
            <a:pPr marL="285600" indent="-285600">
              <a:buFont typeface="Arial"/>
              <a:buChar char="•"/>
              <a:defRPr/>
            </a:pPr>
            <a:endParaRPr lang="ko-KR" altLang="en-US" sz="2000" b="1"/>
          </a:p>
          <a:p>
            <a:pPr>
              <a:defRPr/>
            </a:pPr>
            <a:endParaRPr lang="ko-KR" altLang="en-US" sz="2000" b="1"/>
          </a:p>
          <a:p>
            <a:pPr>
              <a:defRPr/>
            </a:pPr>
            <a:r>
              <a:rPr lang="ko-KR" altLang="en-US" sz="2000" b="1"/>
              <a:t>다이쇼 시대</a:t>
            </a:r>
            <a:endParaRPr lang="ko-KR" altLang="en-US" sz="2000" b="1"/>
          </a:p>
          <a:p>
            <a:pPr>
              <a:defRPr/>
            </a:pPr>
            <a:endParaRPr lang="ko-KR" altLang="en-US" sz="2000" b="1"/>
          </a:p>
          <a:p>
            <a:pPr marL="285600" indent="-285600">
              <a:buFont typeface="Arial"/>
              <a:buChar char="•"/>
              <a:defRPr/>
            </a:pPr>
            <a:r>
              <a:rPr lang="ko-KR" altLang="en-US" sz="2000" b="1">
                <a:solidFill>
                  <a:srgbClr val="67530e"/>
                </a:solidFill>
              </a:rPr>
              <a:t>가마를 사용한 장송의 감소</a:t>
            </a:r>
            <a:endParaRPr lang="ko-KR" altLang="en-US" sz="2000" b="1">
              <a:solidFill>
                <a:srgbClr val="67530e"/>
              </a:solidFill>
            </a:endParaRPr>
          </a:p>
          <a:p>
            <a:pPr marL="285600" indent="-285600">
              <a:buFont typeface="Arial"/>
              <a:buChar char="•"/>
              <a:defRPr/>
            </a:pPr>
            <a:r>
              <a:rPr lang="ko-KR" altLang="en-US" sz="2000" b="1">
                <a:solidFill>
                  <a:srgbClr val="67530e"/>
                </a:solidFill>
              </a:rPr>
              <a:t>현대 장례식의 원형</a:t>
            </a:r>
            <a:endParaRPr lang="ko-KR" altLang="en-US" sz="2000" b="1">
              <a:solidFill>
                <a:srgbClr val="67530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Class="entr" presetSubtype="4" fill="hold" grpId="0" nodeType="clickEffect" mc:Ignorable="hp" hp:hslPresetID="200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xmlns:mc="http://schemas.openxmlformats.org/markup-compatibility/2006" xmlns:hp="http://schemas.haansoft.com/office/presentation/8.0" transition="in" filter="wipe(up)" mc:Ignorable="hp" hp:hslFilter="wav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대각선 방향의 모서리가 잘린 사각형 7"/>
          <p:cNvSpPr/>
          <p:nvPr/>
        </p:nvSpPr>
        <p:spPr>
          <a:xfrm>
            <a:off x="66854" y="82494"/>
            <a:ext cx="6739531" cy="4997570"/>
          </a:xfrm>
          <a:prstGeom prst="snip2DiagRect">
            <a:avLst>
              <a:gd name="adj1" fmla="val 0"/>
              <a:gd name="adj2" fmla="val 7061"/>
            </a:avLst>
          </a:prstGeom>
          <a:noFill/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917274" y="2223423"/>
            <a:ext cx="5023450" cy="7157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791303" y="2264669"/>
            <a:ext cx="5290631" cy="6332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 sz="3200" b="1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7530e"/>
                </a:solidFill>
                <a:latin typeface="G마켓 산스 TTF Bold"/>
                <a:ea typeface="G마켓 산스 TTF Bold"/>
              </a:rPr>
              <a:t>한국과의 차이점</a:t>
            </a:r>
            <a:endParaRPr lang="ko-KR" altLang="en-US" sz="3200" b="1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rgbClr val="67530e"/>
              </a:solidFill>
              <a:latin typeface="G마켓 산스 TTF Bold"/>
              <a:ea typeface="G마켓 산스 TTF Bold"/>
            </a:endParaRPr>
          </a:p>
        </p:txBody>
      </p:sp>
      <p:sp>
        <p:nvSpPr>
          <p:cNvPr id="9" name="제목 1"/>
          <p:cNvSpPr txBox="1"/>
          <p:nvPr/>
        </p:nvSpPr>
        <p:spPr>
          <a:xfrm>
            <a:off x="722724" y="1843373"/>
            <a:ext cx="1395636" cy="677603"/>
          </a:xfrm>
          <a:prstGeom prst="rect">
            <a:avLst/>
          </a:prstGeom>
        </p:spPr>
        <p:txBody>
          <a:bodyPr vert="horz" lIns="91440" tIns="45720" rIns="91440" bIns="45720" anchor="b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ko-KR" sz="66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G마켓 산스 TTF Bold"/>
                <a:ea typeface="G마켓 산스 TTF Bold"/>
              </a:rPr>
              <a:t>0</a:t>
            </a:r>
            <a:r>
              <a:rPr lang="en-US" altLang="ko-KR" sz="66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G마켓 산스 TTF Bold"/>
                <a:ea typeface="G마켓 산스 TTF Bold"/>
              </a:rPr>
              <a:t>5</a:t>
            </a:r>
            <a:endParaRPr lang="en-US" altLang="ko-KR" sz="660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G마켓 산스 TTF Bold"/>
              <a:ea typeface="G마켓 산스 TTF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100965" y="102870"/>
            <a:ext cx="6656070" cy="4953000"/>
          </a:xfrm>
          <a:prstGeom prst="roundRect">
            <a:avLst>
              <a:gd name="adj" fmla="val 9282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28703" y="204965"/>
            <a:ext cx="5317330" cy="421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ko-KR" altLang="en-US" sz="2200" b="1">
              <a:ln w="9525">
                <a:solidFill>
                  <a:schemeClr val="tx1">
                    <a:alpha val="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G마켓 산스 TTF Medium"/>
              <a:ea typeface="G마켓 산스 TTF Medium"/>
            </a:endParaRPr>
          </a:p>
        </p:txBody>
      </p:sp>
      <p:sp>
        <p:nvSpPr>
          <p:cNvPr id="14" name=""/>
          <p:cNvSpPr txBox="1"/>
          <p:nvPr/>
        </p:nvSpPr>
        <p:spPr>
          <a:xfrm>
            <a:off x="322213" y="238867"/>
            <a:ext cx="5179219" cy="4693178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b="1" i="0" u="none" strike="noStrike" mc:Ignorable="hp" hp:hslEmbossed="0">
                <a:solidFill>
                  <a:srgbClr val="000000"/>
                </a:solidFill>
                <a:latin typeface="맑은 고딕"/>
                <a:cs typeface="함초롬바탕"/>
              </a:rPr>
              <a:t>한국의 장례식은 고인이 사망한 지 </a:t>
            </a:r>
            <a:r>
              <a:rPr xmlns:mc="http://schemas.openxmlformats.org/markup-compatibility/2006" xmlns:hp="http://schemas.haansoft.com/office/presentation/8.0" lang="EN-US" b="1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</a:rPr>
              <a:t>3</a:t>
            </a:r>
            <a:r>
              <a:rPr xmlns:mc="http://schemas.openxmlformats.org/markup-compatibility/2006" xmlns:hp="http://schemas.haansoft.com/office/presentation/8.0" b="1" i="0" u="none" strike="noStrike" mc:Ignorable="hp" hp:hslEmbossed="0">
                <a:solidFill>
                  <a:srgbClr val="000000"/>
                </a:solidFill>
                <a:latin typeface="맑은 고딕"/>
                <a:cs typeface="함초롬바탕"/>
              </a:rPr>
              <a:t>일 후에 열림</a:t>
            </a:r>
            <a:endParaRPr xmlns:mc="http://schemas.openxmlformats.org/markup-compatibility/2006" xmlns:hp="http://schemas.haansoft.com/office/presentation/8.0" b="1" i="0" u="none" strike="noStrike" mc:Ignorable="hp" hp:hslEmbossed="0">
              <a:solidFill>
                <a:srgbClr val="000000"/>
              </a:solidFill>
              <a:latin typeface="맑은 고딕"/>
              <a:cs typeface="함초롬바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b="1" i="0" u="none" strike="noStrike" mc:Ignorable="hp" hp:hslEmbossed="0">
                <a:solidFill>
                  <a:srgbClr val="67530e"/>
                </a:solidFill>
                <a:latin typeface="맑은 고딕"/>
                <a:cs typeface="함초롬바탕"/>
              </a:rPr>
              <a:t>-</a:t>
            </a:r>
            <a:r>
              <a:rPr xmlns:mc="http://schemas.openxmlformats.org/markup-compatibility/2006" xmlns:hp="http://schemas.haansoft.com/office/presentation/8.0" lang="ko-KR" altLang="en-US" b="1" i="0" u="none" strike="noStrike" mc:Ignorable="hp" hp:hslEmbossed="0">
                <a:solidFill>
                  <a:srgbClr val="67530e"/>
                </a:solidFill>
                <a:latin typeface="맑은 고딕"/>
                <a:cs typeface="함초롬바탕"/>
              </a:rPr>
              <a:t>개최하는데 </a:t>
            </a:r>
            <a:r>
              <a:rPr xmlns:mc="http://schemas.openxmlformats.org/markup-compatibility/2006" xmlns:hp="http://schemas.haansoft.com/office/presentation/8.0" lang="en-US" altLang="ko-KR" b="1" i="0" u="none" strike="noStrike" mc:Ignorable="hp" hp:hslEmbossed="0">
                <a:solidFill>
                  <a:srgbClr val="67530e"/>
                </a:solidFill>
                <a:latin typeface="맑은 고딕"/>
                <a:cs typeface="함초롬바탕"/>
              </a:rPr>
              <a:t>3</a:t>
            </a:r>
            <a:r>
              <a:rPr xmlns:mc="http://schemas.openxmlformats.org/markup-compatibility/2006" xmlns:hp="http://schemas.haansoft.com/office/presentation/8.0" lang="ko-KR" altLang="en-US" b="1" i="0" u="none" strike="noStrike" mc:Ignorable="hp" hp:hslEmbossed="0">
                <a:solidFill>
                  <a:srgbClr val="67530e"/>
                </a:solidFill>
                <a:latin typeface="맑은 고딕"/>
                <a:cs typeface="함초롬바탕"/>
              </a:rPr>
              <a:t>일 소요</a:t>
            </a:r>
            <a:endParaRPr xmlns:mc="http://schemas.openxmlformats.org/markup-compatibility/2006" xmlns:hp="http://schemas.haansoft.com/office/presentation/8.0" lang="ko-KR" altLang="en-US" b="1" i="0" u="none" strike="noStrike" mc:Ignorable="hp" hp:hslEmbossed="0">
              <a:solidFill>
                <a:srgbClr val="67530e"/>
              </a:solidFill>
              <a:latin typeface="맑은 고딕"/>
              <a:cs typeface="함초롬바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b="1" i="0" u="none" strike="noStrike" mc:Ignorable="hp" hp:hslEmbossed="0">
                <a:solidFill>
                  <a:srgbClr val="67530e"/>
                </a:solidFill>
                <a:latin typeface="맑은 고딕"/>
                <a:cs typeface="함초롬바탕"/>
              </a:rPr>
              <a:t>-</a:t>
            </a:r>
            <a:r>
              <a:rPr xmlns:mc="http://schemas.openxmlformats.org/markup-compatibility/2006" xmlns:hp="http://schemas.haansoft.com/office/presentation/8.0" lang="ko-KR" altLang="en-US" b="1" i="0" u="none" strike="noStrike" mc:Ignorable="hp" hp:hslEmbossed="0">
                <a:solidFill>
                  <a:srgbClr val="67530e"/>
                </a:solidFill>
                <a:latin typeface="맑은 고딕"/>
                <a:cs typeface="함초롬바탕"/>
              </a:rPr>
              <a:t>일본에는 자정</a:t>
            </a:r>
            <a:r>
              <a:rPr xmlns:mc="http://schemas.openxmlformats.org/markup-compatibility/2006" xmlns:hp="http://schemas.haansoft.com/office/presentation/8.0" lang="en-US" altLang="ko-KR" b="1" i="0" u="none" strike="noStrike" mc:Ignorable="hp" hp:hslEmbossed="0">
                <a:solidFill>
                  <a:srgbClr val="67530e"/>
                </a:solidFill>
                <a:latin typeface="맑은 고딕"/>
                <a:cs typeface="함초롬바탕"/>
              </a:rPr>
              <a:t>,</a:t>
            </a:r>
            <a:r>
              <a:rPr xmlns:mc="http://schemas.openxmlformats.org/markup-compatibility/2006" xmlns:hp="http://schemas.haansoft.com/office/presentation/8.0" lang="ko-KR" altLang="en-US" b="1" i="0" u="none" strike="noStrike" mc:Ignorable="hp" hp:hslEmbossed="0">
                <a:solidFill>
                  <a:srgbClr val="67530e"/>
                </a:solidFill>
                <a:latin typeface="맑은 고딕"/>
                <a:cs typeface="함초롬바탕"/>
              </a:rPr>
              <a:t> 이른 아침까지 환대 문화가 남아있음</a:t>
            </a:r>
            <a:endParaRPr xmlns:mc="http://schemas.openxmlformats.org/markup-compatibility/2006" xmlns:hp="http://schemas.haansoft.com/office/presentation/8.0" lang="ko-KR" altLang="en-US" b="1" i="0" u="none" strike="noStrike" mc:Ignorable="hp" hp:hslEmbossed="0">
              <a:solidFill>
                <a:srgbClr val="000000"/>
              </a:solidFill>
              <a:latin typeface="맑은 고딕"/>
              <a:cs typeface="함초롬바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ko-KR" altLang="en-US" b="1" i="0" u="none" strike="noStrike" mc:Ignorable="hp" hp:hslEmbossed="0">
              <a:solidFill>
                <a:srgbClr val="000000"/>
              </a:solidFill>
              <a:latin typeface="맑은 고딕"/>
              <a:cs typeface="함초롬바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b="1" i="0" u="none" strike="noStrike" mc:Ignorable="hp" hp:hslEmbossed="0">
                <a:solidFill>
                  <a:srgbClr val="000000"/>
                </a:solidFill>
                <a:latin typeface="맑은 고딕"/>
                <a:cs typeface="함초롬바탕"/>
              </a:rPr>
              <a:t>장례식장이 병원에 붙어있음</a:t>
            </a:r>
            <a:endParaRPr xmlns:mc="http://schemas.openxmlformats.org/markup-compatibility/2006" xmlns:hp="http://schemas.haansoft.com/office/presentation/8.0" lang="ko-KR" altLang="en-US" b="1" i="0" u="none" strike="noStrike" mc:Ignorable="hp" hp:hslEmbossed="0">
              <a:solidFill>
                <a:srgbClr val="000000"/>
              </a:solidFill>
              <a:latin typeface="맑은 고딕"/>
              <a:cs typeface="함초롬바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b="1" i="0" u="none" strike="noStrike" mc:Ignorable="hp" hp:hslEmbossed="0">
                <a:solidFill>
                  <a:srgbClr val="67530e"/>
                </a:solidFill>
                <a:latin typeface="맑은 고딕"/>
                <a:cs typeface="함초롬바탕"/>
              </a:rPr>
              <a:t>-</a:t>
            </a:r>
            <a:r>
              <a:rPr xmlns:mc="http://schemas.openxmlformats.org/markup-compatibility/2006" xmlns:hp="http://schemas.haansoft.com/office/presentation/8.0" lang="ko-KR" altLang="en-US" b="1" i="0" u="none" strike="noStrike" mc:Ignorable="hp" hp:hslEmbossed="0">
                <a:solidFill>
                  <a:srgbClr val="67530e"/>
                </a:solidFill>
                <a:latin typeface="맑은 고딕"/>
                <a:cs typeface="함초롬바탕"/>
              </a:rPr>
              <a:t>일본에서는 사원과 장례식장에서 장례식을 치룸</a:t>
            </a:r>
            <a:endParaRPr xmlns:mc="http://schemas.openxmlformats.org/markup-compatibility/2006" xmlns:hp="http://schemas.haansoft.com/office/presentation/8.0" lang="ko-KR" altLang="en-US" b="1" i="0" u="none" strike="noStrike" mc:Ignorable="hp" hp:hslEmbossed="0">
              <a:solidFill>
                <a:srgbClr val="000000"/>
              </a:solidFill>
              <a:latin typeface="맑은 고딕"/>
              <a:cs typeface="함초롬바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ko-KR" altLang="en-US" b="1" i="0" u="none" strike="noStrike" mc:Ignorable="hp" hp:hslEmbossed="0">
              <a:solidFill>
                <a:srgbClr val="000000"/>
              </a:solidFill>
              <a:latin typeface="맑은 고딕"/>
              <a:cs typeface="함초롬바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b="1" i="0" u="none" strike="noStrike" mc:Ignorable="hp" hp:hslEmbossed="0">
                <a:solidFill>
                  <a:srgbClr val="000000"/>
                </a:solidFill>
                <a:latin typeface="맑은 고딕"/>
                <a:cs typeface="함초롬바탕"/>
              </a:rPr>
              <a:t>화장 비율</a:t>
            </a:r>
            <a:endParaRPr xmlns:mc="http://schemas.openxmlformats.org/markup-compatibility/2006" xmlns:hp="http://schemas.haansoft.com/office/presentation/8.0" lang="ko-KR" altLang="en-US" b="1" i="0" u="none" strike="noStrike" mc:Ignorable="hp" hp:hslEmbossed="0">
              <a:solidFill>
                <a:srgbClr val="000000"/>
              </a:solidFill>
              <a:latin typeface="맑은 고딕"/>
              <a:cs typeface="함초롬바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ko-KR" altLang="en-US" b="1" i="0" u="none" strike="noStrike" mc:Ignorable="hp" hp:hslEmbossed="0">
              <a:solidFill>
                <a:srgbClr val="000000"/>
              </a:solidFill>
              <a:latin typeface="맑은 고딕"/>
              <a:cs typeface="함초롬바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b="1" i="0" u="none" strike="noStrike" mc:Ignorable="hp" hp:hslEmbossed="0">
                <a:solidFill>
                  <a:srgbClr val="000000"/>
                </a:solidFill>
                <a:latin typeface="맑은 고딕"/>
                <a:cs typeface="함초롬바탕"/>
              </a:rPr>
              <a:t>뼈와 무덤 상황</a:t>
            </a:r>
            <a:endParaRPr xmlns:mc="http://schemas.openxmlformats.org/markup-compatibility/2006" xmlns:hp="http://schemas.haansoft.com/office/presentation/8.0" lang="ko-KR" altLang="en-US" b="1" i="0" u="none" strike="noStrike" mc:Ignorable="hp" hp:hslEmbossed="0">
              <a:solidFill>
                <a:srgbClr val="000000"/>
              </a:solidFill>
              <a:latin typeface="맑은 고딕"/>
              <a:cs typeface="함초롬바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b="1" i="0" u="none" strike="noStrike" mc:Ignorable="hp" hp:hslEmbossed="0">
                <a:solidFill>
                  <a:srgbClr val="67530e"/>
                </a:solidFill>
                <a:latin typeface="맑은 고딕"/>
                <a:cs typeface="함초롬바탕"/>
              </a:rPr>
              <a:t>-</a:t>
            </a:r>
            <a:r>
              <a:rPr xmlns:mc="http://schemas.openxmlformats.org/markup-compatibility/2006" xmlns:hp="http://schemas.haansoft.com/office/presentation/8.0" lang="ko-KR" altLang="en-US" b="1" i="0" u="none" strike="noStrike" mc:Ignorable="hp" hp:hslEmbossed="0">
                <a:solidFill>
                  <a:srgbClr val="67530e"/>
                </a:solidFill>
                <a:latin typeface="맑은 고딕"/>
                <a:cs typeface="함초롬바탕"/>
              </a:rPr>
              <a:t>많은 기독교인들이 무덤 앞에서 함께 노래를 부름</a:t>
            </a:r>
            <a:endParaRPr xmlns:mc="http://schemas.openxmlformats.org/markup-compatibility/2006" xmlns:hp="http://schemas.haansoft.com/office/presentation/8.0" lang="ko-KR" altLang="en-US" b="1" i="0" u="none" strike="noStrike" mc:Ignorable="hp" hp:hslEmbossed="0">
              <a:solidFill>
                <a:srgbClr val="000000"/>
              </a:solidFill>
              <a:latin typeface="맑은 고딕"/>
              <a:cs typeface="함초롬바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ko-KR" altLang="en-US" b="1" i="0" u="none" strike="noStrike" mc:Ignorable="hp" hp:hslEmbossed="0">
              <a:solidFill>
                <a:srgbClr val="000000"/>
              </a:solidFill>
              <a:latin typeface="맑은 고딕"/>
              <a:cs typeface="함초롬바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b="1" i="0" u="none" strike="noStrike" mc:Ignorable="hp" hp:hslEmbossed="0">
                <a:solidFill>
                  <a:srgbClr val="000000"/>
                </a:solidFill>
                <a:latin typeface="맑은 고딕"/>
                <a:cs typeface="함초롬바탕"/>
              </a:rPr>
              <a:t>한국의 무덤 방문 </a:t>
            </a:r>
            <a:endParaRPr xmlns:mc="http://schemas.openxmlformats.org/markup-compatibility/2006" xmlns:hp="http://schemas.haansoft.com/office/presentation/8.0" lang="ko-KR" altLang="en-US" b="1" i="0" u="none" strike="noStrike" mc:Ignorable="hp" hp:hslEmbossed="0">
              <a:solidFill>
                <a:srgbClr val="000000"/>
              </a:solidFill>
              <a:latin typeface="맑은 고딕"/>
              <a:cs typeface="함초롬바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b="1" i="0" u="none" strike="noStrike" mc:Ignorable="hp" hp:hslEmbossed="0">
                <a:solidFill>
                  <a:srgbClr val="67530e"/>
                </a:solidFill>
                <a:latin typeface="맑은 고딕"/>
                <a:cs typeface="함초롬바탕"/>
              </a:rPr>
              <a:t>-</a:t>
            </a:r>
            <a:r>
              <a:rPr xmlns:mc="http://schemas.openxmlformats.org/markup-compatibility/2006" xmlns:hp="http://schemas.haansoft.com/office/presentation/8.0" lang="ko-KR" altLang="en-US" b="1" i="0" u="none" strike="noStrike" mc:Ignorable="hp" hp:hslEmbossed="0">
                <a:solidFill>
                  <a:srgbClr val="67530e"/>
                </a:solidFill>
                <a:latin typeface="맑은 고딕"/>
                <a:cs typeface="함초롬바탕"/>
              </a:rPr>
              <a:t>새해</a:t>
            </a:r>
            <a:r>
              <a:rPr xmlns:mc="http://schemas.openxmlformats.org/markup-compatibility/2006" xmlns:hp="http://schemas.haansoft.com/office/presentation/8.0" lang="en-US" altLang="ko-KR" b="1" i="0" u="none" strike="noStrike" mc:Ignorable="hp" hp:hslEmbossed="0">
                <a:solidFill>
                  <a:srgbClr val="67530e"/>
                </a:solidFill>
                <a:latin typeface="맑은 고딕"/>
                <a:cs typeface="함초롬바탕"/>
              </a:rPr>
              <a:t>,</a:t>
            </a:r>
            <a:r>
              <a:rPr xmlns:mc="http://schemas.openxmlformats.org/markup-compatibility/2006" xmlns:hp="http://schemas.haansoft.com/office/presentation/8.0" lang="ko-KR" altLang="en-US" b="1" i="0" u="none" strike="noStrike" mc:Ignorable="hp" hp:hslEmbossed="0">
                <a:solidFill>
                  <a:srgbClr val="67530e"/>
                </a:solidFill>
                <a:latin typeface="맑은 고딕"/>
                <a:cs typeface="함초롬바탕"/>
              </a:rPr>
              <a:t> 추석</a:t>
            </a:r>
            <a:r>
              <a:rPr xmlns:mc="http://schemas.openxmlformats.org/markup-compatibility/2006" xmlns:hp="http://schemas.haansoft.com/office/presentation/8.0" lang="en-US" altLang="ko-KR" b="1" i="0" u="none" strike="noStrike" mc:Ignorable="hp" hp:hslEmbossed="0">
                <a:solidFill>
                  <a:srgbClr val="67530e"/>
                </a:solidFill>
                <a:latin typeface="맑은 고딕"/>
                <a:cs typeface="함초롬바탕"/>
              </a:rPr>
              <a:t>,</a:t>
            </a:r>
            <a:r>
              <a:rPr xmlns:mc="http://schemas.openxmlformats.org/markup-compatibility/2006" xmlns:hp="http://schemas.haansoft.com/office/presentation/8.0" lang="ko-KR" altLang="en-US" b="1" i="0" u="none" strike="noStrike" mc:Ignorable="hp" hp:hslEmbossed="0">
                <a:solidFill>
                  <a:srgbClr val="67530e"/>
                </a:solidFill>
                <a:latin typeface="맑은 고딕"/>
                <a:cs typeface="함초롬바탕"/>
              </a:rPr>
              <a:t> 고인의 죽음의 기념일에 무덤을 방문함 </a:t>
            </a:r>
            <a:endParaRPr xmlns:mc="http://schemas.openxmlformats.org/markup-compatibility/2006" xmlns:hp="http://schemas.haansoft.com/office/presentation/8.0" lang="ko-KR" altLang="en-US" b="1" i="0" u="none" strike="noStrike" mc:Ignorable="hp" hp:hslEmbossed="0">
              <a:solidFill>
                <a:srgbClr val="67530e"/>
              </a:solidFill>
              <a:latin typeface="맑은 고딕"/>
              <a:cs typeface="함초롬바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대각선 방향의 모서리가 잘린 사각형 7"/>
          <p:cNvSpPr/>
          <p:nvPr/>
        </p:nvSpPr>
        <p:spPr>
          <a:xfrm>
            <a:off x="66854" y="82494"/>
            <a:ext cx="6739531" cy="4997570"/>
          </a:xfrm>
          <a:prstGeom prst="snip2DiagRect">
            <a:avLst>
              <a:gd name="adj1" fmla="val 0"/>
              <a:gd name="adj2" fmla="val 7061"/>
            </a:avLst>
          </a:prstGeom>
          <a:noFill/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212623" y="200271"/>
            <a:ext cx="3303856" cy="679858"/>
          </a:xfrm>
          <a:custGeom>
            <a:avLst/>
            <a:gdLst>
              <a:gd name="connsiteX0" fmla="*/ 0 w 3303857"/>
              <a:gd name="connsiteY0" fmla="*/ 11 h 679859"/>
              <a:gd name="connsiteX1" fmla="*/ 3303857 w 3303857"/>
              <a:gd name="connsiteY1" fmla="*/ 8055 h 679859"/>
              <a:gd name="connsiteX2" fmla="*/ 3303857 w 3303857"/>
              <a:gd name="connsiteY2" fmla="*/ 660034 h 679859"/>
              <a:gd name="connsiteX3" fmla="*/ 0 w 3303857"/>
              <a:gd name="connsiteY3" fmla="*/ 679830 h 679859"/>
              <a:gd name="connsiteX4" fmla="*/ 0 w 3303857"/>
              <a:gd name="connsiteY4" fmla="*/ 11 h 67985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3857" h="679859">
                <a:moveTo>
                  <a:pt x="0" y="11"/>
                </a:moveTo>
                <a:lnTo>
                  <a:pt x="3303857" y="8055"/>
                </a:lnTo>
                <a:lnTo>
                  <a:pt x="3303857" y="660034"/>
                </a:lnTo>
                <a:lnTo>
                  <a:pt x="0" y="679830"/>
                </a:lnTo>
                <a:lnTo>
                  <a:pt x="0" y="1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1057117" y="175076"/>
            <a:ext cx="3207356" cy="6332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 sz="3200" b="1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7530e"/>
                </a:solidFill>
                <a:latin typeface="G마켓 산스 TTF Bold"/>
                <a:ea typeface="G마켓 산스 TTF Bold"/>
              </a:rPr>
              <a:t>출처</a:t>
            </a:r>
            <a:endParaRPr lang="ko-KR" altLang="en-US" sz="3200" b="1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rgbClr val="67530e"/>
              </a:solidFill>
              <a:latin typeface="G마켓 산스 TTF Bold"/>
              <a:ea typeface="G마켓 산스 TTF Bold"/>
            </a:endParaRPr>
          </a:p>
        </p:txBody>
      </p:sp>
      <p:sp>
        <p:nvSpPr>
          <p:cNvPr id="10" name="직사각형 4"/>
          <p:cNvSpPr/>
          <p:nvPr/>
        </p:nvSpPr>
        <p:spPr>
          <a:xfrm rot="16200000">
            <a:off x="271818" y="-76526"/>
            <a:ext cx="688324" cy="1231961"/>
          </a:xfrm>
          <a:prstGeom prst="rect">
            <a:avLst/>
          </a:prstGeom>
          <a:solidFill>
            <a:srgbClr val="d9d9d9">
              <a:alpha val="10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p>
            <a:pPr marL="0" indent="0" algn="ctr" defTabSz="6858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350" b="0" i="0" u="none" strike="noStrike" kern="1200" cap="none" spc="0" normalizeH="0" baseline="0" mc:Ignorable="hp" hp:hslEmbossed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9" name="제목 1"/>
          <p:cNvSpPr txBox="1"/>
          <p:nvPr/>
        </p:nvSpPr>
        <p:spPr>
          <a:xfrm>
            <a:off x="93806" y="304765"/>
            <a:ext cx="1395636" cy="781320"/>
          </a:xfrm>
          <a:prstGeom prst="rect">
            <a:avLst/>
          </a:prstGeom>
        </p:spPr>
        <p:txBody>
          <a:bodyPr vert="horz" lIns="91440" tIns="45720" rIns="91440" bIns="45720" anchor="b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ko-KR" sz="66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G마켓 산스 TTF Bold"/>
                <a:ea typeface="G마켓 산스 TTF Bold"/>
              </a:rPr>
              <a:t>0</a:t>
            </a:r>
            <a:r>
              <a:rPr lang="en-US" altLang="ko-KR" sz="66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G마켓 산스 TTF Bold"/>
                <a:ea typeface="G마켓 산스 TTF Bold"/>
              </a:rPr>
              <a:t>6</a:t>
            </a:r>
            <a:endParaRPr lang="en-US" altLang="ko-KR" sz="660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G마켓 산스 TTF Bold"/>
              <a:ea typeface="G마켓 산스 TTF Bold"/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134937" y="2026949"/>
            <a:ext cx="5487699" cy="29524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51" name=""/>
          <p:cNvSpPr txBox="1"/>
          <p:nvPr/>
        </p:nvSpPr>
        <p:spPr>
          <a:xfrm>
            <a:off x="402376" y="911525"/>
            <a:ext cx="5808806" cy="5125420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1000" b="0" i="0" u="sng" strike="noStrike" mc:Ignorable="hp" hp:hslEmbossed="0">
                <a:solidFill>
                  <a:srgbClr val="800080"/>
                </a:solidFill>
                <a:latin typeface="함초롬바탕"/>
                <a:ea typeface="함초롬바탕"/>
                <a:hlinkClick r:id="rId2"/>
              </a:rPr>
              <a:t>https://haa.athuman.com/media/japanese/culture/1173/</a:t>
            </a:r>
            <a:endParaRPr xmlns:mc="http://schemas.openxmlformats.org/markup-compatibility/2006" xmlns:hp="http://schemas.haansoft.com/office/presentation/8.0" lang="EN-US" sz="1000" b="0" i="0" u="sng" strike="noStrike" mc:Ignorable="hp" hp:hslEmbossed="0">
              <a:solidFill>
                <a:srgbClr val="800080"/>
              </a:solidFill>
              <a:latin typeface="함초롬바탕"/>
              <a:ea typeface="함초롬바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1000" b="0" i="0" u="sng" strike="noStrike" mc:Ignorable="hp" hp:hslEmbossed="0">
                <a:solidFill>
                  <a:srgbClr val="800080"/>
                </a:solidFill>
                <a:latin typeface="함초롬바탕"/>
                <a:ea typeface="함초롬바탕"/>
                <a:hlinkClick r:id="rId3"/>
              </a:rPr>
              <a:t>https://ja.wikipedia.org/wiki/%E8%91%AC%E5%84%80</a:t>
            </a:r>
            <a:endParaRPr xmlns:mc="http://schemas.openxmlformats.org/markup-compatibility/2006" xmlns:hp="http://schemas.haansoft.com/office/presentation/8.0" lang="EN-US" sz="1000" b="0" i="0" u="sng" strike="noStrike" mc:Ignorable="hp" hp:hslEmbossed="0">
              <a:solidFill>
                <a:srgbClr val="800080"/>
              </a:solidFill>
              <a:latin typeface="함초롬바탕"/>
              <a:ea typeface="함초롬바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1000" b="0" i="0" u="sng" strike="noStrike" mc:Ignorable="hp" hp:hslEmbossed="0">
                <a:solidFill>
                  <a:srgbClr val="0000ff"/>
                </a:solidFill>
                <a:latin typeface="함초롬바탕"/>
                <a:ea typeface="함초롬바탕"/>
                <a:hlinkClick r:id="rId4"/>
              </a:rPr>
              <a:t>https://www.e-sogi.com/guide/16539/</a:t>
            </a:r>
            <a:endParaRPr xmlns:mc="http://schemas.openxmlformats.org/markup-compatibility/2006" xmlns:hp="http://schemas.haansoft.com/office/presentation/8.0" lang="EN-US" sz="1000" b="0" i="0" u="sng" strike="noStrike" mc:Ignorable="hp" hp:hslEmbossed="0">
              <a:solidFill>
                <a:srgbClr val="0000ff"/>
              </a:solidFill>
              <a:latin typeface="함초롬바탕"/>
              <a:ea typeface="함초롬바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1000" b="0" i="0" u="sng" strike="noStrike" mc:Ignorable="hp" hp:hslEmbossed="0">
                <a:solidFill>
                  <a:srgbClr val="800080"/>
                </a:solidFill>
                <a:latin typeface="함초롬바탕"/>
                <a:ea typeface="함초롬바탕"/>
                <a:hlinkClick r:id="rId5"/>
              </a:rPr>
              <a:t>https://www.osohshiki.jp/column/article/208/</a:t>
            </a:r>
            <a:endParaRPr xmlns:mc="http://schemas.openxmlformats.org/markup-compatibility/2006" xmlns:hp="http://schemas.haansoft.com/office/presentation/8.0" lang="EN-US" sz="1000" b="0" i="0" u="sng" strike="noStrike" mc:Ignorable="hp" hp:hslEmbossed="0">
              <a:solidFill>
                <a:srgbClr val="800080"/>
              </a:solidFill>
              <a:latin typeface="함초롬바탕"/>
              <a:ea typeface="함초롬바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1000" b="0" i="0" u="sng" strike="noStrike" mc:Ignorable="hp" hp:hslEmbossed="0">
                <a:solidFill>
                  <a:srgbClr val="0000ff"/>
                </a:solidFill>
                <a:latin typeface="함초롬바탕"/>
                <a:ea typeface="함초롬바탕"/>
                <a:hlinkClick r:id="rId6"/>
              </a:rPr>
              <a:t>http://web.sanin.jp/p/sousen/1/3/1/7/01/</a:t>
            </a:r>
            <a:endParaRPr xmlns:mc="http://schemas.openxmlformats.org/markup-compatibility/2006" xmlns:hp="http://schemas.haansoft.com/office/presentation/8.0" lang="EN-US" sz="1000" b="0" i="0" u="sng" strike="noStrike" mc:Ignorable="hp" hp:hslEmbossed="0">
              <a:solidFill>
                <a:srgbClr val="0000ff"/>
              </a:solidFill>
              <a:latin typeface="함초롬바탕"/>
              <a:ea typeface="함초롬바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1000" b="0" i="0" u="sng" strike="noStrike" mc:Ignorable="hp" hp:hslEmbossed="0">
                <a:solidFill>
                  <a:srgbClr val="0000ff"/>
                </a:solidFill>
                <a:latin typeface="함초롬바탕"/>
                <a:ea typeface="함초롬바탕"/>
                <a:hlinkClick r:id="rId7"/>
              </a:rPr>
              <a:t>http://www.aoisousai.net/article/15272750.html</a:t>
            </a:r>
            <a:endParaRPr xmlns:mc="http://schemas.openxmlformats.org/markup-compatibility/2006" xmlns:hp="http://schemas.haansoft.com/office/presentation/8.0" lang="EN-US" sz="1000" b="0" i="0" u="sng" strike="noStrike" mc:Ignorable="hp" hp:hslEmbossed="0">
              <a:solidFill>
                <a:srgbClr val="0000ff"/>
              </a:solidFill>
              <a:latin typeface="함초롬바탕"/>
              <a:ea typeface="함초롬바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1000" b="0" i="0" u="sng" strike="noStrike" mc:Ignorable="hp" hp:hslEmbossed="0">
                <a:solidFill>
                  <a:srgbClr val="800080"/>
                </a:solidFill>
                <a:latin typeface="함초롬바탕"/>
                <a:ea typeface="함초롬바탕"/>
                <a:hlinkClick r:id="rId8"/>
              </a:rPr>
              <a:t>https://president.jp/articles/-/45872?page=1</a:t>
            </a:r>
            <a:endParaRPr xmlns:mc="http://schemas.openxmlformats.org/markup-compatibility/2006" xmlns:hp="http://schemas.haansoft.com/office/presentation/8.0" lang="EN-US" sz="1000" b="0" i="0" u="sng" strike="noStrike" mc:Ignorable="hp" hp:hslEmbossed="0">
              <a:solidFill>
                <a:srgbClr val="800080"/>
              </a:solidFill>
              <a:latin typeface="함초롬바탕"/>
              <a:ea typeface="함초롬바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1000" b="0" i="0" u="sng" strike="noStrike" mc:Ignorable="hp" hp:hslEmbossed="0">
                <a:solidFill>
                  <a:srgbClr val="800080"/>
                </a:solidFill>
                <a:latin typeface="함초롬바탕"/>
                <a:ea typeface="함초롬바탕"/>
                <a:hlinkClick r:id="rId8"/>
              </a:rPr>
              <a:t>https://president.jp/articles/-/45872?page=1</a:t>
            </a:r>
            <a:endParaRPr xmlns:mc="http://schemas.openxmlformats.org/markup-compatibility/2006" xmlns:hp="http://schemas.haansoft.com/office/presentation/8.0" lang="EN-US" sz="1000" b="0" i="0" u="sng" strike="noStrike" mc:Ignorable="hp" hp:hslEmbossed="0">
              <a:solidFill>
                <a:srgbClr val="800080"/>
              </a:solidFill>
              <a:latin typeface="함초롬바탕"/>
              <a:ea typeface="함초롬바탕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1000" b="0" i="0" u="sng" strike="noStrike" mc:Ignorable="hp" hp:hslEmbossed="0">
                <a:solidFill>
                  <a:srgbClr val="800080"/>
                </a:solidFill>
                <a:latin typeface="함초롬바탕"/>
                <a:ea typeface="함초롬바탕"/>
                <a:hlinkClick r:id="rId9"/>
              </a:rPr>
              <a:t>https://webronza.asahi.com/culture/articles/2021011800006.html?page=2</a:t>
            </a:r>
            <a:endParaRPr xmlns:mc="http://schemas.openxmlformats.org/markup-compatibility/2006" xmlns:hp="http://schemas.haansoft.com/office/presentation/8.0" lang="EN-US" sz="1000" b="0" i="0" u="sng" strike="noStrike" mc:Ignorable="hp" hp:hslEmbossed="0">
              <a:solidFill>
                <a:srgbClr val="800080"/>
              </a:solidFill>
              <a:latin typeface="함초롬바탕"/>
              <a:ea typeface="함초롬바탕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1000" b="0" i="0" u="sng" strike="noStrike" mc:Ignorable="hp" hp:hslEmbossed="0">
                <a:solidFill>
                  <a:srgbClr val="0000ff"/>
                </a:solidFill>
                <a:latin typeface="함초롬바탕"/>
                <a:ea typeface="함초롬바탕"/>
                <a:hlinkClick r:id="rId10"/>
              </a:rPr>
              <a:t>https://www.famille-kazokusou.com/magazine/after/95</a:t>
            </a:r>
            <a:endParaRPr xmlns:mc="http://schemas.openxmlformats.org/markup-compatibility/2006" xmlns:hp="http://schemas.haansoft.com/office/presentation/8.0" lang="EN-US" sz="1000" b="0" i="0" u="sng" strike="noStrike" mc:Ignorable="hp" hp:hslEmbossed="0">
              <a:solidFill>
                <a:srgbClr val="0000ff"/>
              </a:solidFill>
              <a:latin typeface="함초롬바탕"/>
              <a:ea typeface="함초롬바탕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1000" b="0" i="0" u="sng" strike="noStrike" mc:Ignorable="hp" hp:hslEmbossed="0">
                <a:solidFill>
                  <a:srgbClr val="0000ff"/>
                </a:solidFill>
                <a:latin typeface="함초롬바탕"/>
                <a:ea typeface="함초롬바탕"/>
                <a:hlinkClick r:id="rId11"/>
              </a:rPr>
              <a:t>https://www.e-sogi.com/guide/15486/</a:t>
            </a:r>
            <a:endParaRPr xmlns:mc="http://schemas.openxmlformats.org/markup-compatibility/2006" xmlns:hp="http://schemas.haansoft.com/office/presentation/8.0" lang="EN-US" sz="1000" b="0" i="0" u="sng" strike="noStrike" mc:Ignorable="hp" hp:hslEmbossed="0">
              <a:solidFill>
                <a:srgbClr val="0000ff"/>
              </a:solidFill>
              <a:latin typeface="함초롬바탕"/>
              <a:ea typeface="함초롬바탕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1000" b="0" i="0" u="sng" strike="noStrike" mc:Ignorable="hp" hp:hslEmbossed="0">
                <a:solidFill>
                  <a:srgbClr val="800080"/>
                </a:solidFill>
                <a:latin typeface="함초롬바탕"/>
                <a:ea typeface="함초롬바탕"/>
                <a:hlinkClick r:id="rId12"/>
              </a:rPr>
              <a:t>https://president.jp/articles/-/30639?page=1</a:t>
            </a:r>
            <a:endParaRPr xmlns:mc="http://schemas.openxmlformats.org/markup-compatibility/2006" xmlns:hp="http://schemas.haansoft.com/office/presentation/8.0" lang="EN-US" sz="1000" b="0" i="0" u="sng" strike="noStrike" mc:Ignorable="hp" hp:hslEmbossed="0">
              <a:solidFill>
                <a:srgbClr val="800080"/>
              </a:solidFill>
              <a:latin typeface="함초롬바탕"/>
              <a:ea typeface="함초롬바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1000" b="0" i="0" u="sng" strike="noStrike" mc:Ignorable="hp" hp:hslEmbossed="0">
                <a:solidFill>
                  <a:srgbClr val="800080"/>
                </a:solidFill>
                <a:latin typeface="함초롬바탕"/>
                <a:ea typeface="함초롬바탕"/>
                <a:hlinkClick r:id="rId13"/>
              </a:rPr>
              <a:t>https://www.e-sogi.com/guide/1656/</a:t>
            </a:r>
            <a:endParaRPr xmlns:mc="http://schemas.openxmlformats.org/markup-compatibility/2006" xmlns:hp="http://schemas.haansoft.com/office/presentation/8.0" lang="EN-US" sz="1000" b="0" i="0" u="sng" strike="noStrike" mc:Ignorable="hp" hp:hslEmbossed="0">
              <a:solidFill>
                <a:srgbClr val="800080"/>
              </a:solidFill>
              <a:latin typeface="함초롬바탕"/>
              <a:ea typeface="함초롬바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1000" b="0" i="0" u="sng" strike="noStrike" mc:Ignorable="hp" hp:hslEmbossed="0">
                <a:solidFill>
                  <a:srgbClr val="800080"/>
                </a:solidFill>
                <a:latin typeface="함초롬바탕"/>
                <a:ea typeface="함초롬바탕"/>
                <a:hlinkClick r:id="rId14"/>
              </a:rPr>
              <a:t>https://m.sohu.com/n/479473825/?wscrid=95360_8</a:t>
            </a:r>
            <a:endParaRPr xmlns:mc="http://schemas.openxmlformats.org/markup-compatibility/2006" xmlns:hp="http://schemas.haansoft.com/office/presentation/8.0" lang="EN-US" sz="1000" b="0" i="0" u="sng" strike="noStrike" mc:Ignorable="hp" hp:hslEmbossed="0">
              <a:solidFill>
                <a:srgbClr val="800080"/>
              </a:solidFill>
              <a:latin typeface="함초롬바탕"/>
              <a:ea typeface="함초롬바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1000" b="0" i="0" u="sng" strike="noStrike" mc:Ignorable="hp" hp:hslEmbossed="0">
                <a:solidFill>
                  <a:srgbClr val="0000ff"/>
                </a:solidFill>
                <a:latin typeface="함초롬바탕"/>
                <a:ea typeface="함초롬바탕"/>
                <a:hlinkClick r:id="rId15"/>
              </a:rPr>
              <a:t>https://with-house.jp/blog/2020/09/6135/</a:t>
            </a:r>
            <a:endParaRPr xmlns:mc="http://schemas.openxmlformats.org/markup-compatibility/2006" xmlns:hp="http://schemas.haansoft.com/office/presentation/8.0" lang="EN-US" sz="1000" b="0" i="0" u="sng" strike="noStrike" mc:Ignorable="hp" hp:hslEmbossed="0">
              <a:solidFill>
                <a:srgbClr val="0000ff"/>
              </a:solidFill>
              <a:latin typeface="함초롬바탕"/>
              <a:ea typeface="함초롬바탕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1000" b="0" i="0" u="sng" strike="noStrike" mc:Ignorable="hp" hp:hslEmbossed="0">
                <a:solidFill>
                  <a:srgbClr val="0000ff"/>
                </a:solidFill>
                <a:latin typeface="굴림"/>
                <a:ea typeface="굴림"/>
                <a:cs typeface="굴림"/>
                <a:hlinkClick r:id="rId16"/>
              </a:rPr>
              <a:t>https://www.youtube.com/watch?v=0T0boZszBYQ</a:t>
            </a:r>
            <a:endParaRPr xmlns:mc="http://schemas.openxmlformats.org/markup-compatibility/2006" xmlns:hp="http://schemas.haansoft.com/office/presentation/8.0" lang="EN-US" sz="1000" b="0" i="0" u="sng" strike="noStrike" mc:Ignorable="hp" hp:hslEmbossed="0">
              <a:solidFill>
                <a:srgbClr val="0000ff"/>
              </a:solidFill>
              <a:latin typeface="굴림"/>
              <a:ea typeface="굴림"/>
              <a:cs typeface="굴림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1000" b="0" i="0" u="sng" strike="noStrike" mc:Ignorable="hp" hp:hslEmbossed="0">
                <a:solidFill>
                  <a:srgbClr val="0000ff"/>
                </a:solidFill>
                <a:latin typeface="함초롬바탕"/>
                <a:ea typeface="함초롬바탕"/>
                <a:hlinkClick r:id="rId17"/>
              </a:rPr>
              <a:t>https://www.osohshiki.jp/column/article/183/</a:t>
            </a:r>
            <a:endParaRPr xmlns:mc="http://schemas.openxmlformats.org/markup-compatibility/2006" xmlns:hp="http://schemas.haansoft.com/office/presentation/8.0" lang="EN-US" sz="1000" b="0" i="0" u="sng" strike="noStrike" mc:Ignorable="hp" hp:hslEmbossed="0">
              <a:solidFill>
                <a:srgbClr val="0000ff"/>
              </a:solidFill>
              <a:latin typeface="함초롬바탕"/>
              <a:ea typeface="함초롬바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1000" b="0" i="0" u="sng" strike="noStrike" mc:Ignorable="hp" hp:hslEmbossed="0">
                <a:solidFill>
                  <a:srgbClr val="0000ff"/>
                </a:solidFill>
                <a:latin typeface="함초롬바탕"/>
                <a:ea typeface="함초롬바탕"/>
                <a:hlinkClick r:id="rId18"/>
              </a:rPr>
              <a:t>http://tokyo.sousai.net/column/column_002.html</a:t>
            </a:r>
            <a:endParaRPr xmlns:mc="http://schemas.openxmlformats.org/markup-compatibility/2006" xmlns:hp="http://schemas.haansoft.com/office/presentation/8.0" lang="EN-US" sz="1000" b="0" i="0" u="sng" strike="noStrike" mc:Ignorable="hp" hp:hslEmbossed="0">
              <a:solidFill>
                <a:srgbClr val="0000ff"/>
              </a:solidFill>
              <a:latin typeface="함초롬바탕"/>
              <a:ea typeface="함초롬바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EN-US" sz="1000" b="0" i="0" u="sng" strike="noStrike" mc:Ignorable="hp" hp:hslEmbossed="0">
              <a:solidFill>
                <a:srgbClr val="0000ff"/>
              </a:solidFill>
              <a:latin typeface="함초롬바탕"/>
              <a:ea typeface="함초롬바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EN-US" sz="1000" b="0" i="0" u="sng" strike="noStrike" mc:Ignorable="hp" hp:hslEmbossed="0">
              <a:solidFill>
                <a:srgbClr val="0000ff"/>
              </a:solidFill>
              <a:latin typeface="함초롬바탕"/>
              <a:ea typeface="함초롬바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EN-US" sz="1100" b="0" i="0" u="sng" strike="noStrike" mc:Ignorable="hp" hp:hslEmbossed="0">
              <a:solidFill>
                <a:srgbClr val="0000ff"/>
              </a:solidFill>
              <a:latin typeface="함초롬바탕"/>
              <a:ea typeface="함초롬바탕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EN-US" sz="1100" b="0" i="0" u="sng" strike="noStrike" mc:Ignorable="hp" hp:hslEmbossed="0">
              <a:solidFill>
                <a:srgbClr val="800080"/>
              </a:solidFill>
              <a:latin typeface="함초롬바탕"/>
              <a:ea typeface="함초롬바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감사합니다, 네온 불빛, 네온, 광고, 조명, 레드, 글꼴, 감사, 편지, 광선, 로그인, 벽, 빛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396241" y="0"/>
            <a:ext cx="7665720" cy="5196840"/>
          </a:xfrm>
          <a:prstGeom prst="rect">
            <a:avLst/>
          </a:prstGeom>
          <a:noFill/>
        </p:spPr>
      </p:pic>
      <p:sp>
        <p:nvSpPr>
          <p:cNvPr id="8" name="대각선 방향의 모서리가 잘린 사각형 7"/>
          <p:cNvSpPr/>
          <p:nvPr/>
        </p:nvSpPr>
        <p:spPr>
          <a:xfrm>
            <a:off x="66854" y="82494"/>
            <a:ext cx="6739531" cy="4997570"/>
          </a:xfrm>
          <a:prstGeom prst="snip2DiagRect">
            <a:avLst>
              <a:gd name="adj1" fmla="val 0"/>
              <a:gd name="adj2" fmla="val 7061"/>
            </a:avLst>
          </a:prstGeom>
          <a:noFill/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917274" y="2223423"/>
            <a:ext cx="5023450" cy="7157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791303" y="2264669"/>
            <a:ext cx="5290631" cy="6332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 sz="3200" b="1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7530e"/>
                </a:solidFill>
                <a:latin typeface="G마켓 산스 TTF Bold"/>
                <a:ea typeface="G마켓 산스 TTF Bold"/>
              </a:rPr>
              <a:t>감사합니다</a:t>
            </a:r>
            <a:r>
              <a:rPr lang="en-US" altLang="ko-KR" sz="3200" b="1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7530e"/>
                </a:solidFill>
                <a:latin typeface="G마켓 산스 TTF Bold"/>
                <a:ea typeface="G마켓 산스 TTF Bold"/>
              </a:rPr>
              <a:t>!</a:t>
            </a:r>
            <a:endParaRPr lang="ko-KR" altLang="en-US" sz="3200" b="1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rgbClr val="67530e"/>
              </a:solidFill>
              <a:latin typeface="G마켓 산스 TTF Bold"/>
              <a:ea typeface="G마켓 산스 TTF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대각선 방향의 모서리가 잘린 사각형 7"/>
          <p:cNvSpPr/>
          <p:nvPr/>
        </p:nvSpPr>
        <p:spPr>
          <a:xfrm>
            <a:off x="66854" y="82494"/>
            <a:ext cx="6739531" cy="4997570"/>
          </a:xfrm>
          <a:prstGeom prst="snip2DiagRect">
            <a:avLst>
              <a:gd name="adj1" fmla="val 0"/>
              <a:gd name="adj2" fmla="val 7061"/>
            </a:avLst>
          </a:prstGeom>
          <a:noFill/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917274" y="2223423"/>
            <a:ext cx="5023450" cy="7157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791303" y="2264669"/>
            <a:ext cx="5290631" cy="6332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ko-KR" altLang="en-US" sz="3200" b="1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7530e"/>
                </a:solidFill>
                <a:latin typeface="G마켓 산스 TTF Bold"/>
                <a:ea typeface="G마켓 산스 TTF Bold"/>
              </a:rPr>
              <a:t>일본 장례의 종류</a:t>
            </a:r>
            <a:endParaRPr lang="ko-KR" altLang="en-US" sz="3200" b="1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rgbClr val="67530e"/>
              </a:solidFill>
              <a:latin typeface="G마켓 산스 TTF Bold"/>
              <a:ea typeface="G마켓 산스 TTF Bold"/>
            </a:endParaRPr>
          </a:p>
        </p:txBody>
      </p:sp>
      <p:sp>
        <p:nvSpPr>
          <p:cNvPr id="9" name="제목 1"/>
          <p:cNvSpPr txBox="1"/>
          <p:nvPr/>
        </p:nvSpPr>
        <p:spPr>
          <a:xfrm>
            <a:off x="722724" y="1843373"/>
            <a:ext cx="1395636" cy="677603"/>
          </a:xfrm>
          <a:prstGeom prst="rect">
            <a:avLst/>
          </a:prstGeom>
        </p:spPr>
        <p:txBody>
          <a:bodyPr vert="horz" lIns="91440" tIns="45720" rIns="91440" bIns="45720" anchor="b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ko-KR" sz="66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G마켓 산스 TTF Bold"/>
                <a:ea typeface="G마켓 산스 TTF Bold"/>
              </a:rPr>
              <a:t>0</a:t>
            </a:r>
            <a:r>
              <a:rPr lang="en-US" altLang="ko-KR" sz="6600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G마켓 산스 TTF Bold"/>
                <a:ea typeface="G마켓 산스 TTF Bold"/>
              </a:rPr>
              <a:t>1</a:t>
            </a:r>
            <a:endParaRPr lang="ko-KR" altLang="en-US" sz="6600">
              <a:ln w="9525"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G마켓 산스 TTF Bold"/>
              <a:ea typeface="G마켓 산스 TTF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100965" y="102870"/>
            <a:ext cx="6656070" cy="4953000"/>
          </a:xfrm>
          <a:prstGeom prst="roundRect">
            <a:avLst>
              <a:gd name="adj" fmla="val 9282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 rot="16200000">
            <a:off x="95754" y="109211"/>
            <a:ext cx="486673" cy="678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 rot="16200000">
            <a:off x="440560" y="103496"/>
            <a:ext cx="486674" cy="689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28703" y="204965"/>
            <a:ext cx="2958404" cy="421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200" b="1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rgbClr val="292106"/>
                </a:solidFill>
                <a:latin typeface="G마켓 산스 TTF Medium"/>
                <a:ea typeface="G마켓 산스 TTF Medium"/>
              </a:rPr>
              <a:t>직접장례식</a:t>
            </a:r>
            <a:endParaRPr lang="ko-KR" altLang="en-US" sz="2200" b="1">
              <a:ln w="9525">
                <a:solidFill>
                  <a:schemeClr val="tx1">
                    <a:alpha val="0"/>
                  </a:schemeClr>
                </a:solidFill>
              </a:ln>
              <a:solidFill>
                <a:srgbClr val="292106"/>
              </a:solidFill>
              <a:latin typeface="G마켓 산스 TTF Medium"/>
              <a:ea typeface="G마켓 산스 TTF Medium"/>
            </a:endParaRPr>
          </a:p>
        </p:txBody>
      </p:sp>
      <p:sp>
        <p:nvSpPr>
          <p:cNvPr id="17" name=""/>
          <p:cNvSpPr/>
          <p:nvPr/>
        </p:nvSpPr>
        <p:spPr>
          <a:xfrm>
            <a:off x="194238" y="993768"/>
            <a:ext cx="6353058" cy="3869070"/>
          </a:xfrm>
          <a:prstGeom prst="roundRect">
            <a:avLst>
              <a:gd name="adj" fmla="val 16667"/>
            </a:avLst>
          </a:prstGeom>
          <a:solidFill>
            <a:srgbClr val="fff2cc">
              <a:alpha val="100000"/>
            </a:srgbClr>
          </a:solidFill>
          <a:ln w="19050" cap="flat" cmpd="sng" algn="ctr">
            <a:solidFill>
              <a:srgbClr val="ffd966">
                <a:alpha val="100000"/>
              </a:srgbClr>
            </a:solidFill>
            <a:prstDash val="solid"/>
          </a:ln>
        </p:spPr>
        <p:txBody>
          <a:bodyPr anchor="ctr"/>
          <a:p>
            <a:pPr marL="0" indent="0" algn="ctr" defTabSz="6858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350" b="0" i="0" u="none" strike="noStrike" kern="1200" cap="none" spc="0" normalizeH="0" baseline="0" mc:Ignorable="hp" hp:hslEmbossed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15" name=""/>
          <p:cNvSpPr txBox="1"/>
          <p:nvPr/>
        </p:nvSpPr>
        <p:spPr>
          <a:xfrm>
            <a:off x="430925" y="1514619"/>
            <a:ext cx="5870458" cy="2522076"/>
          </a:xfrm>
          <a:prstGeom prst="rect">
            <a:avLst/>
          </a:prstGeom>
        </p:spPr>
        <p:txBody>
          <a:bodyPr wrap="square">
            <a:spAutoFit/>
          </a:bodyPr>
          <a:p>
            <a:pPr marL="285600" indent="-285600">
              <a:buFont typeface="Arial"/>
              <a:buChar char="•"/>
              <a:defRPr/>
            </a:pPr>
            <a:r>
              <a:rPr lang="ko-KR" altLang="en-US" sz="2000" b="1">
                <a:solidFill>
                  <a:srgbClr val="67530e"/>
                </a:solidFill>
                <a:latin typeface="맑은 고딕"/>
                <a:cs typeface="Arial"/>
              </a:rPr>
              <a:t>종교 의식</a:t>
            </a:r>
            <a:r>
              <a:rPr lang="en-US" altLang="ko-KR" sz="2000" b="1">
                <a:solidFill>
                  <a:srgbClr val="67530e"/>
                </a:solidFill>
                <a:latin typeface="맑은 고딕"/>
                <a:cs typeface="Arial"/>
              </a:rPr>
              <a:t>x </a:t>
            </a:r>
            <a:r>
              <a:rPr lang="ko-KR" altLang="en-US" sz="2000" b="1">
                <a:solidFill>
                  <a:srgbClr val="67530e"/>
                </a:solidFill>
                <a:latin typeface="맑은 고딕"/>
                <a:cs typeface="Arial"/>
              </a:rPr>
              <a:t>화장</a:t>
            </a:r>
            <a:r>
              <a:rPr lang="en-US" altLang="ko-KR" sz="2000" b="1">
                <a:solidFill>
                  <a:srgbClr val="67530e"/>
                </a:solidFill>
                <a:latin typeface="맑은 고딕"/>
                <a:cs typeface="Arial"/>
              </a:rPr>
              <a:t>o</a:t>
            </a:r>
            <a:endParaRPr lang="en-US" altLang="ko-KR" sz="2000" b="1">
              <a:solidFill>
                <a:srgbClr val="67530e"/>
              </a:solidFill>
              <a:latin typeface="맑은 고딕"/>
              <a:cs typeface="Arial"/>
            </a:endParaRPr>
          </a:p>
          <a:p>
            <a:pPr marL="285600" indent="-285600">
              <a:buFont typeface="Arial"/>
              <a:buChar char="•"/>
              <a:defRPr/>
            </a:pPr>
            <a:endParaRPr lang="ko-KR" altLang="en-US" sz="2000" b="1">
              <a:solidFill>
                <a:srgbClr val="67530e"/>
              </a:solidFill>
              <a:latin typeface="맑은 고딕"/>
              <a:cs typeface="Arial"/>
            </a:endParaRPr>
          </a:p>
          <a:p>
            <a:pPr marL="285600" indent="-285600">
              <a:buFont typeface="Arial"/>
              <a:buChar char="•"/>
              <a:defRPr/>
            </a:pPr>
            <a:r>
              <a:rPr lang="ko-KR" altLang="en-US" sz="2000" b="1">
                <a:solidFill>
                  <a:srgbClr val="67530e"/>
                </a:solidFill>
                <a:latin typeface="맑은 고딕"/>
                <a:cs typeface="Arial"/>
              </a:rPr>
              <a:t>종교적 견해 변화</a:t>
            </a:r>
            <a:r>
              <a:rPr lang="en-US" altLang="ko-KR" sz="2000" b="1">
                <a:solidFill>
                  <a:srgbClr val="67530e"/>
                </a:solidFill>
                <a:latin typeface="맑은 고딕"/>
                <a:cs typeface="Arial"/>
              </a:rPr>
              <a:t>,</a:t>
            </a:r>
            <a:r>
              <a:rPr lang="ko-KR" altLang="en-US" sz="2000" b="1">
                <a:solidFill>
                  <a:srgbClr val="67530e"/>
                </a:solidFill>
                <a:latin typeface="맑은 고딕"/>
                <a:cs typeface="Arial"/>
              </a:rPr>
              <a:t> 인적 관계 위조 등으로 직접 장례식 증가</a:t>
            </a:r>
            <a:endParaRPr lang="ko-KR" altLang="en-US" sz="2000" b="1">
              <a:solidFill>
                <a:srgbClr val="67530e"/>
              </a:solidFill>
              <a:latin typeface="맑은 고딕"/>
              <a:cs typeface="Arial"/>
            </a:endParaRPr>
          </a:p>
          <a:p>
            <a:pPr marL="285600" indent="-285600">
              <a:buFont typeface="Arial"/>
              <a:buChar char="•"/>
              <a:defRPr/>
            </a:pPr>
            <a:endParaRPr lang="ko-KR" altLang="en-US" sz="2000" b="1">
              <a:solidFill>
                <a:srgbClr val="67530e"/>
              </a:solidFill>
              <a:latin typeface="맑은 고딕"/>
              <a:cs typeface="Arial"/>
            </a:endParaRPr>
          </a:p>
          <a:p>
            <a:pPr marL="285600" indent="-285600">
              <a:buFont typeface="Arial"/>
              <a:buChar char="•"/>
              <a:defRPr/>
            </a:pPr>
            <a:r>
              <a:rPr lang="ko-KR" altLang="en-US" sz="2000" b="1">
                <a:solidFill>
                  <a:srgbClr val="67530e"/>
                </a:solidFill>
                <a:latin typeface="맑은 고딕"/>
                <a:cs typeface="Arial"/>
              </a:rPr>
              <a:t>평균 장례 비용 저렴 </a:t>
            </a:r>
            <a:r>
              <a:rPr lang="en-US" altLang="ko-KR" sz="2000" b="1">
                <a:solidFill>
                  <a:srgbClr val="67530e"/>
                </a:solidFill>
                <a:latin typeface="맑은 고딕"/>
                <a:cs typeface="Arial"/>
              </a:rPr>
              <a:t>(</a:t>
            </a:r>
            <a:r>
              <a:rPr lang="ko-KR" altLang="en-US" sz="2000" b="1">
                <a:solidFill>
                  <a:srgbClr val="67530e"/>
                </a:solidFill>
                <a:latin typeface="맑은 고딕"/>
                <a:cs typeface="Arial"/>
              </a:rPr>
              <a:t>약 </a:t>
            </a:r>
            <a:r>
              <a:rPr lang="en-US" altLang="ko-KR" sz="2000" b="1">
                <a:solidFill>
                  <a:srgbClr val="67530e"/>
                </a:solidFill>
                <a:latin typeface="맑은 고딕"/>
                <a:cs typeface="Arial"/>
              </a:rPr>
              <a:t>18</a:t>
            </a:r>
            <a:r>
              <a:rPr lang="ko-KR" altLang="en-US" sz="2000" b="1">
                <a:solidFill>
                  <a:srgbClr val="67530e"/>
                </a:solidFill>
                <a:latin typeface="맑은 고딕"/>
                <a:cs typeface="Arial"/>
              </a:rPr>
              <a:t>만엔</a:t>
            </a:r>
            <a:r>
              <a:rPr lang="en-US" altLang="ko-KR" sz="2000" b="1">
                <a:solidFill>
                  <a:srgbClr val="67530e"/>
                </a:solidFill>
                <a:latin typeface="맑은 고딕"/>
                <a:cs typeface="Arial"/>
              </a:rPr>
              <a:t>)</a:t>
            </a:r>
            <a:endParaRPr lang="en-US" altLang="ko-KR" sz="2000" b="1">
              <a:solidFill>
                <a:srgbClr val="67530e"/>
              </a:solidFill>
              <a:latin typeface="맑은 고딕"/>
              <a:cs typeface="Arial"/>
            </a:endParaRPr>
          </a:p>
          <a:p>
            <a:pPr marL="285600" indent="-285600">
              <a:buFont typeface="Arial"/>
              <a:buChar char="•"/>
              <a:defRPr/>
            </a:pPr>
            <a:endParaRPr lang="ko-KR" altLang="en-US" sz="2000" b="1">
              <a:solidFill>
                <a:srgbClr val="67530e"/>
              </a:solidFill>
              <a:latin typeface="맑은 고딕"/>
              <a:cs typeface="Arial"/>
            </a:endParaRPr>
          </a:p>
          <a:p>
            <a:pPr marL="285600" indent="-285600">
              <a:buFont typeface="Arial"/>
              <a:buChar char="•"/>
              <a:defRPr/>
            </a:pPr>
            <a:r>
              <a:rPr lang="ko-KR" altLang="en-US" sz="2000" b="1">
                <a:solidFill>
                  <a:srgbClr val="67530e"/>
                </a:solidFill>
                <a:latin typeface="맑은 고딕"/>
                <a:cs typeface="Arial"/>
              </a:rPr>
              <a:t>전체 장례식 비율의 </a:t>
            </a:r>
            <a:r>
              <a:rPr lang="en-US" altLang="ko-KR" sz="2000" b="1">
                <a:solidFill>
                  <a:srgbClr val="67530e"/>
                </a:solidFill>
                <a:latin typeface="맑은 고딕"/>
                <a:cs typeface="Arial"/>
              </a:rPr>
              <a:t>1/5</a:t>
            </a:r>
            <a:r>
              <a:rPr lang="ko-KR" altLang="en-US" sz="2000" b="1">
                <a:solidFill>
                  <a:srgbClr val="67530e"/>
                </a:solidFill>
                <a:latin typeface="맑은 고딕"/>
                <a:cs typeface="Arial"/>
              </a:rPr>
              <a:t> </a:t>
            </a:r>
            <a:endParaRPr lang="ko-KR" altLang="en-US" sz="2000" b="1">
              <a:solidFill>
                <a:srgbClr val="67530e"/>
              </a:solidFill>
              <a:latin typeface="맑은 고딕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100965" y="102870"/>
            <a:ext cx="6656070" cy="4953000"/>
          </a:xfrm>
          <a:prstGeom prst="roundRect">
            <a:avLst>
              <a:gd name="adj" fmla="val 9282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 rot="16200000">
            <a:off x="95754" y="109211"/>
            <a:ext cx="486673" cy="678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 rot="16200000">
            <a:off x="440560" y="103496"/>
            <a:ext cx="486674" cy="689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28703" y="204965"/>
            <a:ext cx="2958404" cy="421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200" b="1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rgbClr val="292106"/>
                </a:solidFill>
                <a:latin typeface="G마켓 산스 TTF Medium"/>
                <a:ea typeface="G마켓 산스 TTF Medium"/>
              </a:rPr>
              <a:t>매장</a:t>
            </a:r>
            <a:endParaRPr lang="ko-KR" altLang="en-US" sz="2200" b="1">
              <a:ln w="9525">
                <a:solidFill>
                  <a:schemeClr val="tx1">
                    <a:alpha val="0"/>
                  </a:schemeClr>
                </a:solidFill>
              </a:ln>
              <a:solidFill>
                <a:srgbClr val="292106"/>
              </a:solidFill>
              <a:latin typeface="G마켓 산스 TTF Medium"/>
              <a:ea typeface="G마켓 산스 TTF Medium"/>
            </a:endParaRPr>
          </a:p>
        </p:txBody>
      </p:sp>
      <p:sp>
        <p:nvSpPr>
          <p:cNvPr id="13" name=""/>
          <p:cNvSpPr/>
          <p:nvPr/>
        </p:nvSpPr>
        <p:spPr>
          <a:xfrm>
            <a:off x="194238" y="993768"/>
            <a:ext cx="6353058" cy="386907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>
            <a:solidFill>
              <a:srgbClr val="ffd966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15" name=""/>
          <p:cNvSpPr txBox="1"/>
          <p:nvPr/>
        </p:nvSpPr>
        <p:spPr>
          <a:xfrm>
            <a:off x="408150" y="1290926"/>
            <a:ext cx="5663813" cy="1612294"/>
          </a:xfrm>
          <a:prstGeom prst="rect">
            <a:avLst/>
          </a:prstGeom>
        </p:spPr>
        <p:txBody>
          <a:bodyPr wrap="square">
            <a:spAutoFit/>
          </a:bodyPr>
          <a:p>
            <a:pPr marL="285600" indent="-285600">
              <a:buFont typeface="Arial"/>
              <a:buChar char="•"/>
              <a:defRPr/>
            </a:pPr>
            <a:r>
              <a:rPr lang="ko-KR" altLang="en-US" sz="2000" b="1">
                <a:solidFill>
                  <a:srgbClr val="67530e"/>
                </a:solidFill>
                <a:effectLst/>
              </a:rPr>
              <a:t>사회 복지</a:t>
            </a:r>
            <a:r>
              <a:rPr lang="en-US" altLang="ko-KR" sz="2000" b="1">
                <a:solidFill>
                  <a:srgbClr val="67530e"/>
                </a:solidFill>
                <a:effectLst/>
              </a:rPr>
              <a:t>,</a:t>
            </a:r>
            <a:r>
              <a:rPr lang="ko-KR" altLang="en-US" sz="2000" b="1">
                <a:solidFill>
                  <a:srgbClr val="67530e"/>
                </a:solidFill>
                <a:effectLst/>
              </a:rPr>
              <a:t> 자선단체 또는 </a:t>
            </a:r>
            <a:r>
              <a:rPr lang="en-US" altLang="ko-KR" sz="2000" b="1">
                <a:solidFill>
                  <a:srgbClr val="67530e"/>
                </a:solidFill>
                <a:effectLst/>
              </a:rPr>
              <a:t>NPO</a:t>
            </a:r>
            <a:r>
              <a:rPr lang="ko-KR" altLang="en-US" sz="2000" b="1">
                <a:solidFill>
                  <a:srgbClr val="67530e"/>
                </a:solidFill>
                <a:effectLst/>
              </a:rPr>
              <a:t> 등에서 주최</a:t>
            </a:r>
            <a:endParaRPr lang="ko-KR" altLang="en-US" sz="2000" b="1">
              <a:solidFill>
                <a:srgbClr val="67530e"/>
              </a:solidFill>
              <a:effectLst/>
            </a:endParaRPr>
          </a:p>
          <a:p>
            <a:pPr marL="285600" indent="-285600">
              <a:buFont typeface="Arial"/>
              <a:buChar char="•"/>
              <a:defRPr/>
            </a:pPr>
            <a:endParaRPr lang="ko-KR" altLang="en-US" sz="2000" b="1">
              <a:solidFill>
                <a:srgbClr val="67530e"/>
              </a:solidFill>
              <a:effectLst/>
            </a:endParaRPr>
          </a:p>
          <a:p>
            <a:pPr marL="285600" indent="-285600">
              <a:buFont typeface="Arial"/>
              <a:buChar char="•"/>
              <a:defRPr/>
            </a:pPr>
            <a:r>
              <a:rPr lang="ko-KR" altLang="en-US" sz="2000" b="1">
                <a:solidFill>
                  <a:srgbClr val="67530e"/>
                </a:solidFill>
                <a:effectLst/>
              </a:rPr>
              <a:t>각 지방자치단체에서 화장</a:t>
            </a:r>
            <a:r>
              <a:rPr lang="en-US" altLang="ko-KR" sz="2000" b="1">
                <a:solidFill>
                  <a:srgbClr val="67530e"/>
                </a:solidFill>
                <a:effectLst/>
              </a:rPr>
              <a:t>~</a:t>
            </a:r>
            <a:r>
              <a:rPr lang="ko-KR" altLang="en-US" sz="2000" b="1">
                <a:solidFill>
                  <a:srgbClr val="67530e"/>
                </a:solidFill>
                <a:effectLst/>
              </a:rPr>
              <a:t>매장까지 비용 부담</a:t>
            </a:r>
            <a:endParaRPr lang="ko-KR" altLang="en-US" sz="2000" b="1">
              <a:solidFill>
                <a:srgbClr val="67530e"/>
              </a:solidFill>
              <a:effectLst/>
            </a:endParaRPr>
          </a:p>
          <a:p>
            <a:pPr marL="285600" indent="-285600">
              <a:buFont typeface="Arial"/>
              <a:buChar char="•"/>
              <a:defRPr/>
            </a:pPr>
            <a:endParaRPr lang="ko-KR" altLang="en-US" sz="2000" b="1">
              <a:solidFill>
                <a:srgbClr val="67530e"/>
              </a:solidFill>
              <a:effectLst/>
            </a:endParaRPr>
          </a:p>
          <a:p>
            <a:pPr marL="285600" indent="-285600">
              <a:buFont typeface="Arial"/>
              <a:buChar char="•"/>
              <a:defRPr/>
            </a:pPr>
            <a:r>
              <a:rPr lang="ko-KR" altLang="en-US" sz="2000" b="1">
                <a:solidFill>
                  <a:srgbClr val="67530e"/>
                </a:solidFill>
                <a:effectLst/>
              </a:rPr>
              <a:t>유해는 공동 묘지 저장</a:t>
            </a:r>
            <a:endParaRPr lang="ko-KR" altLang="en-US" sz="2000" b="1">
              <a:solidFill>
                <a:srgbClr val="67530e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100965" y="102870"/>
            <a:ext cx="6656070" cy="4953000"/>
          </a:xfrm>
          <a:prstGeom prst="roundRect">
            <a:avLst>
              <a:gd name="adj" fmla="val 9282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 rot="16200000">
            <a:off x="95754" y="109211"/>
            <a:ext cx="486673" cy="678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 rot="16200000">
            <a:off x="440560" y="103496"/>
            <a:ext cx="486674" cy="689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28703" y="204965"/>
            <a:ext cx="2958404" cy="421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200" b="1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rgbClr val="292106"/>
                </a:solidFill>
                <a:latin typeface="G마켓 산스 TTF Medium"/>
                <a:ea typeface="G마켓 산스 TTF Medium"/>
              </a:rPr>
              <a:t>신도</a:t>
            </a:r>
            <a:endParaRPr lang="ko-KR" altLang="en-US" sz="2200" b="1">
              <a:ln w="9525">
                <a:solidFill>
                  <a:schemeClr val="tx1">
                    <a:alpha val="0"/>
                  </a:schemeClr>
                </a:solidFill>
              </a:ln>
              <a:solidFill>
                <a:srgbClr val="292106"/>
              </a:solidFill>
              <a:latin typeface="G마켓 산스 TTF Medium"/>
              <a:ea typeface="G마켓 산스 TTF Medium"/>
            </a:endParaRPr>
          </a:p>
        </p:txBody>
      </p:sp>
      <p:sp>
        <p:nvSpPr>
          <p:cNvPr id="13" name=""/>
          <p:cNvSpPr/>
          <p:nvPr/>
        </p:nvSpPr>
        <p:spPr>
          <a:xfrm>
            <a:off x="194238" y="993768"/>
            <a:ext cx="6353058" cy="386907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>
            <a:solidFill>
              <a:srgbClr val="ffd966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16" name=""/>
          <p:cNvSpPr/>
          <p:nvPr/>
        </p:nvSpPr>
        <p:spPr>
          <a:xfrm>
            <a:off x="337095" y="1935509"/>
            <a:ext cx="6020098" cy="2507753"/>
          </a:xfrm>
          <a:prstGeom prst="rect">
            <a:avLst/>
          </a:prstGeom>
          <a:solidFill>
            <a:schemeClr val="lt1">
              <a:alpha val="41000"/>
            </a:schemeClr>
          </a:solidFill>
          <a:ln>
            <a:solidFill>
              <a:srgbClr val="67530e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14" name=""/>
          <p:cNvSpPr txBox="1"/>
          <p:nvPr/>
        </p:nvSpPr>
        <p:spPr>
          <a:xfrm>
            <a:off x="476250" y="1283709"/>
            <a:ext cx="5768894" cy="323876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000" b="1">
                <a:solidFill>
                  <a:srgbClr val="67530e"/>
                </a:solidFill>
              </a:rPr>
              <a:t>고인의 집이나 장례식장에서 주최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 sz="1500" b="1">
              <a:solidFill>
                <a:srgbClr val="67530e"/>
              </a:solidFill>
            </a:endParaRPr>
          </a:p>
          <a:p>
            <a:pPr>
              <a:defRPr/>
            </a:pPr>
            <a:r>
              <a:rPr lang="ko-KR" altLang="en-US" sz="1500" b="1">
                <a:solidFill>
                  <a:srgbClr val="67530e"/>
                </a:solidFill>
              </a:rPr>
              <a:t>신도 의식의 일반적인 흐름</a:t>
            </a:r>
            <a:endParaRPr lang="ko-KR" altLang="en-US"/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</a:rPr>
              <a:t>1.</a:t>
            </a: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00"/>
                </a:solidFill>
                <a:latin typeface="맑은 고딕"/>
                <a:cs typeface="함초롬바탕"/>
              </a:rPr>
              <a:t>신도 사제가 먼저 유족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</a:rPr>
              <a:t>, </a:t>
            </a: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00"/>
                </a:solidFill>
                <a:latin typeface="맑은 고딕"/>
                <a:cs typeface="함초롬바탕"/>
              </a:rPr>
              <a:t>참가자 및 염수 목욕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</a:rPr>
              <a:t>,</a:t>
            </a: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00"/>
                </a:solidFill>
                <a:latin typeface="맑은 고딕"/>
                <a:cs typeface="함초롬바탕"/>
              </a:rPr>
              <a:t>대마초 등으로 장소를 정화함</a:t>
            </a:r>
            <a:endParaRPr xmlns:mc="http://schemas.openxmlformats.org/markup-compatibility/2006" xmlns:hp="http://schemas.haansoft.com/office/presentation/8.0" b="0" i="0" u="none" strike="noStrike" mc:Ignorable="hp" hp:hslEmbossed="0">
              <a:solidFill>
                <a:srgbClr val="000000"/>
              </a:solidFill>
              <a:latin typeface="맑은 고딕"/>
              <a:cs typeface="함초롬바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</a:rPr>
              <a:t>2.(1)</a:t>
            </a: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00"/>
                </a:solidFill>
                <a:latin typeface="맑은 고딕"/>
                <a:cs typeface="함초롬바탕"/>
              </a:rPr>
              <a:t>을 신도 제사장에 의해 조상의 영혼을 제공하는 신에게 제공함</a:t>
            </a:r>
            <a:endParaRPr xmlns:mc="http://schemas.openxmlformats.org/markup-compatibility/2006" xmlns:hp="http://schemas.haansoft.com/office/presentation/8.0" b="0" i="0" u="none" strike="noStrike" mc:Ignorable="hp" hp:hslEmbossed="0">
              <a:solidFill>
                <a:srgbClr val="000000"/>
              </a:solidFill>
              <a:latin typeface="맑은 고딕"/>
              <a:cs typeface="함초롬바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</a:rPr>
              <a:t>3.</a:t>
            </a: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00"/>
                </a:solidFill>
                <a:latin typeface="맑은 고딕"/>
                <a:cs typeface="함초롬바탕"/>
              </a:rPr>
              <a:t>시노 사제는 축제를 연주하고 고인의 생애 동안 의업적을 설명하고 그들의 영이 유족을 보호하기를 기원함</a:t>
            </a:r>
            <a:endParaRPr xmlns:mc="http://schemas.openxmlformats.org/markup-compatibility/2006" xmlns:hp="http://schemas.haansoft.com/office/presentation/8.0" b="0" i="0" u="none" strike="noStrike" mc:Ignorable="hp" hp:hslEmbossed="0">
              <a:solidFill>
                <a:srgbClr val="000000"/>
              </a:solidFill>
              <a:latin typeface="맑은 고딕"/>
              <a:cs typeface="함초롬바탕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000000"/>
                </a:solidFill>
                <a:latin typeface="맑은 고딕"/>
                <a:ea typeface="맑은 고딕"/>
              </a:rPr>
              <a:t>4.</a:t>
            </a: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00"/>
                </a:solidFill>
                <a:latin typeface="맑은 고딕"/>
                <a:cs typeface="함초롬바탕"/>
              </a:rPr>
              <a:t>다마쿠시를 하고 두 번의 예배를 드리며 고인을 연장함</a:t>
            </a: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000000"/>
                </a:solidFill>
                <a:latin typeface="함초롬바탕"/>
                <a:ea typeface="함초롬바탕"/>
                <a:cs typeface="함초롬바탕"/>
              </a:rPr>
              <a:t> </a:t>
            </a:r>
            <a:endParaRPr xmlns:mc="http://schemas.openxmlformats.org/markup-compatibility/2006" xmlns:hp="http://schemas.haansoft.com/office/presentation/8.0" b="0" i="0" u="none" strike="noStrike" mc:Ignorable="hp" hp:hslEmbossed="0">
              <a:solidFill>
                <a:srgbClr val="000000"/>
              </a:solidFill>
              <a:latin typeface="함초롬바탕"/>
              <a:ea typeface="함초롬바탕"/>
              <a:cs typeface="함초롬바탕"/>
            </a:endParaRPr>
          </a:p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100965" y="102870"/>
            <a:ext cx="6656070" cy="4953000"/>
          </a:xfrm>
          <a:prstGeom prst="roundRect">
            <a:avLst>
              <a:gd name="adj" fmla="val 9282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 rot="16200000">
            <a:off x="95754" y="109211"/>
            <a:ext cx="486673" cy="678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 rot="16200000">
            <a:off x="440560" y="103496"/>
            <a:ext cx="486674" cy="689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28703" y="204965"/>
            <a:ext cx="2958404" cy="421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200" b="1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rgbClr val="292106"/>
                </a:solidFill>
                <a:latin typeface="G마켓 산스 TTF Medium"/>
                <a:ea typeface="G마켓 산스 TTF Medium"/>
              </a:rPr>
              <a:t>불교</a:t>
            </a:r>
            <a:endParaRPr lang="ko-KR" altLang="en-US" sz="2200" b="1">
              <a:ln w="9525">
                <a:solidFill>
                  <a:schemeClr val="tx1">
                    <a:alpha val="0"/>
                  </a:schemeClr>
                </a:solidFill>
              </a:ln>
              <a:solidFill>
                <a:srgbClr val="292106"/>
              </a:solidFill>
              <a:latin typeface="G마켓 산스 TTF Medium"/>
              <a:ea typeface="G마켓 산스 TTF Medium"/>
            </a:endParaRPr>
          </a:p>
        </p:txBody>
      </p:sp>
      <p:sp>
        <p:nvSpPr>
          <p:cNvPr id="13" name=""/>
          <p:cNvSpPr/>
          <p:nvPr/>
        </p:nvSpPr>
        <p:spPr>
          <a:xfrm>
            <a:off x="194238" y="993768"/>
            <a:ext cx="6353058" cy="386907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>
            <a:solidFill>
              <a:srgbClr val="ffd966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14" name=""/>
          <p:cNvSpPr txBox="1"/>
          <p:nvPr/>
        </p:nvSpPr>
        <p:spPr>
          <a:xfrm>
            <a:off x="395973" y="1586778"/>
            <a:ext cx="5936980" cy="2430867"/>
          </a:xfrm>
          <a:prstGeom prst="rect">
            <a:avLst/>
          </a:prstGeom>
        </p:spPr>
        <p:txBody>
          <a:bodyPr wrap="square">
            <a:spAutoFit/>
          </a:bodyPr>
          <a:p>
            <a:pPr marL="285600" indent="-285600">
              <a:buFont typeface="Arial"/>
              <a:buChar char="•"/>
              <a:defRPr/>
            </a:pPr>
            <a:r>
              <a:rPr lang="ko-KR" altLang="en-US" sz="2000" b="1">
                <a:solidFill>
                  <a:srgbClr val="67530e"/>
                </a:solidFill>
              </a:rPr>
              <a:t>일본 대부분의 장례식 방식</a:t>
            </a:r>
            <a:endParaRPr lang="ko-KR" altLang="en-US" sz="2000" b="1">
              <a:solidFill>
                <a:srgbClr val="67530e"/>
              </a:solidFill>
            </a:endParaRPr>
          </a:p>
          <a:p>
            <a:pPr marL="285600" indent="-285600">
              <a:buFont typeface="Arial"/>
              <a:buChar char="•"/>
              <a:defRPr/>
            </a:pPr>
            <a:endParaRPr lang="ko-KR" altLang="en-US" sz="2000" b="1">
              <a:solidFill>
                <a:srgbClr val="67530e"/>
              </a:solidFill>
            </a:endParaRPr>
          </a:p>
          <a:p>
            <a:pPr marL="285600" indent="-285600">
              <a:buFont typeface="Arial"/>
              <a:buChar char="•"/>
              <a:defRPr/>
            </a:pPr>
            <a:r>
              <a:rPr lang="ko-KR" altLang="en-US" sz="2000" b="1">
                <a:solidFill>
                  <a:srgbClr val="67530e"/>
                </a:solidFill>
              </a:rPr>
              <a:t>전통 불교에서 장례식은 교훈의 의미 </a:t>
            </a:r>
            <a:r>
              <a:rPr lang="en-US" altLang="ko-KR" sz="2000" b="1">
                <a:solidFill>
                  <a:srgbClr val="67530e"/>
                </a:solidFill>
              </a:rPr>
              <a:t>(</a:t>
            </a:r>
            <a:r>
              <a:rPr lang="ko-KR" altLang="en-US" sz="2000" b="1">
                <a:solidFill>
                  <a:srgbClr val="67530e"/>
                </a:solidFill>
              </a:rPr>
              <a:t>조도 신슈</a:t>
            </a:r>
            <a:r>
              <a:rPr lang="en-US" altLang="ko-KR" sz="2000" b="1">
                <a:solidFill>
                  <a:srgbClr val="67530e"/>
                </a:solidFill>
              </a:rPr>
              <a:t>,</a:t>
            </a:r>
            <a:r>
              <a:rPr lang="ko-KR" altLang="en-US" sz="2000" b="1">
                <a:solidFill>
                  <a:srgbClr val="67530e"/>
                </a:solidFill>
              </a:rPr>
              <a:t> 니치렌 종파 </a:t>
            </a:r>
            <a:r>
              <a:rPr lang="en-US" altLang="ko-KR" sz="2000" b="1">
                <a:solidFill>
                  <a:srgbClr val="67530e"/>
                </a:solidFill>
              </a:rPr>
              <a:t>x)</a:t>
            </a:r>
            <a:endParaRPr lang="en-US" altLang="ko-KR" sz="2000" b="1">
              <a:solidFill>
                <a:srgbClr val="67530e"/>
              </a:solidFill>
            </a:endParaRPr>
          </a:p>
          <a:p>
            <a:pPr marL="285600" indent="-285600">
              <a:buFont typeface="Arial"/>
              <a:buChar char="•"/>
              <a:defRPr/>
            </a:pPr>
            <a:endParaRPr lang="en-US" altLang="ko-KR" sz="2000" b="1">
              <a:solidFill>
                <a:srgbClr val="67530e"/>
              </a:solidFill>
            </a:endParaRPr>
          </a:p>
          <a:p>
            <a:pPr marL="285600" indent="-285600">
              <a:buFont typeface="Arial"/>
              <a:buChar char="•"/>
              <a:defRPr/>
            </a:pPr>
            <a:r>
              <a:rPr lang="ko-KR" altLang="en-US" sz="2000" b="1">
                <a:solidFill>
                  <a:srgbClr val="67530e"/>
                </a:solidFill>
              </a:rPr>
              <a:t>고인에게 계명을 주고 불상으로 제작</a:t>
            </a:r>
            <a:endParaRPr lang="ko-KR" altLang="en-US" sz="2000" b="1">
              <a:solidFill>
                <a:srgbClr val="67530e"/>
              </a:solidFill>
            </a:endParaRPr>
          </a:p>
          <a:p>
            <a:pPr marL="285600" indent="-285600">
              <a:buFont typeface="Arial"/>
              <a:buChar char="•"/>
              <a:defRPr/>
            </a:pPr>
            <a:endParaRPr lang="ko-KR" altLang="en-US" sz="2000" b="1"/>
          </a:p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100965" y="102870"/>
            <a:ext cx="6656070" cy="4953000"/>
          </a:xfrm>
          <a:prstGeom prst="roundRect">
            <a:avLst>
              <a:gd name="adj" fmla="val 9282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 rot="16200000">
            <a:off x="95754" y="109211"/>
            <a:ext cx="486673" cy="678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 rot="16200000">
            <a:off x="440560" y="103496"/>
            <a:ext cx="486674" cy="689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28703" y="204965"/>
            <a:ext cx="2958404" cy="421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200" b="1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rgbClr val="292106"/>
                </a:solidFill>
                <a:latin typeface="G마켓 산스 TTF Medium"/>
                <a:ea typeface="G마켓 산스 TTF Medium"/>
              </a:rPr>
              <a:t>기독교</a:t>
            </a:r>
            <a:endParaRPr lang="ko-KR" altLang="en-US" sz="2200" b="1">
              <a:ln w="9525">
                <a:solidFill>
                  <a:schemeClr val="tx1">
                    <a:alpha val="0"/>
                  </a:schemeClr>
                </a:solidFill>
              </a:ln>
              <a:solidFill>
                <a:srgbClr val="292106"/>
              </a:solidFill>
              <a:latin typeface="G마켓 산스 TTF Medium"/>
              <a:ea typeface="G마켓 산스 TTF Medium"/>
            </a:endParaRPr>
          </a:p>
        </p:txBody>
      </p:sp>
      <p:sp>
        <p:nvSpPr>
          <p:cNvPr id="13" name=""/>
          <p:cNvSpPr/>
          <p:nvPr/>
        </p:nvSpPr>
        <p:spPr>
          <a:xfrm>
            <a:off x="194238" y="993768"/>
            <a:ext cx="6353058" cy="386907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>
            <a:solidFill>
              <a:srgbClr val="ffd966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14" name=""/>
          <p:cNvSpPr txBox="1"/>
          <p:nvPr/>
        </p:nvSpPr>
        <p:spPr>
          <a:xfrm>
            <a:off x="439020" y="1195536"/>
            <a:ext cx="5979960" cy="385080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000" b="1">
                <a:solidFill>
                  <a:srgbClr val="292106"/>
                </a:solidFill>
              </a:rPr>
              <a:t>가톨릭 </a:t>
            </a:r>
            <a:endParaRPr lang="ko-KR" altLang="en-US" sz="2000" b="1">
              <a:solidFill>
                <a:srgbClr val="67530e"/>
              </a:solidFill>
            </a:endParaRPr>
          </a:p>
          <a:p>
            <a:pPr>
              <a:defRPr/>
            </a:pPr>
            <a:r>
              <a:rPr lang="ko-KR" altLang="en-US" sz="2000" b="1">
                <a:solidFill>
                  <a:srgbClr val="67530e"/>
                </a:solidFill>
              </a:rPr>
              <a:t>성서 독서</a:t>
            </a:r>
            <a:r>
              <a:rPr lang="en-US" altLang="ko-KR" sz="2000" b="1">
                <a:solidFill>
                  <a:srgbClr val="67530e"/>
                </a:solidFill>
              </a:rPr>
              <a:t>,</a:t>
            </a:r>
            <a:r>
              <a:rPr lang="ko-KR" altLang="en-US" sz="2000" b="1">
                <a:solidFill>
                  <a:srgbClr val="67530e"/>
                </a:solidFill>
              </a:rPr>
              <a:t> 찬송가</a:t>
            </a:r>
            <a:r>
              <a:rPr lang="en-US" altLang="ko-KR" sz="2000" b="1">
                <a:solidFill>
                  <a:srgbClr val="67530e"/>
                </a:solidFill>
              </a:rPr>
              <a:t>,</a:t>
            </a:r>
            <a:r>
              <a:rPr lang="ko-KR" altLang="en-US" sz="2000" b="1">
                <a:solidFill>
                  <a:srgbClr val="67530e"/>
                </a:solidFill>
              </a:rPr>
              <a:t> 죽은 자들에 대한 기도</a:t>
            </a:r>
            <a:r>
              <a:rPr lang="en-US" altLang="ko-KR" sz="2000" b="1">
                <a:solidFill>
                  <a:srgbClr val="67530e"/>
                </a:solidFill>
              </a:rPr>
              <a:t>,</a:t>
            </a:r>
            <a:r>
              <a:rPr lang="ko-KR" altLang="en-US" sz="2000" b="1">
                <a:solidFill>
                  <a:srgbClr val="67530e"/>
                </a:solidFill>
              </a:rPr>
              <a:t> 향헌</a:t>
            </a:r>
            <a:r>
              <a:rPr lang="en-US" altLang="ko-KR" sz="2000" b="1">
                <a:solidFill>
                  <a:srgbClr val="67530e"/>
                </a:solidFill>
              </a:rPr>
              <a:t>,</a:t>
            </a:r>
            <a:r>
              <a:rPr lang="ko-KR" altLang="en-US" sz="2000" b="1">
                <a:solidFill>
                  <a:srgbClr val="67530e"/>
                </a:solidFill>
              </a:rPr>
              <a:t> 유족 대표들의 인사</a:t>
            </a:r>
            <a:endParaRPr lang="ko-KR" altLang="en-US" sz="2000" b="1">
              <a:solidFill>
                <a:srgbClr val="67530e"/>
              </a:solidFill>
            </a:endParaRPr>
          </a:p>
          <a:p>
            <a:pPr>
              <a:defRPr/>
            </a:pPr>
            <a:endParaRPr lang="ko-KR" altLang="en-US" sz="2000" b="1">
              <a:solidFill>
                <a:srgbClr val="67530e"/>
              </a:solidFill>
            </a:endParaRPr>
          </a:p>
          <a:p>
            <a:pPr>
              <a:defRPr/>
            </a:pPr>
            <a:r>
              <a:rPr lang="ko-KR" altLang="en-US" sz="2000" b="1">
                <a:solidFill>
                  <a:srgbClr val="292106"/>
                </a:solidFill>
              </a:rPr>
              <a:t>개신교</a:t>
            </a:r>
            <a:endParaRPr lang="ko-KR" altLang="en-US" sz="2000" b="1">
              <a:solidFill>
                <a:srgbClr val="67530e"/>
              </a:solidFill>
            </a:endParaRPr>
          </a:p>
          <a:p>
            <a:pPr>
              <a:defRPr/>
            </a:pPr>
            <a:r>
              <a:rPr lang="ko-KR" altLang="en-US" sz="2000" b="1">
                <a:solidFill>
                  <a:srgbClr val="67530e"/>
                </a:solidFill>
              </a:rPr>
              <a:t>전날 밤</a:t>
            </a:r>
            <a:r>
              <a:rPr lang="en-US" altLang="ko-KR" sz="2000" b="1">
                <a:solidFill>
                  <a:srgbClr val="67530e"/>
                </a:solidFill>
              </a:rPr>
              <a:t>,</a:t>
            </a:r>
            <a:r>
              <a:rPr lang="ko-KR" altLang="en-US" sz="2000" b="1">
                <a:solidFill>
                  <a:srgbClr val="67530e"/>
                </a:solidFill>
              </a:rPr>
              <a:t> 당일 낮 이틀 동안 전례</a:t>
            </a:r>
            <a:endParaRPr lang="ko-KR" altLang="en-US" sz="2000" b="1">
              <a:solidFill>
                <a:srgbClr val="67530e"/>
              </a:solidFill>
            </a:endParaRPr>
          </a:p>
          <a:p>
            <a:pPr>
              <a:defRPr/>
            </a:pPr>
            <a:r>
              <a:rPr lang="ko-KR" altLang="en-US" sz="2000" b="1">
                <a:solidFill>
                  <a:srgbClr val="67530e"/>
                </a:solidFill>
              </a:rPr>
              <a:t>작별의식은 일요일 정기 예배와 동일 </a:t>
            </a:r>
            <a:r>
              <a:rPr lang="en-US" altLang="ko-KR" sz="2000" b="1">
                <a:solidFill>
                  <a:srgbClr val="67530e"/>
                </a:solidFill>
              </a:rPr>
              <a:t>(</a:t>
            </a:r>
            <a:r>
              <a:rPr lang="ko-KR" altLang="en-US" sz="2000" b="1">
                <a:solidFill>
                  <a:srgbClr val="67530e"/>
                </a:solidFill>
              </a:rPr>
              <a:t>성경 읽기</a:t>
            </a:r>
            <a:r>
              <a:rPr lang="en-US" altLang="ko-KR" sz="2000" b="1">
                <a:solidFill>
                  <a:srgbClr val="67530e"/>
                </a:solidFill>
              </a:rPr>
              <a:t>,</a:t>
            </a:r>
            <a:r>
              <a:rPr lang="ko-KR" altLang="en-US" sz="2000" b="1">
                <a:solidFill>
                  <a:srgbClr val="67530e"/>
                </a:solidFill>
              </a:rPr>
              <a:t> 설교 찬송가</a:t>
            </a:r>
            <a:r>
              <a:rPr lang="en-US" altLang="ko-KR" sz="2000" b="1">
                <a:solidFill>
                  <a:srgbClr val="67530e"/>
                </a:solidFill>
              </a:rPr>
              <a:t>,</a:t>
            </a:r>
            <a:r>
              <a:rPr lang="ko-KR" altLang="en-US" sz="2000" b="1">
                <a:solidFill>
                  <a:srgbClr val="67530e"/>
                </a:solidFill>
              </a:rPr>
              <a:t> 촉복 등 구성</a:t>
            </a:r>
            <a:r>
              <a:rPr lang="en-US" altLang="ko-KR" sz="2000" b="1">
                <a:solidFill>
                  <a:srgbClr val="67530e"/>
                </a:solidFill>
              </a:rPr>
              <a:t>)</a:t>
            </a:r>
            <a:endParaRPr lang="en-US" altLang="ko-KR" sz="2000" b="1">
              <a:solidFill>
                <a:srgbClr val="67530e"/>
              </a:solidFill>
            </a:endParaRPr>
          </a:p>
          <a:p>
            <a:pPr>
              <a:defRPr/>
            </a:pPr>
            <a:endParaRPr lang="en-US" altLang="ko-KR" sz="2000" b="1">
              <a:solidFill>
                <a:srgbClr val="67530e"/>
              </a:solidFill>
            </a:endParaRPr>
          </a:p>
          <a:p>
            <a:pPr>
              <a:defRPr/>
            </a:pPr>
            <a:r>
              <a:rPr lang="ko-KR" altLang="en-US" sz="2000" b="1">
                <a:solidFill>
                  <a:srgbClr val="292106"/>
                </a:solidFill>
              </a:rPr>
              <a:t>정통</a:t>
            </a:r>
            <a:endParaRPr lang="ko-KR" altLang="en-US" sz="2000" b="1">
              <a:solidFill>
                <a:srgbClr val="67530e"/>
              </a:solidFill>
            </a:endParaRPr>
          </a:p>
          <a:p>
            <a:pPr>
              <a:defRPr/>
            </a:pPr>
            <a:r>
              <a:rPr lang="ko-KR" altLang="en-US" sz="2000" b="1">
                <a:solidFill>
                  <a:srgbClr val="67530e"/>
                </a:solidFill>
              </a:rPr>
              <a:t>서 있는 것을 원칙으로 예배 진행</a:t>
            </a:r>
            <a:endParaRPr lang="ko-KR" altLang="en-US" sz="2000" b="1">
              <a:solidFill>
                <a:srgbClr val="67530e"/>
              </a:solidFill>
            </a:endParaRPr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100965" y="102870"/>
            <a:ext cx="6656070" cy="4953000"/>
          </a:xfrm>
          <a:prstGeom prst="roundRect">
            <a:avLst>
              <a:gd name="adj" fmla="val 9282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 rot="16200000">
            <a:off x="95754" y="109211"/>
            <a:ext cx="486673" cy="678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 rot="16200000">
            <a:off x="440560" y="103496"/>
            <a:ext cx="486674" cy="689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28703" y="204965"/>
            <a:ext cx="2958404" cy="421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200" b="1">
                <a:ln w="9525">
                  <a:solidFill>
                    <a:schemeClr val="tx1">
                      <a:alpha val="0"/>
                    </a:schemeClr>
                  </a:solidFill>
                </a:ln>
                <a:solidFill>
                  <a:srgbClr val="292106"/>
                </a:solidFill>
                <a:latin typeface="G마켓 산스 TTF Medium"/>
                <a:ea typeface="G마켓 산스 TTF Medium"/>
              </a:rPr>
              <a:t>비종교적</a:t>
            </a:r>
            <a:endParaRPr lang="ko-KR" altLang="en-US" sz="2200" b="1">
              <a:ln w="9525">
                <a:solidFill>
                  <a:schemeClr val="tx1">
                    <a:alpha val="0"/>
                  </a:schemeClr>
                </a:solidFill>
              </a:ln>
              <a:solidFill>
                <a:srgbClr val="292106"/>
              </a:solidFill>
              <a:latin typeface="G마켓 산스 TTF Medium"/>
              <a:ea typeface="G마켓 산스 TTF Medium"/>
            </a:endParaRPr>
          </a:p>
        </p:txBody>
      </p:sp>
      <p:sp>
        <p:nvSpPr>
          <p:cNvPr id="13" name=""/>
          <p:cNvSpPr/>
          <p:nvPr/>
        </p:nvSpPr>
        <p:spPr>
          <a:xfrm>
            <a:off x="194238" y="993768"/>
            <a:ext cx="6457237" cy="386907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>
            <a:solidFill>
              <a:srgbClr val="ffd966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14" name=""/>
          <p:cNvSpPr txBox="1"/>
          <p:nvPr/>
        </p:nvSpPr>
        <p:spPr>
          <a:xfrm>
            <a:off x="489644" y="1619250"/>
            <a:ext cx="4177109" cy="2222183"/>
          </a:xfrm>
          <a:prstGeom prst="rect">
            <a:avLst/>
          </a:prstGeom>
        </p:spPr>
        <p:txBody>
          <a:bodyPr wrap="square">
            <a:spAutoFit/>
          </a:bodyPr>
          <a:p>
            <a:pPr marL="285600" indent="-285600">
              <a:buFont typeface="Arial"/>
              <a:buChar char="•"/>
              <a:defRPr/>
            </a:pPr>
            <a:r>
              <a:rPr lang="ko-KR" altLang="en-US" sz="2000" b="1">
                <a:solidFill>
                  <a:srgbClr val="67530e"/>
                </a:solidFill>
              </a:rPr>
              <a:t>특정 종교에 의존</a:t>
            </a:r>
            <a:r>
              <a:rPr lang="en-US" altLang="ko-KR" sz="2000" b="1">
                <a:solidFill>
                  <a:srgbClr val="67530e"/>
                </a:solidFill>
              </a:rPr>
              <a:t> x </a:t>
            </a:r>
            <a:endParaRPr lang="en-US" altLang="ko-KR" sz="2000" b="1">
              <a:solidFill>
                <a:srgbClr val="67530e"/>
              </a:solidFill>
            </a:endParaRPr>
          </a:p>
          <a:p>
            <a:pPr marL="285600" indent="-285600">
              <a:buFont typeface="Arial"/>
              <a:buChar char="•"/>
              <a:defRPr/>
            </a:pPr>
            <a:endParaRPr lang="en-US" altLang="ko-KR" sz="2000" b="1">
              <a:solidFill>
                <a:srgbClr val="67530e"/>
              </a:solidFill>
            </a:endParaRPr>
          </a:p>
          <a:p>
            <a:pPr marL="285600" indent="-285600">
              <a:buFont typeface="Arial"/>
              <a:buChar char="•"/>
              <a:defRPr/>
            </a:pPr>
            <a:r>
              <a:rPr lang="ko-KR" altLang="en-US" sz="2000" b="1">
                <a:solidFill>
                  <a:srgbClr val="67530e"/>
                </a:solidFill>
              </a:rPr>
              <a:t>구체적인 규칙</a:t>
            </a:r>
            <a:r>
              <a:rPr lang="en-US" altLang="ko-KR" sz="2000" b="1">
                <a:solidFill>
                  <a:srgbClr val="67530e"/>
                </a:solidFill>
              </a:rPr>
              <a:t> x</a:t>
            </a:r>
            <a:endParaRPr lang="en-US" altLang="ko-KR" sz="2000" b="1">
              <a:solidFill>
                <a:srgbClr val="67530e"/>
              </a:solidFill>
            </a:endParaRPr>
          </a:p>
          <a:p>
            <a:pPr marL="285600" indent="-285600">
              <a:buFont typeface="Arial"/>
              <a:buChar char="•"/>
              <a:defRPr/>
            </a:pPr>
            <a:endParaRPr lang="en-US" altLang="ko-KR" sz="2000" b="1">
              <a:solidFill>
                <a:srgbClr val="67530e"/>
              </a:solidFill>
            </a:endParaRPr>
          </a:p>
          <a:p>
            <a:pPr marL="285600" indent="-285600">
              <a:buFont typeface="Arial"/>
              <a:buChar char="•"/>
              <a:defRPr/>
            </a:pPr>
            <a:r>
              <a:rPr lang="ko-KR" altLang="en-US" sz="2000" b="1">
                <a:solidFill>
                  <a:srgbClr val="67530e"/>
                </a:solidFill>
              </a:rPr>
              <a:t>침묵의 형태로 진행</a:t>
            </a:r>
            <a:endParaRPr lang="ko-KR" altLang="en-US" sz="2000" b="1">
              <a:solidFill>
                <a:srgbClr val="67530e"/>
              </a:solidFill>
            </a:endParaRPr>
          </a:p>
          <a:p>
            <a:pPr marL="285600" indent="-285600">
              <a:buFont typeface="Arial"/>
              <a:buChar char="•"/>
              <a:defRPr/>
            </a:pPr>
            <a:endParaRPr lang="ko-KR" altLang="en-US" sz="2000" b="1">
              <a:solidFill>
                <a:srgbClr val="67530e"/>
              </a:solidFill>
            </a:endParaRPr>
          </a:p>
          <a:p>
            <a:pPr marL="285600" indent="-285600">
              <a:buFont typeface="Arial"/>
              <a:buChar char="•"/>
              <a:defRPr/>
            </a:pPr>
            <a:r>
              <a:rPr lang="ko-KR" altLang="en-US" sz="2000" b="1">
                <a:solidFill>
                  <a:srgbClr val="67530e"/>
                </a:solidFill>
              </a:rPr>
              <a:t>애도와 꽃</a:t>
            </a:r>
            <a:r>
              <a:rPr lang="en-US" altLang="ko-KR" sz="2000" b="1">
                <a:solidFill>
                  <a:srgbClr val="67530e"/>
                </a:solidFill>
              </a:rPr>
              <a:t>,</a:t>
            </a:r>
            <a:r>
              <a:rPr lang="ko-KR" altLang="en-US" sz="2000" b="1">
                <a:solidFill>
                  <a:srgbClr val="67530e"/>
                </a:solidFill>
              </a:rPr>
              <a:t> 헌금 또는 향을 보냄</a:t>
            </a:r>
            <a:endParaRPr lang="ko-KR" altLang="en-US" sz="2000" b="1">
              <a:solidFill>
                <a:srgbClr val="67530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586</ep:Words>
  <ep:PresentationFormat>사용자 지정</ep:PresentationFormat>
  <ep:Paragraphs>168</ep:Paragraphs>
  <ep:Slides>29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ep:HeadingPairs>
  <ep:TitlesOfParts>
    <vt:vector size="30" baseType="lpstr">
      <vt:lpstr>Office 테마</vt:lpstr>
      <vt:lpstr>일본의 장례 문화</vt:lpstr>
      <vt:lpstr>목차</vt:lpstr>
      <vt:lpstr>일본 장례의 종류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일본 장례의 절차</vt:lpstr>
      <vt:lpstr>슬라이드 11</vt:lpstr>
      <vt:lpstr>슬라이드 12</vt:lpstr>
      <vt:lpstr>슬라이드 13</vt:lpstr>
      <vt:lpstr>슬라이드 14</vt:lpstr>
      <vt:lpstr>일본 장례식 매너</vt:lpstr>
      <vt:lpstr>슬라이드 16</vt:lpstr>
      <vt:lpstr>슬라이드 17</vt:lpstr>
      <vt:lpstr>슬라이드 18</vt:lpstr>
      <vt:lpstr>일본 장례의 역사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한국과의 차이점</vt:lpstr>
      <vt:lpstr>슬라이드 27</vt:lpstr>
      <vt:lpstr>출처</vt:lpstr>
      <vt:lpstr>감사합니다!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2020-09-18T02:18:11.000</dcterms:created>
  <dc:creator>duck</dc:creator>
  <cp:lastModifiedBy>qutya</cp:lastModifiedBy>
  <dcterms:modified xsi:type="dcterms:W3CDTF">2021-09-30T14:35:53.458</dcterms:modified>
  <cp:revision>88</cp:revision>
  <dc:title>하나로 끝내자 ! PPT 템플릿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