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8" r:id="rId1"/>
  </p:sldMasterIdLst>
  <p:notesMasterIdLst>
    <p:notesMasterId r:id="rId21"/>
  </p:notes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331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333" r:id="rId2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19" autoAdjust="0"/>
    <p:restoredTop sz="94623"/>
  </p:normalViewPr>
  <p:slideViewPr>
    <p:cSldViewPr>
      <p:cViewPr varScale="1">
        <p:scale>
          <a:sx n="76" d="100"/>
          <a:sy n="76" d="100"/>
        </p:scale>
        <p:origin x="948" y="120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6919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2022-03-31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6919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A14C3-F1E8-4304-AAFF-0E07B019DA6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6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ko-KR" altLang="en-US"/>
              <a:t>마스터 텍스트 스타일을 편집하려면 클릭</a:t>
            </a:r>
          </a:p>
          <a:p>
            <a:pPr lvl="1">
              <a:buChar char="•"/>
            </a:pPr>
            <a:r>
              <a:rPr lang="ko-KR" altLang="en-US"/>
              <a:t>두 번째 수준</a:t>
            </a:r>
          </a:p>
          <a:p>
            <a:pPr lvl="2">
              <a:buChar char="•"/>
            </a:pPr>
            <a:r>
              <a:rPr lang="ko-KR" altLang="en-US"/>
              <a:t>세 번째 수준</a:t>
            </a:r>
          </a:p>
          <a:p>
            <a:pPr lvl="3">
              <a:buChar char="•"/>
            </a:pPr>
            <a:r>
              <a:rPr lang="ko-KR" altLang="en-US"/>
              <a:t>네 번째 수준</a:t>
            </a:r>
          </a:p>
          <a:p>
            <a:pPr lvl="4">
              <a:buChar char="•"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JRJBv4E8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-MSUq84EZs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200" y="3759410"/>
            <a:ext cx="14455243" cy="6079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다이쇼시대의 </a:t>
            </a:r>
          </a:p>
          <a:p>
            <a:r>
              <a:rPr lang="en-US" sz="12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서양문화 영향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536181" y="7942781"/>
            <a:ext cx="13363129" cy="1424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 시대의 복장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10200" y="655893"/>
            <a:ext cx="6141844" cy="5527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일본문화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10764000" y="655893"/>
            <a:ext cx="4400000" cy="5527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21908957 이재은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0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88591E-D958-49C5-AA14-1575A1379492}"/>
              </a:ext>
            </a:extLst>
          </p:cNvPr>
          <p:cNvSpPr txBox="1"/>
          <p:nvPr/>
        </p:nvSpPr>
        <p:spPr>
          <a:xfrm>
            <a:off x="1313920" y="1955023"/>
            <a:ext cx="96380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</a:t>
            </a:r>
          </a:p>
          <a:p>
            <a:r>
              <a:rPr lang="ko-KR" altLang="en-US" sz="54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식문화의 변화</a:t>
            </a:r>
            <a:endParaRPr lang="en-US" altLang="ko-KR" sz="54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endParaRPr lang="en-US" altLang="ko-KR" sz="36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en-US" altLang="ko-KR" sz="36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-</a:t>
            </a:r>
            <a:r>
              <a:rPr lang="ko-KR" altLang="en-US" sz="3600" kern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ko-KR" altLang="en-US" sz="36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식문화는 </a:t>
            </a:r>
            <a:endParaRPr lang="en-US" altLang="ko-KR" sz="36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ko-KR" altLang="en-US" sz="36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어떻게 </a:t>
            </a:r>
            <a:r>
              <a:rPr lang="ko-KR" altLang="en-US" sz="3600" kern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변한걸까</a:t>
            </a:r>
            <a:r>
              <a:rPr lang="en-US" altLang="ko-KR" sz="36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049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F3AB2-BDEF-4C6A-9FE6-E99F3466AB63}"/>
              </a:ext>
            </a:extLst>
          </p:cNvPr>
          <p:cNvSpPr txBox="1"/>
          <p:nvPr/>
        </p:nvSpPr>
        <p:spPr>
          <a:xfrm>
            <a:off x="2438400" y="1183862"/>
            <a:ext cx="131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ko-KR" altLang="en-US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4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</a:t>
            </a:r>
            <a:r>
              <a:rPr lang="ko-KR" altLang="en-US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변화는</a:t>
            </a:r>
            <a:r>
              <a:rPr lang="en-US" altLang="ko-KR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.. </a:t>
            </a:r>
            <a:r>
              <a:rPr lang="ko-KR" altLang="en-US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바로 </a:t>
            </a:r>
            <a:r>
              <a:rPr lang="ko-KR" altLang="en-US" sz="4400" dirty="0" err="1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지진</a:t>
            </a:r>
            <a:r>
              <a:rPr lang="ko-KR" altLang="en-US" sz="4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때문</a:t>
            </a:r>
            <a:r>
              <a:rPr lang="en-US" altLang="ko-KR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BC7EE-F4D7-4F8F-A13C-259F21B09B63}"/>
              </a:ext>
            </a:extLst>
          </p:cNvPr>
          <p:cNvSpPr txBox="1"/>
          <p:nvPr/>
        </p:nvSpPr>
        <p:spPr>
          <a:xfrm>
            <a:off x="2272145" y="2705100"/>
            <a:ext cx="1374370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간토 대지진</a:t>
            </a:r>
            <a:r>
              <a:rPr lang="en-US" altLang="ko-KR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</a:t>
            </a:r>
            <a:r>
              <a:rPr lang="ko-KR" altLang="en-US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関東大地震</a:t>
            </a:r>
            <a:r>
              <a:rPr lang="en-US" altLang="ko-KR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또는 </a:t>
            </a:r>
            <a:r>
              <a:rPr lang="ko-KR" altLang="en-US" sz="44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관동 대지진</a:t>
            </a:r>
            <a:endParaRPr lang="en-US" altLang="ko-KR" sz="4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endParaRPr lang="en-US" altLang="ko-KR" sz="4400" dirty="0">
              <a:solidFill>
                <a:srgbClr val="20212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en-US" altLang="ko-KR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1923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년 </a:t>
            </a:r>
            <a:r>
              <a:rPr lang="en-US" altLang="ko-KR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9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월 </a:t>
            </a:r>
            <a:r>
              <a:rPr lang="en-US" altLang="ko-KR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1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 일본 도쿄도 등을 포함한 </a:t>
            </a:r>
            <a:r>
              <a:rPr lang="ko-KR" altLang="en-US" sz="4400" dirty="0" err="1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미나미칸토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지역 중심 거대지진</a:t>
            </a:r>
            <a:endParaRPr lang="ko-KR" altLang="en-US" sz="4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64E998-A54B-4119-ABCD-AC234B9AC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618" y="5782866"/>
            <a:ext cx="6067425" cy="42481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3F12A2B-8765-451D-B592-DB8F32F07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737" y="5816203"/>
            <a:ext cx="62769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2050" name="Picture 2" descr="지진 이후 위쪽 절반이 무너진 도쿄의 료운카쿠.">
            <a:extLst>
              <a:ext uri="{FF2B5EF4-FFF2-40B4-BE49-F238E27FC236}">
                <a16:creationId xmlns:a16="http://schemas.microsoft.com/office/drawing/2014/main" id="{06040403-516F-4DA6-9F3E-9048208F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" y="342900"/>
            <a:ext cx="7145654" cy="81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간토 대지진 (간토 지방)">
            <a:extLst>
              <a:ext uri="{FF2B5EF4-FFF2-40B4-BE49-F238E27FC236}">
                <a16:creationId xmlns:a16="http://schemas.microsoft.com/office/drawing/2014/main" id="{EA645A40-CAC4-451C-8B8C-C95D0D503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41" y="723900"/>
            <a:ext cx="7558048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폭발: 14pt 3">
            <a:extLst>
              <a:ext uri="{FF2B5EF4-FFF2-40B4-BE49-F238E27FC236}">
                <a16:creationId xmlns:a16="http://schemas.microsoft.com/office/drawing/2014/main" id="{E9A17C02-BD7D-45BB-A05F-F4EE00EAF434}"/>
              </a:ext>
            </a:extLst>
          </p:cNvPr>
          <p:cNvSpPr/>
          <p:nvPr/>
        </p:nvSpPr>
        <p:spPr>
          <a:xfrm>
            <a:off x="9601200" y="6134100"/>
            <a:ext cx="1628495" cy="1694833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연결자 6">
            <a:extLst>
              <a:ext uri="{FF2B5EF4-FFF2-40B4-BE49-F238E27FC236}">
                <a16:creationId xmlns:a16="http://schemas.microsoft.com/office/drawing/2014/main" id="{FE1585DE-07D4-4F8C-949F-7D2C07A2B379}"/>
              </a:ext>
            </a:extLst>
          </p:cNvPr>
          <p:cNvSpPr/>
          <p:nvPr/>
        </p:nvSpPr>
        <p:spPr>
          <a:xfrm>
            <a:off x="11659318" y="57531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B03A1-6051-4BAE-81F9-D4A40DD496E6}"/>
              </a:ext>
            </a:extLst>
          </p:cNvPr>
          <p:cNvSpPr txBox="1"/>
          <p:nvPr/>
        </p:nvSpPr>
        <p:spPr>
          <a:xfrm>
            <a:off x="11430000" y="5218699"/>
            <a:ext cx="15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도쿄</a:t>
            </a:r>
            <a:endParaRPr lang="ko-KR" alt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D4B0C5C-083E-4D1A-B3D1-B26E6039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28949"/>
            <a:ext cx="16795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A049C-0224-492D-8A9B-2569DA4AA711}"/>
              </a:ext>
            </a:extLst>
          </p:cNvPr>
          <p:cNvSpPr txBox="1"/>
          <p:nvPr/>
        </p:nvSpPr>
        <p:spPr>
          <a:xfrm>
            <a:off x="152400" y="8744447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지진 이후 위쪽 절반이 무너진 도쿄의 </a:t>
            </a:r>
            <a:r>
              <a:rPr lang="ko-KR" altLang="en-US" sz="2400" dirty="0" err="1"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료운카쿠</a:t>
            </a:r>
            <a:r>
              <a:rPr lang="en-US" altLang="ko-KR" sz="2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F07C7-9EFD-40F9-A9CD-6446321C3F49}"/>
              </a:ext>
            </a:extLst>
          </p:cNvPr>
          <p:cNvSpPr txBox="1"/>
          <p:nvPr/>
        </p:nvSpPr>
        <p:spPr>
          <a:xfrm>
            <a:off x="8608039" y="5943600"/>
            <a:ext cx="243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해구형지진</a:t>
            </a:r>
            <a:endParaRPr lang="ko-KR" altLang="en-US" sz="2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660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81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6108CB-FF45-4B61-9607-A067A755806C}"/>
              </a:ext>
            </a:extLst>
          </p:cNvPr>
          <p:cNvSpPr txBox="1"/>
          <p:nvPr/>
        </p:nvSpPr>
        <p:spPr>
          <a:xfrm>
            <a:off x="2630727" y="2476500"/>
            <a:ext cx="6324167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</a:p>
          <a:p>
            <a:endParaRPr lang="en-US" altLang="ko-KR" sz="66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ko-KR" altLang="en-US" sz="8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서양화</a:t>
            </a:r>
            <a:endParaRPr lang="en-US" altLang="ko-KR" sz="8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식문화가 서양화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??</a:t>
            </a:r>
            <a:endParaRPr lang="ko-KR" altLang="en-US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566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81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471E186-AF62-40BC-8EC3-AEC0BB9B3229}"/>
              </a:ext>
            </a:extLst>
          </p:cNvPr>
          <p:cNvSpPr txBox="1"/>
          <p:nvPr/>
        </p:nvSpPr>
        <p:spPr>
          <a:xfrm>
            <a:off x="2136345" y="1571413"/>
            <a:ext cx="1280650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간토 대지진 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여파 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-&gt; </a:t>
            </a:r>
            <a:r>
              <a:rPr lang="ko-KR" altLang="en-US" sz="5400" dirty="0">
                <a:solidFill>
                  <a:schemeClr val="tx2">
                    <a:lumMod val="40000"/>
                    <a:lumOff val="6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쌀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5400" dirty="0">
                <a:solidFill>
                  <a:schemeClr val="tx2">
                    <a:lumMod val="40000"/>
                    <a:lumOff val="6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생선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등 기존의 일본산 식품 구하기 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X</a:t>
            </a:r>
          </a:p>
          <a:p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식생활의 변화 추구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서양 요리 소비   ↑</a:t>
            </a:r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5400" dirty="0" err="1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화양식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” (</a:t>
            </a:r>
            <a:r>
              <a:rPr lang="ko-KR" altLang="en-US" sz="5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일본화된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서양식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) 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요리 발전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5046C91-B932-40AB-95C2-96EF4EBC5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2847" y="190500"/>
            <a:ext cx="3238500" cy="32385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BFCADFF-F655-4EE7-B30F-40DBF7C51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9500" y="3717663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539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02516" y="4549867"/>
            <a:ext cx="9821410" cy="164571"/>
            <a:chOff x="-3102516" y="4549867"/>
            <a:chExt cx="9821410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3102516" y="4549867"/>
              <a:ext cx="9821410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66667" y="9460571"/>
            <a:ext cx="19314286" cy="164571"/>
            <a:chOff x="-666667" y="9460571"/>
            <a:chExt cx="19314286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66667" y="9460571"/>
              <a:ext cx="19314286" cy="16457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BCA0F4-D2AC-41B4-BD1F-8A5FFC3ED6B7}"/>
              </a:ext>
            </a:extLst>
          </p:cNvPr>
          <p:cNvSpPr txBox="1"/>
          <p:nvPr/>
        </p:nvSpPr>
        <p:spPr>
          <a:xfrm>
            <a:off x="2057400" y="2736833"/>
            <a:ext cx="91764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r>
              <a:rPr lang="en-US" altLang="ko-KR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</a:p>
          <a:p>
            <a:r>
              <a:rPr lang="ko-KR" altLang="en-US" sz="5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인기음식</a:t>
            </a:r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endParaRPr lang="en-US" altLang="ko-KR" sz="4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ko-KR" altLang="en-US" sz="36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식문화가 변화하면서 인기음식 등장</a:t>
            </a:r>
            <a:r>
              <a:rPr lang="en-US" altLang="ko-KR" sz="36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..!?</a:t>
            </a:r>
            <a:endParaRPr lang="ko-KR" altLang="en-US" sz="36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122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5DF4920-0216-4B51-A9C0-0AF8F7775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1575347"/>
            <a:ext cx="8458200" cy="7136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F86EF-8C43-4BC6-BF14-D04A8FBB1FC4}"/>
              </a:ext>
            </a:extLst>
          </p:cNvPr>
          <p:cNvSpPr txBox="1"/>
          <p:nvPr/>
        </p:nvSpPr>
        <p:spPr>
          <a:xfrm>
            <a:off x="8915400" y="3425487"/>
            <a:ext cx="78005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1929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년 도쿄에서 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0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시마다 신지로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 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가 처음 팔기 시작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돈까스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이전 이름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＂</a:t>
            </a:r>
            <a:r>
              <a:rPr lang="ko-KR" altLang="en-US" sz="40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포크</a:t>
            </a:r>
            <a:r>
              <a:rPr lang="en-US" altLang="ko-KR" sz="40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(Pork)</a:t>
            </a:r>
            <a:r>
              <a:rPr lang="ko-KR" altLang="en-US" sz="4000" dirty="0" err="1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가쓰레스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”</a:t>
            </a:r>
            <a:endParaRPr lang="ko-KR" altLang="en-US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DF8A05-8F0F-4AB9-AA71-773506FB5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4035"/>
            <a:ext cx="10134600" cy="76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D23DC-A30E-4D10-81C9-9AA2D31648E0}"/>
              </a:ext>
            </a:extLst>
          </p:cNvPr>
          <p:cNvSpPr txBox="1"/>
          <p:nvPr/>
        </p:nvSpPr>
        <p:spPr>
          <a:xfrm>
            <a:off x="10494852" y="2875064"/>
            <a:ext cx="68372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4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고로케가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유행한 것은 </a:t>
            </a:r>
            <a:r>
              <a:rPr lang="ko-KR" altLang="en-US" sz="4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불황기인 </a:t>
            </a:r>
            <a:r>
              <a:rPr lang="ko-KR" altLang="en-US" sz="4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중엽</a:t>
            </a: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불황을 이겨낸다는 뜻을 담아 경쾌한 </a:t>
            </a: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000" dirty="0" err="1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고로케의</a:t>
            </a:r>
            <a:r>
              <a:rPr lang="ko-KR" altLang="en-US" sz="40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노래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 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등장</a:t>
            </a:r>
          </a:p>
        </p:txBody>
      </p:sp>
    </p:spTree>
    <p:extLst>
      <p:ext uri="{BB962C8B-B14F-4D97-AF65-F5344CB8AC3E}">
        <p14:creationId xmlns:p14="http://schemas.microsoft.com/office/powerpoint/2010/main" val="20934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DFE45B5-1105-49C9-A848-F263EDA4F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52500"/>
            <a:ext cx="7346317" cy="7212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556B29-CF0C-472F-A57E-2FE110553237}"/>
              </a:ext>
            </a:extLst>
          </p:cNvPr>
          <p:cNvSpPr txBox="1"/>
          <p:nvPr/>
        </p:nvSpPr>
        <p:spPr>
          <a:xfrm>
            <a:off x="8839200" y="25527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-</a:t>
            </a:r>
            <a:r>
              <a:rPr lang="ko-KR" altLang="en-US" sz="48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화양식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첫번째 대표 음식 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8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팬케이크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”</a:t>
            </a:r>
          </a:p>
          <a:p>
            <a:endParaRPr lang="en-US" altLang="ko-KR" sz="48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- 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 만화 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8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도라에몽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”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 좋아하는 </a:t>
            </a:r>
            <a:r>
              <a:rPr lang="ko-KR" altLang="en-US" sz="48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도리야끼가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팬케이크를 기반으로 발명</a:t>
            </a:r>
          </a:p>
        </p:txBody>
      </p:sp>
    </p:spTree>
    <p:extLst>
      <p:ext uri="{BB962C8B-B14F-4D97-AF65-F5344CB8AC3E}">
        <p14:creationId xmlns:p14="http://schemas.microsoft.com/office/powerpoint/2010/main" val="37764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92E9AD2-F1C6-4788-A454-AF4E2E6F8FB5}"/>
              </a:ext>
            </a:extLst>
          </p:cNvPr>
          <p:cNvSpPr txBox="1"/>
          <p:nvPr/>
        </p:nvSpPr>
        <p:spPr>
          <a:xfrm>
            <a:off x="1150976" y="7879804"/>
            <a:ext cx="9501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hlinkClick r:id="rId3"/>
              </a:rPr>
              <a:t>https://youtu.be/kJRJBv4E8Vg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D3754-9813-4992-8063-7F5E8EEDA865}"/>
              </a:ext>
            </a:extLst>
          </p:cNvPr>
          <p:cNvSpPr txBox="1"/>
          <p:nvPr/>
        </p:nvSpPr>
        <p:spPr>
          <a:xfrm>
            <a:off x="1511152" y="65082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핫케이크의 역사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CC5F641-CF54-412F-8E72-8E8114CFB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12" y="1379650"/>
            <a:ext cx="12687647" cy="62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53057" y="5437619"/>
            <a:ext cx="14722242" cy="1599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 시대의 서양문화의 영향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1353056" y="7710024"/>
            <a:ext cx="14801977" cy="895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서양의 문화를 바탕으로 새로운 문화적 경험이 보급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372104" y="9734985"/>
            <a:ext cx="4170730" cy="426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01 제목을 입력해주세요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0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09305" y="3194959"/>
            <a:ext cx="14824957" cy="2277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근대적 일상생활과 서양의 문화를 바탕으로 새로운 경험이 보급된 시기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410199" y="1581886"/>
            <a:ext cx="752757" cy="703828"/>
            <a:chOff x="1410199" y="1581886"/>
            <a:chExt cx="752757" cy="7038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410199" y="1581886"/>
              <a:ext cx="752757" cy="70382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53439" y="6713271"/>
            <a:ext cx="1539447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다이쇼 시대에는 서양의 영향을 많이 받아 서양복을 그대로 모방한 형태가 사회에 많이 나타나기 시작함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2237" y="9429037"/>
            <a:ext cx="13133181" cy="164571"/>
            <a:chOff x="-838095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838095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72104" y="9734985"/>
            <a:ext cx="4170730" cy="426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01 제목을 입력해주세요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410200" y="1443248"/>
            <a:ext cx="12225218" cy="16812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다이쇼시대의 양복과 양장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1410200" y="5388543"/>
            <a:ext cx="12225219" cy="2558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다이쇼 시대에 여성들은 양장을 입는 것이 유행</a:t>
            </a:r>
          </a:p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-기모노에 있어서는 화려한 하오리가 유행</a:t>
            </a:r>
          </a:p>
          <a:p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1372104" y="4420827"/>
            <a:ext cx="1383947" cy="16163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1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410200" y="7683400"/>
            <a:ext cx="12225219" cy="17365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다이쇼 시대의 남성들은 양복을 입는 것이 유행</a:t>
            </a:r>
          </a:p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-남성은 오오시마츠무기, 메이센 등 이 유행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1372104" y="6715679"/>
            <a:ext cx="1383947" cy="16163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1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02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0703202" y="1701518"/>
            <a:ext cx="5115845" cy="6934003"/>
            <a:chOff x="10703202" y="1701518"/>
            <a:chExt cx="5115845" cy="693400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3202" y="1701518"/>
              <a:ext cx="5115845" cy="693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9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647829" y="1468848"/>
            <a:ext cx="12131548" cy="1772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kern="0" spc="-100" dirty="0">
                <a:solidFill>
                  <a:srgbClr val="000000"/>
                </a:solidFill>
                <a:latin typeface="S-Core Dream 4 Regular" pitchFamily="34" charset="0"/>
                <a:cs typeface="S-Core Dream 4 Regular" pitchFamily="34" charset="0"/>
              </a:rPr>
              <a:t>다이쇼 시대 남성 복장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374095" y="3273285"/>
            <a:ext cx="5420431" cy="4088841"/>
            <a:chOff x="1374095" y="3273285"/>
            <a:chExt cx="5420431" cy="408884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4095" y="3273285"/>
              <a:ext cx="5420431" cy="40888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94526" y="5142857"/>
            <a:ext cx="993998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S-Core Dream 4 Regular" pitchFamily="34" charset="0"/>
                <a:cs typeface="S-Core Dream 4 Regular" pitchFamily="34" charset="0"/>
              </a:rPr>
              <a:t>오오시마츠무기- 오오시마에서 나는 붓으로 살짝 스친 것 같은 무늬가 많이 있게  짠 명주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6102639" y="6981321"/>
            <a:ext cx="2813796" cy="124275"/>
            <a:chOff x="16102639" y="6981321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102639" y="6981321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77600" y="9247947"/>
            <a:ext cx="13133181" cy="164571"/>
            <a:chOff x="977600" y="9247947"/>
            <a:chExt cx="13133181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977600" y="9247947"/>
              <a:ext cx="13133181" cy="1645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68819" y="4203543"/>
            <a:ext cx="889458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기모노에 있어서는 화려한 하오리가 유행</a:t>
            </a:r>
          </a:p>
          <a:p>
            <a:endParaRPr lang="en-US" sz="3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남녀공용으로 입기에 발목까지 내려온다.</a:t>
            </a:r>
          </a:p>
          <a:p>
            <a:endParaRPr lang="en-US" sz="3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-하오리를 입을 때에는 앞섶에 있는 끈을 교차시켜서 묶는다.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3217543" y="1443248"/>
            <a:ext cx="9964383" cy="16812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 시대의 기모노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2272592" y="1260773"/>
            <a:ext cx="5503230" cy="8269880"/>
            <a:chOff x="11083056" y="1463344"/>
            <a:chExt cx="5503230" cy="826988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3056" y="1463344"/>
              <a:ext cx="5503230" cy="8269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2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91152" y="1233282"/>
            <a:ext cx="9247226" cy="16812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도시화에 따른 의복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853549" y="3930148"/>
            <a:ext cx="828105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도시화에 따른 생활개선운동과 관동대지진과 같은 천재지변을 겪음</a:t>
            </a:r>
          </a:p>
          <a:p>
            <a:endParaRPr lang="en-US" sz="24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24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그 결과? 화복의 비활동성을 개선, 근대생활에 맞는 의복을 요구</a:t>
            </a:r>
          </a:p>
          <a:p>
            <a:endParaRPr lang="en-US" sz="24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24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-다이쇼 시대의  여성잡지 확산 , 화장,헤어스타일을 통해 서양화는 자연스럽게 받아들여짐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0715261" y="1664192"/>
            <a:ext cx="6842412" cy="6127623"/>
            <a:chOff x="9807309" y="2300948"/>
            <a:chExt cx="6842412" cy="612762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07309" y="2300948"/>
              <a:ext cx="6842412" cy="612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2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066800" y="1189225"/>
            <a:ext cx="14388824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500" dirty="0" err="1">
                <a:solidFill>
                  <a:srgbClr val="595959"/>
                </a:solidFill>
                <a:latin typeface="Cafe24 Dangdanghae" pitchFamily="34" charset="0"/>
              </a:rPr>
              <a:t>다이쇼</a:t>
            </a:r>
            <a:r>
              <a:rPr lang="ko-KR" altLang="en-US" sz="4500" dirty="0">
                <a:solidFill>
                  <a:srgbClr val="595959"/>
                </a:solidFill>
                <a:latin typeface="Cafe24 Dangdanghae" pitchFamily="34" charset="0"/>
              </a:rPr>
              <a:t> 시대 배경인 </a:t>
            </a:r>
            <a:r>
              <a:rPr lang="en-US" altLang="ko-KR" sz="4500" dirty="0">
                <a:solidFill>
                  <a:srgbClr val="595959"/>
                </a:solidFill>
                <a:latin typeface="Cafe24 Dangdanghae" pitchFamily="34" charset="0"/>
              </a:rPr>
              <a:t>‘</a:t>
            </a:r>
            <a:r>
              <a:rPr lang="ko-KR" altLang="en-US" sz="4500" dirty="0" err="1">
                <a:solidFill>
                  <a:srgbClr val="595959"/>
                </a:solidFill>
                <a:latin typeface="Cafe24 Dangdanghae" pitchFamily="34" charset="0"/>
              </a:rPr>
              <a:t>귀멸의</a:t>
            </a:r>
            <a:r>
              <a:rPr lang="ko-KR" altLang="en-US" sz="4500" dirty="0">
                <a:solidFill>
                  <a:srgbClr val="595959"/>
                </a:solidFill>
                <a:latin typeface="Cafe24 Dangdanghae" pitchFamily="34" charset="0"/>
              </a:rPr>
              <a:t> 칼날</a:t>
            </a:r>
            <a:r>
              <a:rPr lang="en-US" altLang="ko-KR" sz="4500" dirty="0">
                <a:solidFill>
                  <a:srgbClr val="595959"/>
                </a:solidFill>
                <a:latin typeface="Cafe24 Dangdanghae" pitchFamily="34" charset="0"/>
              </a:rPr>
              <a:t>’ </a:t>
            </a:r>
            <a:r>
              <a:rPr lang="ko-KR" altLang="en-US" sz="4500" dirty="0">
                <a:solidFill>
                  <a:srgbClr val="595959"/>
                </a:solidFill>
                <a:latin typeface="Cafe24 Dangdanghae" pitchFamily="34" charset="0"/>
              </a:rPr>
              <a:t>하오리의 간단한 소개</a:t>
            </a:r>
            <a:endParaRPr lang="en-US" sz="4500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  <p:pic>
        <p:nvPicPr>
          <p:cNvPr id="2" name="온라인 미디어 1" title="【귀멸의 칼날】 귀살대가 입고다니는 '하오리'는 대체 뭘까?">
            <a:hlinkClick r:id="" action="ppaction://media"/>
            <a:extLst>
              <a:ext uri="{FF2B5EF4-FFF2-40B4-BE49-F238E27FC236}">
                <a16:creationId xmlns:a16="http://schemas.microsoft.com/office/drawing/2014/main" id="{54AC0946-7D39-4853-8B70-A47C5D7E65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38400" y="2373818"/>
            <a:ext cx="11444161" cy="64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1977AF-4F93-4DED-B9CD-8C5FB0313B79}"/>
              </a:ext>
            </a:extLst>
          </p:cNvPr>
          <p:cNvSpPr txBox="1"/>
          <p:nvPr/>
        </p:nvSpPr>
        <p:spPr>
          <a:xfrm>
            <a:off x="1524000" y="4426527"/>
            <a:ext cx="8451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kern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en-US" altLang="ko-KR" sz="72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72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대중문화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809DD-63DE-467B-9DE0-1A23B7AD884A}"/>
              </a:ext>
            </a:extLst>
          </p:cNvPr>
          <p:cNvSpPr txBox="1"/>
          <p:nvPr/>
        </p:nvSpPr>
        <p:spPr>
          <a:xfrm>
            <a:off x="1524000" y="723661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</a:t>
            </a:r>
            <a:endParaRPr lang="ko-KR" alt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35F1F-D06F-4321-BFF7-A355D5ED2CB7}"/>
              </a:ext>
            </a:extLst>
          </p:cNvPr>
          <p:cNvSpPr txBox="1"/>
          <p:nvPr/>
        </p:nvSpPr>
        <p:spPr>
          <a:xfrm>
            <a:off x="1411200" y="655200"/>
            <a:ext cx="944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일본문화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3351D-0878-4534-B06C-FF37179C0652}"/>
              </a:ext>
            </a:extLst>
          </p:cNvPr>
          <p:cNvSpPr txBox="1"/>
          <p:nvPr/>
        </p:nvSpPr>
        <p:spPr>
          <a:xfrm>
            <a:off x="11193145" y="655200"/>
            <a:ext cx="375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22101588 </a:t>
            </a:r>
            <a:r>
              <a:rPr lang="ko-KR" altLang="en-US" sz="2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이동주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434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다이쇼 쇼와 대중문화  (수정4)</Template>
  <TotalTime>56</TotalTime>
  <Words>350</Words>
  <Application>Microsoft Office PowerPoint</Application>
  <PresentationFormat>사용자 지정</PresentationFormat>
  <Paragraphs>84</Paragraphs>
  <Slides>19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Cafe24 Dangdanghae</vt:lpstr>
      <vt:lpstr>S-Core Dream 4 Regular</vt:lpstr>
      <vt:lpstr>휴먼둥근헤드라인</vt:lpstr>
      <vt:lpstr>Arial</vt:lpstr>
      <vt:lpstr>Calibri</vt:lpstr>
      <vt:lpstr>Symbol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wodms9313@naver.com</dc:creator>
  <cp:lastModifiedBy>김 건우</cp:lastModifiedBy>
  <cp:revision>9</cp:revision>
  <dcterms:created xsi:type="dcterms:W3CDTF">2022-03-30T02:29:48Z</dcterms:created>
  <dcterms:modified xsi:type="dcterms:W3CDTF">2022-03-31T12:21:22Z</dcterms:modified>
  <cp:version/>
</cp:coreProperties>
</file>