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10.png" Type="http://schemas.openxmlformats.org/officeDocument/2006/relationships/image"/><Relationship Id="rId12" Target="../media/image30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10.png" Type="http://schemas.openxmlformats.org/officeDocument/2006/relationships/image"/><Relationship Id="rId12" Target="../media/image32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0.png" Type="http://schemas.openxmlformats.org/officeDocument/2006/relationships/image"/><Relationship Id="rId12" Target="../media/image14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0.png" Type="http://schemas.openxmlformats.org/officeDocument/2006/relationships/image"/><Relationship Id="rId12" Target="../media/image16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18.png" Type="http://schemas.openxmlformats.org/officeDocument/2006/relationships/image"/><Relationship Id="rId12" Target="../media/image10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17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10.png" Type="http://schemas.openxmlformats.org/officeDocument/2006/relationships/image"/><Relationship Id="rId12" Target="../media/image20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10.png" Type="http://schemas.openxmlformats.org/officeDocument/2006/relationships/image"/><Relationship Id="rId12" Target="../media/image22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10.png" Type="http://schemas.openxmlformats.org/officeDocument/2006/relationships/image"/><Relationship Id="rId12" Target="../media/image24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26.png" Type="http://schemas.openxmlformats.org/officeDocument/2006/relationships/image"/><Relationship Id="rId12" Target="../media/image10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25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10.png" Type="http://schemas.openxmlformats.org/officeDocument/2006/relationships/image"/><Relationship Id="rId12" Target="../media/image28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366500" y="4038600"/>
            <a:ext cx="4991100" cy="4152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74800" y="3517900"/>
            <a:ext cx="8953500" cy="5016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226800" y="3683000"/>
            <a:ext cx="4991100" cy="4457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71600" y="3352800"/>
            <a:ext cx="9436100" cy="5245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706100" y="4114800"/>
            <a:ext cx="4991100" cy="4013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97000" y="3200400"/>
            <a:ext cx="8470900" cy="5689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39400" y="2984500"/>
            <a:ext cx="4991100" cy="6172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62100" y="3632200"/>
            <a:ext cx="8166100" cy="5397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769600" y="3505200"/>
            <a:ext cx="4991100" cy="5232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87500" y="4076700"/>
            <a:ext cx="8001000" cy="4635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62100" y="2971800"/>
            <a:ext cx="9042400" cy="6248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201400" y="3657600"/>
            <a:ext cx="4991100" cy="4152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39400" y="3835400"/>
            <a:ext cx="4991100" cy="4559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62100" y="3606800"/>
            <a:ext cx="8128000" cy="4533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693400" y="3009900"/>
            <a:ext cx="4279900" cy="6146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33500" y="3314700"/>
            <a:ext cx="8293100" cy="5549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236200" y="4140200"/>
            <a:ext cx="4991100" cy="3238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765300" y="3530600"/>
            <a:ext cx="6769100" cy="5118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74800" y="2832100"/>
            <a:ext cx="8420100" cy="6045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579100" y="3568700"/>
            <a:ext cx="4991100" cy="4445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706100" y="3987800"/>
            <a:ext cx="4991100" cy="4267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74800" y="2603500"/>
            <a:ext cx="7734300" cy="7200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40100" y="317500"/>
            <a:ext cx="14871700" cy="293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