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13"/>
  </p:notesMasterIdLst>
  <p:handoutMasterIdLst>
    <p:handoutMasterId r:id="rId14"/>
  </p:handoutMasterIdLst>
  <p:sldIdLst>
    <p:sldId id="401" r:id="rId5"/>
    <p:sldId id="403" r:id="rId6"/>
    <p:sldId id="402" r:id="rId7"/>
    <p:sldId id="404" r:id="rId8"/>
    <p:sldId id="396" r:id="rId9"/>
    <p:sldId id="405" r:id="rId10"/>
    <p:sldId id="406" r:id="rId11"/>
    <p:sldId id="407" r:id="rId12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F14E88-4075-49BE-8E67-11A48A700A46}" v="4" dt="2024-06-04T15:22:28.5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6208" autoAdjust="0"/>
  </p:normalViewPr>
  <p:slideViewPr>
    <p:cSldViewPr snapToGrid="0">
      <p:cViewPr varScale="1">
        <p:scale>
          <a:sx n="107" d="100"/>
          <a:sy n="107" d="100"/>
        </p:scale>
        <p:origin x="84" y="52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윤성 조" userId="896d14377eefe5e5" providerId="LiveId" clId="{12F14E88-4075-49BE-8E67-11A48A700A46}"/>
    <pc:docChg chg="custSel modSld">
      <pc:chgData name="윤성 조" userId="896d14377eefe5e5" providerId="LiveId" clId="{12F14E88-4075-49BE-8E67-11A48A700A46}" dt="2024-06-04T15:22:45.658" v="43" actId="1076"/>
      <pc:docMkLst>
        <pc:docMk/>
      </pc:docMkLst>
      <pc:sldChg chg="addSp modSp mod">
        <pc:chgData name="윤성 조" userId="896d14377eefe5e5" providerId="LiveId" clId="{12F14E88-4075-49BE-8E67-11A48A700A46}" dt="2024-06-04T15:21:02.271" v="20" actId="1076"/>
        <pc:sldMkLst>
          <pc:docMk/>
          <pc:sldMk cId="2110587717" sldId="405"/>
        </pc:sldMkLst>
        <pc:spChg chg="mod">
          <ac:chgData name="윤성 조" userId="896d14377eefe5e5" providerId="LiveId" clId="{12F14E88-4075-49BE-8E67-11A48A700A46}" dt="2024-06-04T15:21:02.271" v="20" actId="1076"/>
          <ac:spMkLst>
            <pc:docMk/>
            <pc:sldMk cId="2110587717" sldId="405"/>
            <ac:spMk id="3" creationId="{82EB3805-C209-79C2-3FB9-E0ED0CFBCFA8}"/>
          </ac:spMkLst>
        </pc:spChg>
        <pc:picChg chg="add mod">
          <ac:chgData name="윤성 조" userId="896d14377eefe5e5" providerId="LiveId" clId="{12F14E88-4075-49BE-8E67-11A48A700A46}" dt="2024-06-04T15:20:57.401" v="19" actId="1076"/>
          <ac:picMkLst>
            <pc:docMk/>
            <pc:sldMk cId="2110587717" sldId="405"/>
            <ac:picMk id="5" creationId="{A2B22EA0-7070-4111-3A2C-F914AC6CBC31}"/>
          </ac:picMkLst>
        </pc:picChg>
      </pc:sldChg>
      <pc:sldChg chg="addSp delSp modSp mod">
        <pc:chgData name="윤성 조" userId="896d14377eefe5e5" providerId="LiveId" clId="{12F14E88-4075-49BE-8E67-11A48A700A46}" dt="2024-06-04T15:22:45.658" v="43" actId="1076"/>
        <pc:sldMkLst>
          <pc:docMk/>
          <pc:sldMk cId="541177401" sldId="407"/>
        </pc:sldMkLst>
        <pc:spChg chg="mod">
          <ac:chgData name="윤성 조" userId="896d14377eefe5e5" providerId="LiveId" clId="{12F14E88-4075-49BE-8E67-11A48A700A46}" dt="2024-06-04T15:21:46.569" v="32"/>
          <ac:spMkLst>
            <pc:docMk/>
            <pc:sldMk cId="541177401" sldId="407"/>
            <ac:spMk id="3" creationId="{9E06F7EB-F5E5-6A85-7E10-90CCEEED85F2}"/>
          </ac:spMkLst>
        </pc:spChg>
        <pc:spChg chg="del">
          <ac:chgData name="윤성 조" userId="896d14377eefe5e5" providerId="LiveId" clId="{12F14E88-4075-49BE-8E67-11A48A700A46}" dt="2024-06-04T15:21:37.561" v="24" actId="21"/>
          <ac:spMkLst>
            <pc:docMk/>
            <pc:sldMk cId="541177401" sldId="407"/>
            <ac:spMk id="4" creationId="{C577BD01-7DBB-115C-8A53-7DD6306D0A1C}"/>
          </ac:spMkLst>
        </pc:spChg>
        <pc:spChg chg="del">
          <ac:chgData name="윤성 조" userId="896d14377eefe5e5" providerId="LiveId" clId="{12F14E88-4075-49BE-8E67-11A48A700A46}" dt="2024-06-04T15:21:40.457" v="25" actId="21"/>
          <ac:spMkLst>
            <pc:docMk/>
            <pc:sldMk cId="541177401" sldId="407"/>
            <ac:spMk id="5" creationId="{D1AEC2D0-C07F-8014-F1BC-FBAC2197C426}"/>
          </ac:spMkLst>
        </pc:spChg>
        <pc:picChg chg="add mod">
          <ac:chgData name="윤성 조" userId="896d14377eefe5e5" providerId="LiveId" clId="{12F14E88-4075-49BE-8E67-11A48A700A46}" dt="2024-06-04T15:22:45.658" v="43" actId="1076"/>
          <ac:picMkLst>
            <pc:docMk/>
            <pc:sldMk cId="541177401" sldId="407"/>
            <ac:picMk id="8" creationId="{849D71D4-5185-1B3F-A39D-F0980179CBA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1E2188A-CD17-4E3E-AB0E-7A5017BF1B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823D623-433B-4523-9829-805747DBC3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6526EEC-E87D-41D9-A2AC-F724F5BC0F5F}" type="datetime1">
              <a:rPr lang="ko-KR" altLang="en-US" smtClean="0">
                <a:latin typeface="+mj-ea"/>
                <a:ea typeface="+mj-ea"/>
              </a:rPr>
              <a:t>2024-06-05</a:t>
            </a:fld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F2A1CC4-7C05-4403-B82F-FA1957CD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B9769E3-387F-4E51-9B72-40457A518A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7460E3B-D3A0-4EBC-BAC3-B01E8FF895A8}" type="slidenum">
              <a:rPr lang="en-US" altLang="ko-KR" smtClean="0">
                <a:latin typeface="+mj-ea"/>
                <a:ea typeface="+mj-ea"/>
              </a:rPr>
              <a:t>‹#›</a:t>
            </a:fld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50158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ko-KR" altLang="en-US" noProof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6BC8585B-1B17-4A9E-A008-EC462108563C}" type="datetime1">
              <a:rPr lang="ko-KR" altLang="en-US" smtClean="0"/>
              <a:pPr/>
              <a:t>2024-06-05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ko-KR" altLang="en-US" noProof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0D0EDF81-139F-488C-872B-4720FBA6BF98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n-US" altLang="ko-KR" smtClean="0">
                <a:latin typeface="+mj-ea"/>
                <a:ea typeface="+mj-ea"/>
              </a:rPr>
              <a:t>1</a:t>
            </a:fld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1132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n-US" altLang="ko-KR" smtClean="0">
                <a:latin typeface="+mj-ea"/>
                <a:ea typeface="+mj-ea"/>
              </a:rPr>
              <a:t>2</a:t>
            </a:fld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45800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n-US" altLang="ko-KR" smtClean="0">
                <a:latin typeface="+mj-ea"/>
                <a:ea typeface="+mj-ea"/>
              </a:rPr>
              <a:t>3</a:t>
            </a:fld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45833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n-US" altLang="ko-KR" smtClean="0">
                <a:latin typeface="+mj-ea"/>
                <a:ea typeface="+mj-ea"/>
              </a:rPr>
              <a:t>4</a:t>
            </a:fld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98520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n-US" altLang="ko-KR" smtClean="0">
                <a:latin typeface="+mj-ea"/>
                <a:ea typeface="+mj-ea"/>
              </a:rPr>
              <a:t>5</a:t>
            </a:fld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0963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rtlCol="0"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rtlCol="0" anchor="ctr"/>
          <a:lstStyle>
            <a:lvl1pPr marL="0" indent="0" algn="l">
              <a:buNone/>
              <a:defRPr sz="2800" cap="all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 3 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: 도형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541520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41520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프레젠테이션 제목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9713C8C-8E70-45D5-AE59-23E60168254E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1" name="텍스트 개체 틀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3252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2" name="내용 개체 틀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43252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개의 그림이 있는 제목 및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9128" y="3127248"/>
            <a:ext cx="4617720" cy="3054096"/>
          </a:xfrm>
        </p:spPr>
        <p:txBody>
          <a:bodyPr rtlCol="0"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r>
              <a:rPr lang="ko-KR" altLang="en-US" noProof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n-US" altLang="ko-KR" noProof="0" smtClean="0"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무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rtlCol="0" anchor="b"/>
          <a:lstStyle>
            <a:lvl1pPr>
              <a:defRPr sz="4000"/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898648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8" name="텍스트 개체 틀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39312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9" name="텍스트 개체 틀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4389120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래픽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rtlCol="0" anchor="b">
            <a:normAutofit/>
          </a:bodyPr>
          <a:lstStyle>
            <a:lvl1pPr>
              <a:defRPr sz="4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79392"/>
            <a:ext cx="5266944" cy="1500187"/>
          </a:xfrm>
        </p:spPr>
        <p:txBody>
          <a:bodyPr rtlCol="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9713C8C-8E70-45D5-AE59-23E60168254E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프레젠테이션 제목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n-US" altLang="ko-KR" noProof="0" smtClean="0"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rtlCol="0" anchor="b"/>
          <a:lstStyle>
            <a:lvl1pPr>
              <a:defRPr sz="3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59168" y="640080"/>
            <a:ext cx="4489704" cy="5596128"/>
          </a:xfrm>
        </p:spPr>
        <p:txBody>
          <a:bodyPr rtlCol="0" anchor="ctr"/>
          <a:lstStyle>
            <a:lvl1pPr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776472"/>
            <a:ext cx="3886200" cy="2468880"/>
          </a:xfrm>
        </p:spPr>
        <p:txBody>
          <a:bodyPr rtlCol="0"/>
          <a:lstStyle>
            <a:lvl1pPr marL="0" indent="0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프레젠테이션 제목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9713C8C-8E70-45D5-AE59-23E60168254E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래픽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rtlCol="0" anchor="b"/>
          <a:lstStyle>
            <a:lvl1pPr algn="ctr">
              <a:defRPr sz="32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11696" y="640079"/>
            <a:ext cx="4837176" cy="5568696"/>
          </a:xfrm>
        </p:spPr>
        <p:txBody>
          <a:bodyPr rtlCol="0"/>
          <a:lstStyle>
            <a:lvl1pPr marL="0" indent="0">
              <a:buNone/>
              <a:defRPr sz="3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655064" y="4087368"/>
            <a:ext cx="3319272" cy="649224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프레젠테이션 제목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9713C8C-8E70-45D5-AE59-23E60168254E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개의 그림이 있는 제목 및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3186"/>
            <a:ext cx="3816096" cy="3529014"/>
          </a:xfrm>
        </p:spPr>
        <p:txBody>
          <a:bodyPr rtlCol="0"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r>
              <a:rPr lang="ko-KR" altLang="en-US" noProof="0"/>
              <a:t>프레젠테이션 제목</a:t>
            </a:r>
          </a:p>
        </p:txBody>
      </p:sp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0" name="그림 개체 틀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rtlCol="0" anchor="ctr">
            <a:normAutofit/>
          </a:bodyPr>
          <a:lstStyle>
            <a:lvl1pPr>
              <a:defRPr sz="40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제목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9713C8C-8E70-45D5-AE59-23E60168254E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5" name="내용 개체 틀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35763" y="712788"/>
            <a:ext cx="4618037" cy="5432425"/>
          </a:xfrm>
        </p:spPr>
        <p:txBody>
          <a:bodyPr rtlCol="0" anchor="ctr"/>
          <a:lstStyle>
            <a:lvl1pPr marL="0" indent="0"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개의 그림이 있는 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rtlCol="0" anchor="b">
            <a:normAutofit/>
          </a:bodyPr>
          <a:lstStyle>
            <a:lvl1pPr algn="r">
              <a:defRPr sz="4800"/>
            </a:lvl1pPr>
          </a:lstStyle>
          <a:p>
            <a:pPr rtl="0"/>
            <a:r>
              <a:rPr lang="ko-KR" altLang="en-US" noProof="0"/>
              <a:t>여기에 제목 표시</a:t>
            </a:r>
          </a:p>
        </p:txBody>
      </p:sp>
      <p:sp>
        <p:nvSpPr>
          <p:cNvPr id="18" name="부제목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 rtlCol="0"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부제목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11680"/>
            <a:ext cx="10515600" cy="4160520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9713C8C-8E70-45D5-AE59-23E60168254E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래픽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rtlCol="0"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프레젠테이션 제목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9713C8C-8E70-45D5-AE59-23E60168254E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7056" y="4297680"/>
            <a:ext cx="4434840" cy="1188720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그림 개체 틀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2" name="그림 개체 틀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3" name="그림 개체 틀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4" name="그림 개체 틀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5" name="그림 개체 틀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프레젠테이션 제목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n-US" altLang="ko-KR" noProof="0" smtClean="0"/>
              <a:t>‹#›</a:t>
            </a:fld>
            <a:endParaRPr lang="ko-KR" altLang="en-US" noProof="0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61" name="텍스트 개체 틀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62" name="텍스트 개체 틀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63" name="텍스트 개체 틀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64" name="텍스트 개체 틀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65" name="텍스트 개체 틀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66" name="텍스트 개체 틀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67" name="텍스트 개체 틀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68" name="텍스트 개체 틀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69" name="텍스트 개체 틀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70" name="텍스트 개체 틀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ko-KR" altLang="en-US" noProof="0"/>
              <a:t>제목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11680"/>
            <a:ext cx="4937760" cy="4160520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19088" y="2011680"/>
            <a:ext cx="4937760" cy="4160520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프레젠테이션 제목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9713C8C-8E70-45D5-AE59-23E60168254E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: 도형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190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190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프레젠테이션 제목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9713C8C-8E70-45D5-AE59-23E60168254E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/>
              <a:t>9/3/20XX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9713C8C-8E70-45D5-AE59-23E60168254E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38CF5B-E8DE-48F3-9581-51BBEC47AE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일본의 여러 도시들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F5D29EF-CFED-41EF-9138-BE844655F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421574"/>
            <a:ext cx="3401568" cy="6157356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sz="2000" dirty="0"/>
              <a:t>과 목 명</a:t>
            </a:r>
            <a:r>
              <a:rPr lang="en-US" altLang="ko-KR" sz="2000" dirty="0"/>
              <a:t> </a:t>
            </a:r>
            <a:r>
              <a:rPr lang="ko-KR" altLang="en-US" sz="2000" dirty="0"/>
              <a:t>일본어와 일본사회</a:t>
            </a:r>
            <a:endParaRPr lang="en-US" altLang="ko-KR" sz="2000" dirty="0"/>
          </a:p>
          <a:p>
            <a:pPr rtl="0"/>
            <a:r>
              <a:rPr lang="ko-KR" altLang="en-US" sz="2000" dirty="0"/>
              <a:t>소 속</a:t>
            </a:r>
            <a:r>
              <a:rPr lang="en-US" altLang="ko-KR" sz="2000" dirty="0"/>
              <a:t> </a:t>
            </a:r>
            <a:r>
              <a:rPr lang="ko-KR" altLang="en-US" sz="2000" dirty="0"/>
              <a:t>인문대학 </a:t>
            </a:r>
            <a:endParaRPr lang="en-US" altLang="ko-KR" sz="2000" dirty="0"/>
          </a:p>
          <a:p>
            <a:pPr rtl="0"/>
            <a:r>
              <a:rPr lang="ko-KR" altLang="en-US" sz="2000" dirty="0"/>
              <a:t>일본어 일본학과 </a:t>
            </a:r>
            <a:r>
              <a:rPr lang="en-US" altLang="ko-KR" sz="2000" dirty="0"/>
              <a:t>1</a:t>
            </a:r>
            <a:r>
              <a:rPr lang="ko-KR" altLang="en-US" sz="2000" dirty="0"/>
              <a:t>학년 </a:t>
            </a:r>
            <a:endParaRPr lang="en-US" altLang="ko-KR" sz="2000" dirty="0"/>
          </a:p>
          <a:p>
            <a:pPr rtl="0"/>
            <a:r>
              <a:rPr lang="ko-KR" altLang="en-US" sz="2000" dirty="0"/>
              <a:t>학 번 </a:t>
            </a:r>
            <a:r>
              <a:rPr lang="en-US" altLang="ko-KR" sz="2000" dirty="0"/>
              <a:t>22424689</a:t>
            </a:r>
            <a:r>
              <a:rPr lang="ko-KR" altLang="en-US" sz="2000" dirty="0"/>
              <a:t> </a:t>
            </a:r>
            <a:endParaRPr lang="en-US" altLang="ko-KR" sz="2000" dirty="0"/>
          </a:p>
          <a:p>
            <a:pPr rtl="0"/>
            <a:r>
              <a:rPr lang="ko-KR" altLang="en-US" sz="2000" dirty="0"/>
              <a:t>제 출 자 조윤성 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5A85D8F-96DF-414F-96F0-8F01B9758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목차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07F79409-2936-4FDC-BF6F-45FC9FDA8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혼슈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ko-KR" altLang="en-US" sz="2400" dirty="0"/>
              <a:t>홋카이도</a:t>
            </a:r>
            <a:endParaRPr lang="en-US" altLang="ko-KR" sz="2400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ko-KR" altLang="en-US" sz="2400" dirty="0"/>
              <a:t>시코쿠</a:t>
            </a:r>
            <a:endParaRPr lang="en-US" altLang="ko-KR" sz="2400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ko-KR" altLang="en-US" sz="2400" dirty="0"/>
              <a:t>규슈</a:t>
            </a:r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6" name="그림 개체 틀 15" descr="야외, 건물, 하늘, 나무이(가) 표시된 사진&#10;&#10;자동 생성된 설명">
            <a:extLst>
              <a:ext uri="{FF2B5EF4-FFF2-40B4-BE49-F238E27FC236}">
                <a16:creationId xmlns:a16="http://schemas.microsoft.com/office/drawing/2014/main" id="{0D85B233-3964-B63F-4E64-3964D5E496C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11825" r="11825"/>
          <a:stretch>
            <a:fillRect/>
          </a:stretch>
        </p:blipFill>
        <p:spPr/>
      </p:pic>
      <p:pic>
        <p:nvPicPr>
          <p:cNvPr id="19" name="그림 개체 틀 18" descr="거리, 야외, 건물, 광고판이(가) 표시된 사진&#10;&#10;자동 생성된 설명">
            <a:extLst>
              <a:ext uri="{FF2B5EF4-FFF2-40B4-BE49-F238E27FC236}">
                <a16:creationId xmlns:a16="http://schemas.microsoft.com/office/drawing/2014/main" id="{A48B20E5-0114-527C-5AF7-C32A482A890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6334" r="26334"/>
          <a:stretch>
            <a:fillRect/>
          </a:stretch>
        </p:blipFill>
        <p:spPr/>
      </p:pic>
      <p:pic>
        <p:nvPicPr>
          <p:cNvPr id="21" name="그림 개체 틀 20" descr="눈, 구름, 경치, 산이(가) 표시된 사진&#10;&#10;자동 생성된 설명">
            <a:extLst>
              <a:ext uri="{FF2B5EF4-FFF2-40B4-BE49-F238E27FC236}">
                <a16:creationId xmlns:a16="http://schemas.microsoft.com/office/drawing/2014/main" id="{32B10B6A-FB1B-8C50-10E9-27FABF48F41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16078" r="16078"/>
          <a:stretch>
            <a:fillRect/>
          </a:stretch>
        </p:blipFill>
        <p:spPr/>
      </p:pic>
      <p:pic>
        <p:nvPicPr>
          <p:cNvPr id="23" name="그림 개체 틀 22" descr="야외, 하늘, 구름, 예배 장소이(가) 표시된 사진&#10;&#10;자동 생성된 설명">
            <a:extLst>
              <a:ext uri="{FF2B5EF4-FFF2-40B4-BE49-F238E27FC236}">
                <a16:creationId xmlns:a16="http://schemas.microsoft.com/office/drawing/2014/main" id="{97D2D2DB-97D8-81E9-E9F4-2B8738E0330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 l="523" r="5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294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F67F229A-48C3-4BE7-96EC-3C05DC7FB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발표 주제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7041F48D-F184-4F9F-B5AC-F127F0898F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rtlCol="0">
            <a:normAutofit/>
          </a:bodyPr>
          <a:lstStyle/>
          <a:p>
            <a:pPr rtl="0"/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일본이란 나라의 각 행정구역 크게 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가지의 </a:t>
            </a:r>
            <a:r>
              <a:rPr lang="ko-KR" altLang="en-US" sz="2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지역들안의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문화 관광지 먹거리 등을 주제로 발표할 예정입니다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슬라이드 번호 개체 틀 13">
            <a:extLst>
              <a:ext uri="{FF2B5EF4-FFF2-40B4-BE49-F238E27FC236}">
                <a16:creationId xmlns:a16="http://schemas.microsoft.com/office/drawing/2014/main" id="{C1EA167B-7079-4284-997F-7309C510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915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C278FAAB-8DFA-4475-B8B6-51A3ED19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sz="4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혼슈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6237BABF-398B-4F17-B288-42D7047C2B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수도권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간사이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주쿄권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림 개체 틀 7" descr="야외, 구름, 하늘, 물이(가) 표시된 사진&#10;&#10;자동 생성된 설명">
            <a:extLst>
              <a:ext uri="{FF2B5EF4-FFF2-40B4-BE49-F238E27FC236}">
                <a16:creationId xmlns:a16="http://schemas.microsoft.com/office/drawing/2014/main" id="{4CF97358-A4E0-7107-C01B-29F03FB9260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6551" r="16551"/>
          <a:stretch>
            <a:fillRect/>
          </a:stretch>
        </p:blipFill>
        <p:spPr/>
      </p:pic>
      <p:pic>
        <p:nvPicPr>
          <p:cNvPr id="13" name="그림 개체 틀 12" descr="하늘, 야외, 타다, 관광명소이(가) 표시된 사진&#10;&#10;자동 생성된 설명">
            <a:extLst>
              <a:ext uri="{FF2B5EF4-FFF2-40B4-BE49-F238E27FC236}">
                <a16:creationId xmlns:a16="http://schemas.microsoft.com/office/drawing/2014/main" id="{B0C3703D-DA1E-2AC0-B605-2B014EC5B26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17420" r="174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372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602820-7F02-4F5F-8933-C0B61CFA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수도권</a:t>
            </a:r>
          </a:p>
        </p:txBody>
      </p:sp>
      <p:sp>
        <p:nvSpPr>
          <p:cNvPr id="7" name="슬라이드 번호 개체 틀 7">
            <a:extLst>
              <a:ext uri="{FF2B5EF4-FFF2-40B4-BE49-F238E27FC236}">
                <a16:creationId xmlns:a16="http://schemas.microsoft.com/office/drawing/2014/main" id="{F13D5288-11C4-425C-8C20-5E8A7E72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0024A9-0184-448B-881E-CC722A916CB1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 rtl="0"/>
              <a:t>5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F7898AAF-232B-CC48-DFEE-AA9C633B3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3259"/>
            <a:ext cx="3027218" cy="4160520"/>
          </a:xfrm>
        </p:spPr>
        <p:txBody>
          <a:bodyPr>
            <a:normAutofit lnSpcReduction="10000"/>
          </a:bodyPr>
          <a:lstStyle/>
          <a:p>
            <a:r>
              <a:rPr lang="ko-KR" altLang="en-US" dirty="0"/>
              <a:t>도쿄도</a:t>
            </a:r>
            <a:endParaRPr lang="en-US" altLang="ko-KR" dirty="0"/>
          </a:p>
          <a:p>
            <a:r>
              <a:rPr lang="ko-KR" altLang="en-US" dirty="0" err="1"/>
              <a:t>가나가와현</a:t>
            </a:r>
            <a:endParaRPr lang="en-US" altLang="ko-KR" dirty="0"/>
          </a:p>
          <a:p>
            <a:r>
              <a:rPr lang="ko-KR" altLang="en-US" dirty="0" err="1"/>
              <a:t>군마현</a:t>
            </a:r>
            <a:endParaRPr lang="en-US" altLang="ko-KR" dirty="0"/>
          </a:p>
          <a:p>
            <a:r>
              <a:rPr lang="ko-KR" altLang="en-US" dirty="0" err="1"/>
              <a:t>치바현</a:t>
            </a:r>
            <a:endParaRPr lang="en-US" altLang="ko-KR" dirty="0"/>
          </a:p>
          <a:p>
            <a:r>
              <a:rPr lang="ko-KR" altLang="en-US" dirty="0" err="1"/>
              <a:t>도치기현</a:t>
            </a:r>
            <a:endParaRPr lang="en-US" altLang="ko-KR" dirty="0"/>
          </a:p>
          <a:p>
            <a:r>
              <a:rPr lang="ko-KR" altLang="en-US" dirty="0"/>
              <a:t>사이타마현</a:t>
            </a:r>
            <a:endParaRPr lang="en-US" altLang="ko-KR" dirty="0"/>
          </a:p>
          <a:p>
            <a:r>
              <a:rPr lang="ko-KR" altLang="en-US" dirty="0" err="1"/>
              <a:t>야마나시현</a:t>
            </a:r>
            <a:endParaRPr lang="en-US" altLang="ko-KR" dirty="0"/>
          </a:p>
          <a:p>
            <a:r>
              <a:rPr lang="ko-KR" altLang="en-US" dirty="0" err="1"/>
              <a:t>이바라기현</a:t>
            </a:r>
            <a:endParaRPr lang="ko-KR" altLang="en-US" dirty="0"/>
          </a:p>
        </p:txBody>
      </p:sp>
      <p:pic>
        <p:nvPicPr>
          <p:cNvPr id="10" name="그림 9" descr="지도, 텍스트, 아틀라스이(가) 표시된 사진&#10;&#10;자동 생성된 설명">
            <a:extLst>
              <a:ext uri="{FF2B5EF4-FFF2-40B4-BE49-F238E27FC236}">
                <a16:creationId xmlns:a16="http://schemas.microsoft.com/office/drawing/2014/main" id="{661CFE29-132C-AC7D-6BFE-F8042B18A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456" y="528576"/>
            <a:ext cx="5648892" cy="582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1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CA5BC4-82C2-12FB-C483-9A1AF9EC4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EB3805-C209-79C2-3FB9-E0ED0CFBC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7020" y="5805846"/>
            <a:ext cx="10515600" cy="4160520"/>
          </a:xfrm>
        </p:spPr>
        <p:txBody>
          <a:bodyPr/>
          <a:lstStyle/>
          <a:p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ko-KR" altLang="en-US" b="1" i="0" dirty="0">
                <a:effectLst/>
                <a:latin typeface="Arial" panose="020B0604020202020204" pitchFamily="34" charset="0"/>
              </a:rPr>
              <a:t>도쿄</a:t>
            </a:r>
            <a:r>
              <a:rPr lang="en-US" altLang="ko-KR" b="0" i="0" dirty="0">
                <a:effectLst/>
                <a:latin typeface="Arial" panose="020B0604020202020204" pitchFamily="34" charset="0"/>
              </a:rPr>
              <a:t>, </a:t>
            </a:r>
            <a:r>
              <a:rPr lang="ko-KR" altLang="en-US" b="1" i="0" dirty="0">
                <a:effectLst/>
                <a:latin typeface="Arial" panose="020B0604020202020204" pitchFamily="34" charset="0"/>
              </a:rPr>
              <a:t>동경</a:t>
            </a:r>
            <a:r>
              <a:rPr lang="ko-KR" altLang="en-US" b="0" i="0" dirty="0">
                <a:effectLst/>
                <a:latin typeface="Arial" panose="020B0604020202020204" pitchFamily="34" charset="0"/>
              </a:rPr>
              <a:t>은 </a:t>
            </a:r>
            <a:r>
              <a:rPr lang="ko-KR" altLang="en-US" b="0" i="0" u="none" strike="noStrike" dirty="0">
                <a:effectLst/>
                <a:latin typeface="Arial" panose="020B0604020202020204" pitchFamily="34" charset="0"/>
              </a:rPr>
              <a:t>일본</a:t>
            </a:r>
            <a:r>
              <a:rPr lang="ko-KR" altLang="en-US" b="0" i="0" dirty="0">
                <a:effectLst/>
                <a:latin typeface="Arial" panose="020B0604020202020204" pitchFamily="34" charset="0"/>
              </a:rPr>
              <a:t>의 </a:t>
            </a:r>
            <a:r>
              <a:rPr lang="ko-KR" altLang="en-US" b="0" i="0" u="none" strike="noStrike" dirty="0">
                <a:effectLst/>
                <a:latin typeface="Arial" panose="020B0604020202020204" pitchFamily="34" charset="0"/>
              </a:rPr>
              <a:t>수도</a:t>
            </a:r>
            <a:endParaRPr lang="en-US" altLang="ko-KR" dirty="0">
              <a:latin typeface="Arial" panose="020B0604020202020204" pitchFamily="34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C921033-B4CB-4872-5284-F20FE9ED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6</a:t>
            </a:fld>
            <a:endParaRPr lang="ko-KR" altLang="en-US" noProof="0"/>
          </a:p>
        </p:txBody>
      </p:sp>
      <p:pic>
        <p:nvPicPr>
          <p:cNvPr id="5" name="그림 4" descr="건물, 타워, 도시 풍경, 대도시이(가) 표시된 사진&#10;&#10;자동 생성된 설명">
            <a:extLst>
              <a:ext uri="{FF2B5EF4-FFF2-40B4-BE49-F238E27FC236}">
                <a16:creationId xmlns:a16="http://schemas.microsoft.com/office/drawing/2014/main" id="{A2B22EA0-7070-4111-3A2C-F914AC6CB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294" y="257018"/>
            <a:ext cx="7857506" cy="522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87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E64D2E-CAB0-12C7-EDFB-F8EA9FF01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도쿄도의 주요 관광지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5879C3-E846-B5C6-A09C-484B7B504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3050969" cy="4160520"/>
          </a:xfrm>
        </p:spPr>
        <p:txBody>
          <a:bodyPr/>
          <a:lstStyle/>
          <a:p>
            <a:r>
              <a:rPr lang="ko-KR" altLang="en-US" dirty="0"/>
              <a:t>시부야</a:t>
            </a:r>
            <a:endParaRPr lang="en-US" altLang="ko-KR" dirty="0"/>
          </a:p>
          <a:p>
            <a:r>
              <a:rPr lang="ko-KR" altLang="en-US" dirty="0" err="1"/>
              <a:t>우에노</a:t>
            </a:r>
            <a:r>
              <a:rPr lang="ko-KR" altLang="en-US" dirty="0"/>
              <a:t> 공원</a:t>
            </a:r>
            <a:endParaRPr lang="en-US" altLang="ko-KR" dirty="0"/>
          </a:p>
          <a:p>
            <a:r>
              <a:rPr lang="ko-KR" altLang="en-US" dirty="0"/>
              <a:t>하라주쿠</a:t>
            </a:r>
            <a:endParaRPr lang="en-US" altLang="ko-KR" dirty="0"/>
          </a:p>
          <a:p>
            <a:r>
              <a:rPr lang="ko-KR" altLang="en-US" dirty="0" err="1"/>
              <a:t>오다이바</a:t>
            </a:r>
            <a:endParaRPr lang="en-US" altLang="ko-KR" dirty="0"/>
          </a:p>
          <a:p>
            <a:r>
              <a:rPr lang="ko-KR" altLang="en-US" dirty="0" err="1"/>
              <a:t>아키하바라</a:t>
            </a:r>
            <a:endParaRPr lang="en-US" altLang="ko-KR" dirty="0"/>
          </a:p>
          <a:p>
            <a:r>
              <a:rPr lang="ko-KR" altLang="en-US" dirty="0"/>
              <a:t>아사쿠사 등</a:t>
            </a:r>
            <a:r>
              <a:rPr lang="en-US" altLang="ko-KR" dirty="0"/>
              <a:t>..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5FA96D-2F74-4D29-39CE-BBC7E08EB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7</a:t>
            </a:fld>
            <a:endParaRPr lang="ko-KR" altLang="en-US" noProof="0"/>
          </a:p>
        </p:txBody>
      </p:sp>
      <p:pic>
        <p:nvPicPr>
          <p:cNvPr id="8" name="그림 7" descr="사쿠라, 야외, 꽃, 하늘이(가) 표시된 사진&#10;&#10;자동 생성된 설명">
            <a:extLst>
              <a:ext uri="{FF2B5EF4-FFF2-40B4-BE49-F238E27FC236}">
                <a16:creationId xmlns:a16="http://schemas.microsoft.com/office/drawing/2014/main" id="{8DACE29D-FE32-73EB-21C1-EF11E972D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616" y="1626426"/>
            <a:ext cx="3519834" cy="2363684"/>
          </a:xfrm>
          <a:prstGeom prst="rect">
            <a:avLst/>
          </a:prstGeom>
        </p:spPr>
      </p:pic>
      <p:pic>
        <p:nvPicPr>
          <p:cNvPr id="10" name="그림 9" descr="건물, 야외, 거리, 밤이(가) 표시된 사진&#10;&#10;자동 생성된 설명">
            <a:extLst>
              <a:ext uri="{FF2B5EF4-FFF2-40B4-BE49-F238E27FC236}">
                <a16:creationId xmlns:a16="http://schemas.microsoft.com/office/drawing/2014/main" id="{2364D20A-2240-35D0-776F-D724A76B3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279" y="2890965"/>
            <a:ext cx="3606530" cy="2401949"/>
          </a:xfrm>
          <a:prstGeom prst="rect">
            <a:avLst/>
          </a:prstGeom>
        </p:spPr>
      </p:pic>
      <p:pic>
        <p:nvPicPr>
          <p:cNvPr id="12" name="그림 11" descr="야외, 하늘, 나무, 다리이(가) 표시된 사진&#10;&#10;자동 생성된 설명">
            <a:extLst>
              <a:ext uri="{FF2B5EF4-FFF2-40B4-BE49-F238E27FC236}">
                <a16:creationId xmlns:a16="http://schemas.microsoft.com/office/drawing/2014/main" id="{924A9CFB-7C35-A5F5-7063-B08FDAB28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878" y="4091940"/>
            <a:ext cx="3519834" cy="251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90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DC8B2-CD72-06BC-2268-1D595B8A2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가나가와 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06F7EB-F5E5-6A85-7E10-90CCEEED8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395" y="5419898"/>
            <a:ext cx="10515600" cy="4160520"/>
          </a:xfrm>
        </p:spPr>
        <p:txBody>
          <a:bodyPr>
            <a:normAutofit/>
          </a:bodyPr>
          <a:lstStyle/>
          <a:p>
            <a:r>
              <a:rPr lang="ko-KR" altLang="en-US" sz="2200" dirty="0"/>
              <a:t>일본 간토 지방 남서부에 위치하며 도쿄도 남쪽에 인접하는 현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4A78AE6-BBF0-B65E-58D6-7EB05A7AB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8</a:t>
            </a:fld>
            <a:endParaRPr lang="ko-KR" altLang="en-US" noProof="0"/>
          </a:p>
        </p:txBody>
      </p:sp>
      <p:pic>
        <p:nvPicPr>
          <p:cNvPr id="8" name="그림 7" descr="건물, 장면, 야외, 의류이(가) 표시된 사진">
            <a:extLst>
              <a:ext uri="{FF2B5EF4-FFF2-40B4-BE49-F238E27FC236}">
                <a16:creationId xmlns:a16="http://schemas.microsoft.com/office/drawing/2014/main" id="{849D71D4-5185-1B3F-A39D-F0980179C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82" y="594456"/>
            <a:ext cx="7399423" cy="42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77401"/>
      </p:ext>
    </p:extLst>
  </p:cSld>
  <p:clrMapOvr>
    <a:masterClrMapping/>
  </p:clrMapOvr>
</p:sld>
</file>

<file path=ppt/theme/theme1.xml><?xml version="1.0" encoding="utf-8"?>
<a:theme xmlns:a="http://schemas.openxmlformats.org/drawingml/2006/main" name="브러시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399929_TF89080264_Win32" id="{A8B6BB2C-31B2-4AC2-9060-2CE5D10FE229}" vid="{35C5C16E-32D9-4736-BC49-174133B9C525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FCC198-DBFA-46B2-A241-8E3888E6367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{C18A6C30-7A9F-43FC-A15E-EA769209B57B}tf89080264_win32</Template>
  <TotalTime>241</TotalTime>
  <Words>99</Words>
  <Application>Microsoft Office PowerPoint</Application>
  <PresentationFormat>와이드스크린</PresentationFormat>
  <Paragraphs>48</Paragraphs>
  <Slides>8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맑은 고딕</vt:lpstr>
      <vt:lpstr>Arial</vt:lpstr>
      <vt:lpstr>Calibri</vt:lpstr>
      <vt:lpstr>브러시</vt:lpstr>
      <vt:lpstr>일본의 여러 도시들</vt:lpstr>
      <vt:lpstr>목차</vt:lpstr>
      <vt:lpstr>발표 주제</vt:lpstr>
      <vt:lpstr>혼슈</vt:lpstr>
      <vt:lpstr>수도권</vt:lpstr>
      <vt:lpstr>도쿄도</vt:lpstr>
      <vt:lpstr>도쿄도의 주요 관광지</vt:lpstr>
      <vt:lpstr>가나가와 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여러 도시들</dc:title>
  <dc:creator>윤성 조</dc:creator>
  <cp:lastModifiedBy>윤성 조</cp:lastModifiedBy>
  <cp:revision>9</cp:revision>
  <dcterms:created xsi:type="dcterms:W3CDTF">2024-03-20T09:07:10Z</dcterms:created>
  <dcterms:modified xsi:type="dcterms:W3CDTF">2024-06-04T15:22:47Z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