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69" r:id="rId9"/>
    <p:sldId id="270" r:id="rId10"/>
    <p:sldId id="264" r:id="rId11"/>
  </p:sldIdLst>
  <p:sldSz cx="18288000" cy="10287000"/>
  <p:notesSz cx="6858000" cy="9144000"/>
  <p:embeddedFontLst>
    <p:embeddedFont>
      <p:font typeface="ＭＳ Ｐゴシック" pitchFamily="34" charset="-128"/>
      <p:regular r:id="rId13"/>
    </p:embeddedFont>
    <p:embeddedFont>
      <p:font typeface="맑은 고딕" pitchFamily="50" charset="-127"/>
      <p:regular r:id="rId14"/>
      <p:bold r:id="rId15"/>
    </p:embeddedFont>
    <p:embeddedFont>
      <p:font typeface="Caviar Dreams" charset="0"/>
      <p:regular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78" d="100"/>
          <a:sy n="78" d="100"/>
        </p:scale>
        <p:origin x="-29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6ED87-42AF-4149-8054-8BCE515AEFD7}" type="datetimeFigureOut">
              <a:rPr lang="ko-KR" altLang="en-US" smtClean="0"/>
              <a:t>2024-11-21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68D98-5648-4443-AF4E-902516270A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616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68D98-5648-4443-AF4E-902516270AB3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390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65200" y="3619500"/>
            <a:ext cx="16357600" cy="2133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31140"/>
              </a:lnSpc>
            </a:pPr>
            <a:r>
              <a:rPr lang="ko-KR" sz="12200" b="0" i="0" u="none" strike="noStrike" dirty="0">
                <a:latin typeface="+mn-ea"/>
              </a:rPr>
              <a:t>일본의</a:t>
            </a:r>
            <a:r>
              <a:rPr lang="en-US" sz="12200" b="0" i="0" u="none" strike="noStrike" dirty="0">
                <a:latin typeface="+mn-ea"/>
              </a:rPr>
              <a:t> </a:t>
            </a:r>
            <a:r>
              <a:rPr lang="ko-KR" sz="12200" b="0" i="0" u="none" strike="noStrike" dirty="0">
                <a:latin typeface="+mn-ea"/>
              </a:rPr>
              <a:t>연중행사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362700" y="8128000"/>
            <a:ext cx="5562600" cy="10033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30214"/>
              </a:lnSpc>
            </a:pPr>
            <a:r>
              <a:rPr lang="ko-KR" altLang="en-US" sz="3500" dirty="0" smtClean="0">
                <a:solidFill>
                  <a:srgbClr val="000000"/>
                </a:solidFill>
                <a:ea typeface="Caviar Dreams"/>
              </a:rPr>
              <a:t>일본국가의 과거와 현재</a:t>
            </a:r>
            <a:endParaRPr lang="ko-KR" sz="3500" b="0" i="0" u="none" strike="noStrike" dirty="0">
              <a:solidFill>
                <a:srgbClr val="000000"/>
              </a:solidFill>
              <a:ea typeface="Caviar Dreams"/>
            </a:endParaRPr>
          </a:p>
          <a:p>
            <a:pPr lvl="0" algn="ctr">
              <a:lnSpc>
                <a:spcPct val="145406"/>
              </a:lnSpc>
            </a:pPr>
            <a:r>
              <a:rPr lang="en-US" altLang="ko-KR" sz="2500" dirty="0" smtClean="0">
                <a:solidFill>
                  <a:srgbClr val="000000"/>
                </a:solidFill>
                <a:latin typeface="Caviar Dreams"/>
              </a:rPr>
              <a:t>22363096 </a:t>
            </a:r>
            <a:r>
              <a:rPr lang="ko-KR" sz="2500" b="0" i="0" u="none" strike="noStrike" dirty="0" smtClean="0">
                <a:solidFill>
                  <a:srgbClr val="000000"/>
                </a:solidFill>
                <a:ea typeface="Caviar Dreams"/>
              </a:rPr>
              <a:t>이유정</a:t>
            </a:r>
            <a:endParaRPr lang="ko-KR" sz="2500" b="0" i="0" u="none" strike="noStrike" dirty="0">
              <a:solidFill>
                <a:srgbClr val="000000"/>
              </a:solidFill>
              <a:ea typeface="Caviar Drea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65200" y="3657600"/>
            <a:ext cx="16357600" cy="2133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31140"/>
              </a:lnSpc>
            </a:pPr>
            <a:r>
              <a:rPr lang="ko-KR" sz="12000" b="0" i="0" u="none" strike="noStrike" spc="-600" dirty="0" smtClean="0">
                <a:latin typeface="+mn-ea"/>
              </a:rPr>
              <a:t>감사합니다</a:t>
            </a:r>
            <a:endParaRPr lang="en-US" sz="12000" b="0" i="0" u="none" strike="noStrike" spc="-600" dirty="0">
              <a:latin typeface="+mn-ea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426200" y="7682992"/>
            <a:ext cx="5435600" cy="1092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30214"/>
              </a:lnSpc>
            </a:pPr>
            <a:r>
              <a:rPr lang="ko-KR" altLang="en-US" sz="3500" i="0" u="none" strike="noStrike" dirty="0" smtClean="0">
                <a:solidFill>
                  <a:srgbClr val="000000"/>
                </a:solidFill>
                <a:latin typeface="Caviar Dreams"/>
              </a:rPr>
              <a:t>일본국가의 과거와 현재</a:t>
            </a:r>
            <a:endParaRPr lang="en-US" altLang="ko-KR" sz="3500" i="0" u="none" strike="noStrike" dirty="0" smtClean="0">
              <a:solidFill>
                <a:srgbClr val="000000"/>
              </a:solidFill>
              <a:latin typeface="Caviar Dreams"/>
            </a:endParaRPr>
          </a:p>
          <a:p>
            <a:pPr lvl="0" algn="ctr">
              <a:lnSpc>
                <a:spcPct val="130214"/>
              </a:lnSpc>
            </a:pPr>
            <a:r>
              <a:rPr lang="en-US" sz="2500" i="0" u="none" strike="noStrike" dirty="0" smtClean="0">
                <a:solidFill>
                  <a:srgbClr val="000000"/>
                </a:solidFill>
                <a:latin typeface="Caviar Dreams"/>
              </a:rPr>
              <a:t>22363096-</a:t>
            </a:r>
            <a:r>
              <a:rPr lang="ko-KR" sz="2500" i="0" u="none" strike="noStrike" dirty="0">
                <a:solidFill>
                  <a:srgbClr val="000000"/>
                </a:solidFill>
                <a:ea typeface="Caviar Dreams"/>
              </a:rPr>
              <a:t>이유정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136900" y="3048000"/>
            <a:ext cx="8216900" cy="8763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50405"/>
              </a:lnSpc>
            </a:pPr>
            <a:r>
              <a:rPr lang="en-US" sz="5500" i="0" u="none" strike="noStrike" dirty="0">
                <a:latin typeface="Caviar Dreams"/>
              </a:rPr>
              <a:t>01. </a:t>
            </a:r>
            <a:r>
              <a:rPr lang="ko-KR" sz="5500" i="0" u="none" strike="noStrike" dirty="0" err="1">
                <a:ea typeface="Caviar Dreams"/>
              </a:rPr>
              <a:t>히나마츠리</a:t>
            </a:r>
            <a:r>
              <a:rPr lang="en-US" sz="5500" i="0" u="none" strike="noStrike" dirty="0">
                <a:latin typeface="Caviar Dreams"/>
              </a:rPr>
              <a:t>(</a:t>
            </a:r>
            <a:r>
              <a:rPr lang="ja-JP" sz="5500" i="0" u="none" strike="noStrike" dirty="0">
                <a:ea typeface="Caviar Dreams"/>
              </a:rPr>
              <a:t>ひな祭り</a:t>
            </a:r>
            <a:r>
              <a:rPr lang="en-US" sz="5500" i="0" u="none" strike="noStrike" dirty="0">
                <a:latin typeface="Caviar Dreams"/>
              </a:rPr>
              <a:t>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136900" y="4292600"/>
            <a:ext cx="12407900" cy="8763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50405"/>
              </a:lnSpc>
            </a:pPr>
            <a:r>
              <a:rPr lang="en-US" sz="5500" i="0" u="none" strike="noStrike" dirty="0">
                <a:latin typeface="Caviar Dreams"/>
              </a:rPr>
              <a:t>02. </a:t>
            </a:r>
            <a:r>
              <a:rPr lang="ko-KR" sz="5500" i="0" u="none" strike="noStrike" dirty="0">
                <a:ea typeface="Caviar Dreams"/>
              </a:rPr>
              <a:t>단오절</a:t>
            </a:r>
            <a:r>
              <a:rPr lang="en-US" sz="5500" i="0" u="none" strike="noStrike" dirty="0">
                <a:ea typeface="Caviar Dreams"/>
              </a:rPr>
              <a:t>「</a:t>
            </a:r>
            <a:r>
              <a:rPr lang="ko-KR" sz="5500" i="0" u="none" strike="noStrike" dirty="0" err="1">
                <a:ea typeface="Caviar Dreams"/>
              </a:rPr>
              <a:t>탄고노셋쿠</a:t>
            </a:r>
            <a:r>
              <a:rPr lang="en-US" sz="5500" i="0" u="none" strike="noStrike" dirty="0">
                <a:latin typeface="Caviar Dreams"/>
              </a:rPr>
              <a:t>(</a:t>
            </a:r>
            <a:r>
              <a:rPr lang="ja-JP" sz="5500" i="0" u="none" strike="noStrike" dirty="0">
                <a:ea typeface="Caviar Dreams"/>
              </a:rPr>
              <a:t>端午の節句</a:t>
            </a:r>
            <a:r>
              <a:rPr lang="en-US" sz="5500" i="0" u="none" strike="noStrike" dirty="0">
                <a:latin typeface="Caviar Dreams"/>
              </a:rPr>
              <a:t>)」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136900" y="5486400"/>
            <a:ext cx="7874000" cy="8763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50405"/>
              </a:lnSpc>
            </a:pPr>
            <a:r>
              <a:rPr lang="en-US" sz="5500" i="0" u="none" strike="noStrike" dirty="0">
                <a:latin typeface="Caviar Dreams"/>
              </a:rPr>
              <a:t>03. </a:t>
            </a:r>
            <a:r>
              <a:rPr lang="ko-KR" sz="5500" i="0" u="none" strike="noStrike" dirty="0">
                <a:ea typeface="Caviar Dreams"/>
              </a:rPr>
              <a:t>오봉</a:t>
            </a:r>
            <a:r>
              <a:rPr lang="en-US" sz="5500" i="0" u="none" strike="noStrike" dirty="0">
                <a:latin typeface="Caviar Dreams"/>
              </a:rPr>
              <a:t>(</a:t>
            </a:r>
            <a:r>
              <a:rPr lang="ja-JP" sz="5500" i="0" u="none" strike="noStrike" dirty="0">
                <a:ea typeface="Caviar Dreams"/>
              </a:rPr>
              <a:t>お盆</a:t>
            </a:r>
            <a:r>
              <a:rPr lang="en-US" sz="5500" i="0" u="none" strike="noStrike" dirty="0">
                <a:latin typeface="Caviar Dreams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7800" y="1409700"/>
            <a:ext cx="2197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dirty="0" smtClean="0"/>
              <a:t>목</a:t>
            </a:r>
            <a:r>
              <a:rPr lang="ko-KR" altLang="en-US" sz="5400" dirty="0"/>
              <a:t>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924300" y="1104900"/>
            <a:ext cx="4826000" cy="609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7285"/>
              </a:lnSpc>
            </a:pPr>
            <a:r>
              <a:rPr lang="ja-JP" sz="3400" b="0" i="0" u="none" strike="noStrike" spc="100" dirty="0">
                <a:solidFill>
                  <a:srgbClr val="595959"/>
                </a:solidFill>
                <a:ea typeface="Caviar Dreams"/>
              </a:rPr>
              <a:t>ひな祭り</a:t>
            </a:r>
            <a:r>
              <a:rPr lang="en-US" sz="3400" b="0" i="0" u="none" strike="noStrike" spc="100" dirty="0">
                <a:solidFill>
                  <a:srgbClr val="595959"/>
                </a:solidFill>
                <a:latin typeface="Caviar Dreams"/>
              </a:rPr>
              <a:t>)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2628900"/>
            <a:ext cx="6172200" cy="46228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511300" y="7658100"/>
            <a:ext cx="4826000" cy="609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7285"/>
              </a:lnSpc>
            </a:pPr>
            <a:r>
              <a:rPr lang="en-US" sz="3400" b="0" i="0" u="none" strike="noStrike" spc="100" dirty="0">
                <a:solidFill>
                  <a:srgbClr val="595959"/>
                </a:solidFill>
                <a:latin typeface="Caviar Dreams"/>
              </a:rPr>
              <a:t>*</a:t>
            </a:r>
            <a:r>
              <a:rPr lang="ko-KR" sz="3400" b="0" i="0" u="none" strike="noStrike" spc="100" dirty="0" err="1">
                <a:solidFill>
                  <a:srgbClr val="595959"/>
                </a:solidFill>
                <a:ea typeface="Caviar Dreams"/>
              </a:rPr>
              <a:t>히나단</a:t>
            </a:r>
            <a:r>
              <a:rPr lang="en-US" sz="3400" b="0" i="0" u="none" strike="noStrike" spc="100" dirty="0">
                <a:solidFill>
                  <a:srgbClr val="595959"/>
                </a:solidFill>
                <a:latin typeface="Caviar Dreams"/>
              </a:rPr>
              <a:t>/</a:t>
            </a:r>
            <a:r>
              <a:rPr lang="ko-KR" sz="3400" b="0" i="0" u="none" strike="noStrike" spc="100" dirty="0" err="1">
                <a:solidFill>
                  <a:srgbClr val="595959"/>
                </a:solidFill>
                <a:ea typeface="Caviar Dreams"/>
              </a:rPr>
              <a:t>히나인형</a:t>
            </a:r>
            <a:r>
              <a:rPr lang="en-US" sz="3400" b="0" i="0" u="none" strike="noStrike" spc="100" dirty="0">
                <a:solidFill>
                  <a:srgbClr val="595959"/>
                </a:solidFill>
                <a:latin typeface="Caviar Dreams"/>
              </a:rPr>
              <a:t>/</a:t>
            </a:r>
            <a:r>
              <a:rPr lang="ko-KR" sz="3400" b="0" i="0" u="none" strike="noStrike" spc="100" dirty="0">
                <a:solidFill>
                  <a:srgbClr val="595959"/>
                </a:solidFill>
                <a:ea typeface="Caviar Dreams"/>
              </a:rPr>
              <a:t>음식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594600" y="3505200"/>
            <a:ext cx="10007600" cy="800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7285"/>
              </a:lnSpc>
            </a:pPr>
            <a:r>
              <a:rPr lang="en-US" sz="4300" b="0" i="0" u="none" strike="noStrike" spc="100" dirty="0">
                <a:latin typeface="Caviar Dreams"/>
              </a:rPr>
              <a:t>-</a:t>
            </a:r>
            <a:r>
              <a:rPr lang="ko-KR" sz="4300" b="0" i="0" u="none" strike="noStrike" spc="100" dirty="0">
                <a:ea typeface="Caviar Dreams"/>
              </a:rPr>
              <a:t>여자아이들의</a:t>
            </a:r>
            <a:r>
              <a:rPr lang="en-US" sz="4300" b="0" i="0" u="none" strike="noStrike" spc="100" dirty="0">
                <a:latin typeface="Caviar Dreams"/>
              </a:rPr>
              <a:t> </a:t>
            </a:r>
            <a:r>
              <a:rPr lang="ko-KR" sz="4300" b="0" i="0" u="none" strike="noStrike" spc="100" dirty="0">
                <a:ea typeface="Caviar Dreams"/>
              </a:rPr>
              <a:t>건강과</a:t>
            </a:r>
            <a:r>
              <a:rPr lang="en-US" sz="4300" b="0" i="0" u="none" strike="noStrike" spc="100" dirty="0">
                <a:latin typeface="Caviar Dreams"/>
              </a:rPr>
              <a:t> </a:t>
            </a:r>
            <a:r>
              <a:rPr lang="ko-KR" sz="4300" b="0" i="0" u="none" strike="noStrike" spc="100" dirty="0">
                <a:ea typeface="Caviar Dreams"/>
              </a:rPr>
              <a:t>행복을</a:t>
            </a:r>
            <a:r>
              <a:rPr lang="en-US" sz="4300" b="0" i="0" u="none" strike="noStrike" spc="100" dirty="0">
                <a:latin typeface="Caviar Dreams"/>
              </a:rPr>
              <a:t> </a:t>
            </a:r>
            <a:r>
              <a:rPr lang="ko-KR" sz="4300" b="0" i="0" u="none" strike="noStrike" spc="100" dirty="0">
                <a:ea typeface="Caviar Dreams"/>
              </a:rPr>
              <a:t>비는</a:t>
            </a:r>
            <a:r>
              <a:rPr lang="en-US" sz="4300" b="0" i="0" u="none" strike="noStrike" spc="100" dirty="0">
                <a:latin typeface="Caviar Dreams"/>
              </a:rPr>
              <a:t> </a:t>
            </a:r>
            <a:r>
              <a:rPr lang="ko-KR" sz="4300" b="0" i="0" u="none" strike="noStrike" spc="100" dirty="0">
                <a:ea typeface="Caviar Dreams"/>
              </a:rPr>
              <a:t>의미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594600" y="2514600"/>
            <a:ext cx="4851400" cy="800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7285"/>
              </a:lnSpc>
            </a:pPr>
            <a:r>
              <a:rPr lang="en-US" sz="4300" b="0" i="0" u="none" strike="noStrike" spc="100" dirty="0">
                <a:latin typeface="Caviar Dreams"/>
              </a:rPr>
              <a:t>-3</a:t>
            </a:r>
            <a:r>
              <a:rPr lang="ko-KR" sz="4300" b="0" i="0" u="none" strike="noStrike" spc="100" dirty="0">
                <a:ea typeface="Caviar Dreams"/>
              </a:rPr>
              <a:t>월</a:t>
            </a:r>
            <a:r>
              <a:rPr lang="en-US" sz="4300" b="0" i="0" u="none" strike="noStrike" spc="100" dirty="0">
                <a:latin typeface="Caviar Dreams"/>
              </a:rPr>
              <a:t> 3</a:t>
            </a:r>
            <a:r>
              <a:rPr lang="ko-KR" sz="4300" b="0" i="0" u="none" strike="noStrike" spc="100" dirty="0">
                <a:ea typeface="Caviar Dreams"/>
              </a:rPr>
              <a:t>일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607300" y="4241800"/>
            <a:ext cx="7188200" cy="1892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7285"/>
              </a:lnSpc>
            </a:pPr>
            <a:r>
              <a:rPr lang="en-US" sz="4300" b="0" i="0" u="none" strike="noStrike" spc="100" dirty="0">
                <a:latin typeface="Caviar Dreams"/>
              </a:rPr>
              <a:t>-</a:t>
            </a:r>
            <a:r>
              <a:rPr lang="ko-KR" sz="4300" b="0" i="0" u="none" strike="noStrike" spc="100" dirty="0">
                <a:ea typeface="Caviar Dreams"/>
              </a:rPr>
              <a:t>중국</a:t>
            </a:r>
            <a:r>
              <a:rPr lang="en-US" sz="4300" b="0" i="0" u="none" strike="noStrike" spc="100" dirty="0">
                <a:latin typeface="Caviar Dreams"/>
              </a:rPr>
              <a:t> </a:t>
            </a:r>
            <a:r>
              <a:rPr lang="ko-KR" sz="4300" b="0" i="0" u="none" strike="noStrike" spc="100" dirty="0" err="1">
                <a:ea typeface="Caviar Dreams"/>
              </a:rPr>
              <a:t>상사절</a:t>
            </a:r>
            <a:r>
              <a:rPr lang="en-US" sz="4300" b="0" i="0" u="none" strike="noStrike" spc="100" dirty="0">
                <a:latin typeface="Caviar Dreams"/>
              </a:rPr>
              <a:t> </a:t>
            </a:r>
            <a:r>
              <a:rPr lang="ko-KR" sz="4300" b="0" i="0" u="none" strike="noStrike" spc="100" dirty="0">
                <a:ea typeface="Caviar Dreams"/>
              </a:rPr>
              <a:t>액막이</a:t>
            </a:r>
            <a:r>
              <a:rPr lang="en-US" sz="4300" b="0" i="0" u="none" strike="noStrike" spc="100" dirty="0">
                <a:latin typeface="Caviar Dreams"/>
              </a:rPr>
              <a:t> </a:t>
            </a:r>
            <a:r>
              <a:rPr lang="ko-KR" sz="4300" b="0" i="0" u="none" strike="noStrike" spc="100" dirty="0">
                <a:ea typeface="Caviar Dreams"/>
              </a:rPr>
              <a:t>행사</a:t>
            </a:r>
            <a:r>
              <a:rPr lang="en-US" sz="4300" b="0" i="0" u="none" strike="noStrike" spc="200" dirty="0">
                <a:latin typeface="Caviar Dreams"/>
              </a:rPr>
              <a:t>+</a:t>
            </a:r>
          </a:p>
          <a:p>
            <a:pPr lvl="0" algn="l">
              <a:lnSpc>
                <a:spcPct val="97285"/>
              </a:lnSpc>
            </a:pPr>
            <a:r>
              <a:rPr lang="en-US" sz="4300" b="0" i="0" u="none" strike="noStrike" spc="100" dirty="0">
                <a:latin typeface="Caviar Dreams"/>
              </a:rPr>
              <a:t> </a:t>
            </a:r>
            <a:r>
              <a:rPr lang="ko-KR" sz="4300" b="0" i="0" u="none" strike="noStrike" spc="100" dirty="0">
                <a:ea typeface="Caviar Dreams"/>
              </a:rPr>
              <a:t>일본</a:t>
            </a:r>
            <a:r>
              <a:rPr lang="en-US" sz="4300" b="0" i="0" u="none" strike="noStrike" spc="100" dirty="0">
                <a:latin typeface="Caviar Dreams"/>
              </a:rPr>
              <a:t> </a:t>
            </a:r>
            <a:r>
              <a:rPr lang="ko-KR" sz="4300" b="0" i="0" u="none" strike="noStrike" spc="100" dirty="0" err="1">
                <a:ea typeface="Caviar Dreams"/>
              </a:rPr>
              <a:t>에도시대</a:t>
            </a:r>
            <a:r>
              <a:rPr lang="en-US" sz="4300" b="0" i="0" u="none" strike="noStrike" spc="100" dirty="0">
                <a:latin typeface="Caviar Dreams"/>
              </a:rPr>
              <a:t> </a:t>
            </a:r>
            <a:r>
              <a:rPr lang="ko-KR" sz="4300" b="0" i="0" u="none" strike="noStrike" spc="100" dirty="0">
                <a:ea typeface="Caviar Dreams"/>
              </a:rPr>
              <a:t>인형</a:t>
            </a:r>
            <a:r>
              <a:rPr lang="en-US" sz="4300" b="0" i="0" u="none" strike="noStrike" spc="100" dirty="0">
                <a:latin typeface="Caviar Dreams"/>
              </a:rPr>
              <a:t> </a:t>
            </a:r>
            <a:r>
              <a:rPr lang="ko-KR" sz="4300" b="0" i="0" u="none" strike="noStrike" spc="100" dirty="0">
                <a:ea typeface="Caviar Dreams"/>
              </a:rPr>
              <a:t>놀이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620000" y="6045200"/>
            <a:ext cx="11074400" cy="1460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7285"/>
              </a:lnSpc>
            </a:pPr>
            <a:r>
              <a:rPr lang="en-US" sz="4300" b="0" i="0" u="none" strike="noStrike" spc="100" dirty="0">
                <a:latin typeface="Caviar Dreams"/>
              </a:rPr>
              <a:t>-</a:t>
            </a:r>
            <a:r>
              <a:rPr lang="ko-KR" sz="4300" b="0" i="0" u="none" strike="noStrike" spc="100" dirty="0">
                <a:ea typeface="Caviar Dreams"/>
              </a:rPr>
              <a:t>가족들이</a:t>
            </a:r>
            <a:r>
              <a:rPr lang="en-US" sz="4300" b="0" i="0" u="none" strike="noStrike" spc="100" dirty="0">
                <a:latin typeface="Caviar Dreams"/>
              </a:rPr>
              <a:t> </a:t>
            </a:r>
            <a:r>
              <a:rPr lang="ko-KR" sz="4300" b="0" i="0" u="none" strike="noStrike" spc="100" dirty="0">
                <a:ea typeface="Caviar Dreams"/>
              </a:rPr>
              <a:t>모두</a:t>
            </a:r>
            <a:r>
              <a:rPr lang="en-US" sz="4300" b="0" i="0" u="none" strike="noStrike" spc="100" dirty="0">
                <a:latin typeface="Caviar Dreams"/>
              </a:rPr>
              <a:t> </a:t>
            </a:r>
            <a:r>
              <a:rPr lang="ko-KR" sz="4300" b="0" i="0" u="none" strike="noStrike" spc="100" dirty="0">
                <a:ea typeface="Caviar Dreams"/>
              </a:rPr>
              <a:t>모여</a:t>
            </a:r>
            <a:r>
              <a:rPr lang="en-US" sz="4300" b="0" i="0" u="none" strike="noStrike" spc="100" dirty="0">
                <a:latin typeface="Caviar Dreams"/>
              </a:rPr>
              <a:t> </a:t>
            </a:r>
            <a:r>
              <a:rPr lang="ko-KR" sz="4300" b="0" i="0" u="none" strike="noStrike" spc="100" dirty="0">
                <a:ea typeface="Caviar Dreams"/>
              </a:rPr>
              <a:t>음식을</a:t>
            </a:r>
            <a:r>
              <a:rPr lang="en-US" sz="4300" b="0" i="0" u="none" strike="noStrike" spc="100" dirty="0">
                <a:latin typeface="Caviar Dreams"/>
              </a:rPr>
              <a:t> </a:t>
            </a:r>
            <a:r>
              <a:rPr lang="ko-KR" sz="4300" b="0" i="0" u="none" strike="noStrike" spc="100" dirty="0">
                <a:ea typeface="Caviar Dreams"/>
              </a:rPr>
              <a:t>나눠먹으며</a:t>
            </a:r>
          </a:p>
          <a:p>
            <a:pPr lvl="0" algn="l">
              <a:lnSpc>
                <a:spcPct val="97285"/>
              </a:lnSpc>
            </a:pPr>
            <a:r>
              <a:rPr lang="en-US" sz="4300" b="0" i="0" u="none" strike="noStrike" spc="100" dirty="0">
                <a:latin typeface="Caviar Dreams"/>
              </a:rPr>
              <a:t> </a:t>
            </a:r>
            <a:r>
              <a:rPr lang="ko-KR" sz="4300" b="0" i="0" u="none" strike="noStrike" spc="100" dirty="0">
                <a:ea typeface="Caviar Dreams"/>
              </a:rPr>
              <a:t>어린</a:t>
            </a:r>
            <a:r>
              <a:rPr lang="en-US" sz="4300" b="0" i="0" u="none" strike="noStrike" spc="100" dirty="0">
                <a:latin typeface="Caviar Dreams"/>
              </a:rPr>
              <a:t> </a:t>
            </a:r>
            <a:r>
              <a:rPr lang="ko-KR" sz="4300" b="0" i="0" u="none" strike="noStrike" spc="100" dirty="0">
                <a:ea typeface="Caviar Dreams"/>
              </a:rPr>
              <a:t>여자아이의</a:t>
            </a:r>
            <a:r>
              <a:rPr lang="en-US" sz="4300" b="0" i="0" u="none" strike="noStrike" spc="100" dirty="0">
                <a:latin typeface="Caviar Dreams"/>
              </a:rPr>
              <a:t> </a:t>
            </a:r>
            <a:r>
              <a:rPr lang="ko-KR" sz="4300" b="0" i="0" u="none" strike="noStrike" spc="100" dirty="0">
                <a:ea typeface="Caviar Dreams"/>
              </a:rPr>
              <a:t>미래를</a:t>
            </a:r>
            <a:r>
              <a:rPr lang="en-US" sz="4300" b="0" i="0" u="none" strike="noStrike" spc="100" dirty="0">
                <a:latin typeface="Caviar Dreams"/>
              </a:rPr>
              <a:t> </a:t>
            </a:r>
            <a:r>
              <a:rPr lang="ko-KR" sz="4300" b="0" i="0" u="none" strike="noStrike" spc="100" dirty="0">
                <a:ea typeface="Caviar Dreams"/>
              </a:rPr>
              <a:t>축복하는</a:t>
            </a:r>
            <a:r>
              <a:rPr lang="en-US" sz="4300" b="0" i="0" u="none" strike="noStrike" spc="100" dirty="0">
                <a:latin typeface="Caviar Dreams"/>
              </a:rPr>
              <a:t> </a:t>
            </a:r>
            <a:r>
              <a:rPr lang="ko-KR" sz="4300" b="0" i="0" u="none" strike="noStrike" spc="100" dirty="0">
                <a:ea typeface="Caviar Dreams"/>
              </a:rPr>
              <a:t>행사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1868" y="1028700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 err="1" smtClean="0"/>
              <a:t>히나마츠리</a:t>
            </a:r>
            <a:endParaRPr lang="ko-KR" alt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924300" y="1104900"/>
            <a:ext cx="4826000" cy="609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7285"/>
              </a:lnSpc>
            </a:pPr>
            <a:r>
              <a:rPr lang="ja-JP" sz="3400" b="0" i="0" u="none" strike="noStrike" spc="100" dirty="0">
                <a:solidFill>
                  <a:srgbClr val="595959"/>
                </a:solidFill>
                <a:ea typeface="Caviar Dreams"/>
              </a:rPr>
              <a:t>ひな祭り</a:t>
            </a:r>
            <a:r>
              <a:rPr lang="en-US" sz="3400" b="0" i="0" u="none" strike="noStrike" spc="100" dirty="0">
                <a:solidFill>
                  <a:srgbClr val="595959"/>
                </a:solidFill>
                <a:latin typeface="Caviar Dreams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1868" y="1028700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 err="1" smtClean="0"/>
              <a:t>히나마츠리</a:t>
            </a:r>
            <a:endParaRPr lang="ko-KR" altLang="en-US" sz="4800" dirty="0"/>
          </a:p>
        </p:txBody>
      </p:sp>
      <p:sp>
        <p:nvSpPr>
          <p:cNvPr id="2" name="직사각형 1"/>
          <p:cNvSpPr/>
          <p:nvPr/>
        </p:nvSpPr>
        <p:spPr>
          <a:xfrm>
            <a:off x="6172200" y="952500"/>
            <a:ext cx="27879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ko-KR" sz="4400" dirty="0">
                <a:solidFill>
                  <a:prstClr val="black"/>
                </a:solidFill>
              </a:rPr>
              <a:t>[</a:t>
            </a:r>
            <a:r>
              <a:rPr lang="ko-KR" altLang="en-US" sz="4400" dirty="0">
                <a:solidFill>
                  <a:prstClr val="black"/>
                </a:solidFill>
              </a:rPr>
              <a:t>관련음식</a:t>
            </a:r>
            <a:r>
              <a:rPr lang="en-US" altLang="ko-KR" sz="4400" dirty="0">
                <a:solidFill>
                  <a:prstClr val="black"/>
                </a:solidFill>
              </a:rPr>
              <a:t>]</a:t>
            </a:r>
            <a:endParaRPr lang="ko-KR" altLang="en-US" sz="44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3600" y="2857500"/>
            <a:ext cx="4201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err="1" smtClean="0"/>
              <a:t>사쿠라모찌</a:t>
            </a:r>
            <a:r>
              <a:rPr lang="en-US" altLang="ko-KR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ko-KR" altLang="en-US" sz="4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桜餅</a:t>
            </a:r>
            <a:r>
              <a:rPr lang="ko-KR" alt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ko-KR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ko-KR" alt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4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606800"/>
            <a:ext cx="4927600" cy="3797300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7467600" y="3606800"/>
            <a:ext cx="5697714" cy="1012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9449"/>
              </a:lnSpc>
            </a:pPr>
            <a:r>
              <a:rPr lang="en-US" altLang="ko-KR" sz="4300" spc="100" dirty="0" smtClean="0">
                <a:latin typeface="Caviar Dreams"/>
              </a:rPr>
              <a:t>- ‘</a:t>
            </a:r>
            <a:r>
              <a:rPr lang="ko-KR" altLang="en-US" sz="4300" spc="100" dirty="0" smtClean="0">
                <a:ea typeface="Caviar Dreams"/>
              </a:rPr>
              <a:t>벚꽃</a:t>
            </a:r>
            <a:r>
              <a:rPr lang="en-US" altLang="ko-KR" sz="4300" spc="100" dirty="0" smtClean="0">
                <a:latin typeface="Caviar Dreams"/>
              </a:rPr>
              <a:t> </a:t>
            </a:r>
            <a:r>
              <a:rPr lang="ko-KR" altLang="en-US" sz="4300" spc="100" dirty="0">
                <a:ea typeface="Caviar Dreams"/>
              </a:rPr>
              <a:t>떡</a:t>
            </a:r>
            <a:r>
              <a:rPr lang="en-US" altLang="ko-KR" sz="4300" spc="100" dirty="0">
                <a:latin typeface="Caviar Dreams"/>
              </a:rPr>
              <a:t>’</a:t>
            </a:r>
            <a:r>
              <a:rPr lang="ko-KR" altLang="en-US" sz="4300" spc="100" dirty="0">
                <a:ea typeface="Caviar Dreams"/>
              </a:rPr>
              <a:t>이라는</a:t>
            </a:r>
            <a:r>
              <a:rPr lang="en-US" altLang="ko-KR" sz="4300" spc="100" dirty="0">
                <a:latin typeface="Caviar Dreams"/>
              </a:rPr>
              <a:t> </a:t>
            </a:r>
            <a:r>
              <a:rPr lang="ko-KR" altLang="en-US" sz="4300" spc="100" dirty="0" smtClean="0">
                <a:ea typeface="Caviar Dreams"/>
              </a:rPr>
              <a:t>의미</a:t>
            </a:r>
            <a:endParaRPr lang="ko-KR" altLang="en-US" sz="4300" spc="100" dirty="0">
              <a:ea typeface="Caviar Dreams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7532642" y="5143500"/>
            <a:ext cx="10450557" cy="89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9449"/>
              </a:lnSpc>
            </a:pPr>
            <a:r>
              <a:rPr lang="en-US" altLang="ko-KR" sz="4300" spc="100" dirty="0">
                <a:latin typeface="Caviar Dreams"/>
              </a:rPr>
              <a:t>- </a:t>
            </a:r>
            <a:r>
              <a:rPr lang="ko-KR" altLang="en-US" sz="4300" spc="100" dirty="0">
                <a:ea typeface="Caviar Dreams"/>
              </a:rPr>
              <a:t>봄을</a:t>
            </a:r>
            <a:r>
              <a:rPr lang="en-US" altLang="ko-KR" sz="4300" spc="100" dirty="0">
                <a:latin typeface="Caviar Dreams"/>
              </a:rPr>
              <a:t> </a:t>
            </a:r>
            <a:r>
              <a:rPr lang="ko-KR" altLang="en-US" sz="4300" spc="100" dirty="0">
                <a:ea typeface="Caviar Dreams"/>
              </a:rPr>
              <a:t>상징하는</a:t>
            </a:r>
            <a:r>
              <a:rPr lang="en-US" altLang="ko-KR" sz="4300" spc="100" dirty="0">
                <a:latin typeface="Caviar Dreams"/>
              </a:rPr>
              <a:t> </a:t>
            </a:r>
            <a:r>
              <a:rPr lang="ko-KR" altLang="en-US" sz="4300" spc="100" dirty="0">
                <a:ea typeface="Caviar Dreams"/>
              </a:rPr>
              <a:t>떡으로</a:t>
            </a:r>
            <a:r>
              <a:rPr lang="en-US" altLang="ko-KR" sz="4300" spc="100" dirty="0">
                <a:latin typeface="Caviar Dreams"/>
              </a:rPr>
              <a:t> </a:t>
            </a:r>
            <a:r>
              <a:rPr lang="ko-KR" altLang="en-US" sz="4300" spc="100" dirty="0" err="1" smtClean="0">
                <a:ea typeface="Caviar Dreams"/>
              </a:rPr>
              <a:t>히나단에</a:t>
            </a:r>
            <a:r>
              <a:rPr lang="en-US" altLang="ko-KR" sz="4300" spc="100" dirty="0">
                <a:latin typeface="Caviar Dreams"/>
              </a:rPr>
              <a:t> </a:t>
            </a:r>
            <a:r>
              <a:rPr lang="ko-KR" altLang="en-US" sz="4300" spc="100" dirty="0" smtClean="0">
                <a:latin typeface="Caviar Dreams"/>
              </a:rPr>
              <a:t>올린다</a:t>
            </a:r>
            <a:endParaRPr lang="en-US" altLang="ko-KR" sz="4300" spc="100" dirty="0">
              <a:latin typeface="Caviar Dreams"/>
            </a:endParaRPr>
          </a:p>
        </p:txBody>
      </p:sp>
    </p:spTree>
    <p:extLst>
      <p:ext uri="{BB962C8B-B14F-4D97-AF65-F5344CB8AC3E}">
        <p14:creationId xmlns:p14="http://schemas.microsoft.com/office/powerpoint/2010/main" val="72662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924300" y="1104900"/>
            <a:ext cx="4826000" cy="609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7285"/>
              </a:lnSpc>
            </a:pPr>
            <a:r>
              <a:rPr lang="ja-JP" sz="3400" b="0" i="0" u="none" strike="noStrike" spc="100" dirty="0">
                <a:solidFill>
                  <a:srgbClr val="595959"/>
                </a:solidFill>
                <a:ea typeface="Caviar Dreams"/>
              </a:rPr>
              <a:t>ひな祭り</a:t>
            </a:r>
            <a:r>
              <a:rPr lang="en-US" sz="3400" b="0" i="0" u="none" strike="noStrike" spc="100" dirty="0">
                <a:solidFill>
                  <a:srgbClr val="595959"/>
                </a:solidFill>
                <a:latin typeface="Caviar Dreams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1868" y="1028700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 err="1" smtClean="0"/>
              <a:t>히나마츠리</a:t>
            </a:r>
            <a:endParaRPr lang="ko-KR" altLang="en-US" sz="4800" dirty="0"/>
          </a:p>
        </p:txBody>
      </p:sp>
      <p:sp>
        <p:nvSpPr>
          <p:cNvPr id="2" name="직사각형 1"/>
          <p:cNvSpPr/>
          <p:nvPr/>
        </p:nvSpPr>
        <p:spPr>
          <a:xfrm>
            <a:off x="6172200" y="952500"/>
            <a:ext cx="27879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ko-KR" sz="4400" dirty="0">
                <a:solidFill>
                  <a:prstClr val="black"/>
                </a:solidFill>
              </a:rPr>
              <a:t>[</a:t>
            </a:r>
            <a:r>
              <a:rPr lang="ko-KR" altLang="en-US" sz="4400" dirty="0">
                <a:solidFill>
                  <a:prstClr val="black"/>
                </a:solidFill>
              </a:rPr>
              <a:t>관련음식</a:t>
            </a:r>
            <a:r>
              <a:rPr lang="en-US" altLang="ko-KR" sz="4400" dirty="0">
                <a:solidFill>
                  <a:prstClr val="black"/>
                </a:solidFill>
              </a:rPr>
              <a:t>]</a:t>
            </a:r>
            <a:endParaRPr lang="ko-KR" altLang="en-US" sz="44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2600" y="2857500"/>
            <a:ext cx="5450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err="1" smtClean="0"/>
              <a:t>치라시즈</a:t>
            </a:r>
            <a:r>
              <a:rPr lang="ko-KR" altLang="en-US" sz="4000" dirty="0" err="1"/>
              <a:t>시</a:t>
            </a:r>
            <a:r>
              <a:rPr lang="en-US" altLang="ko-KR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ja-JP" alt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ちらし</a:t>
            </a:r>
            <a:r>
              <a:rPr lang="ko-KR" alt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寿司</a:t>
            </a:r>
            <a:r>
              <a:rPr lang="en-US" altLang="ko-KR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ko-KR" alt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7467600" y="3606800"/>
            <a:ext cx="7032694" cy="9363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9449"/>
              </a:lnSpc>
            </a:pPr>
            <a:r>
              <a:rPr lang="en-US" altLang="ko-KR" sz="4300" spc="100" dirty="0">
                <a:latin typeface="Caviar Dreams"/>
              </a:rPr>
              <a:t> -</a:t>
            </a:r>
            <a:r>
              <a:rPr lang="ko-KR" altLang="ko-KR" sz="4300" spc="100" dirty="0">
                <a:ea typeface="Caviar Dreams"/>
              </a:rPr>
              <a:t>아이의</a:t>
            </a:r>
            <a:r>
              <a:rPr lang="en-US" altLang="ko-KR" sz="4300" spc="100" dirty="0">
                <a:latin typeface="Caviar Dreams"/>
              </a:rPr>
              <a:t> </a:t>
            </a:r>
            <a:r>
              <a:rPr lang="ko-KR" altLang="ko-KR" sz="4300" spc="100" dirty="0">
                <a:ea typeface="Caviar Dreams"/>
              </a:rPr>
              <a:t>행복한</a:t>
            </a:r>
            <a:r>
              <a:rPr lang="en-US" altLang="ko-KR" sz="4300" spc="100" dirty="0">
                <a:latin typeface="Caviar Dreams"/>
              </a:rPr>
              <a:t> </a:t>
            </a:r>
            <a:r>
              <a:rPr lang="ko-KR" altLang="ko-KR" sz="4300" spc="100" dirty="0">
                <a:ea typeface="Caviar Dreams"/>
              </a:rPr>
              <a:t>삶을</a:t>
            </a:r>
            <a:r>
              <a:rPr lang="en-US" altLang="ko-KR" sz="4300" spc="100" dirty="0">
                <a:latin typeface="Caviar Dreams"/>
              </a:rPr>
              <a:t> </a:t>
            </a:r>
            <a:r>
              <a:rPr lang="ko-KR" altLang="ko-KR" sz="4300" spc="100" dirty="0">
                <a:ea typeface="Caviar Dreams"/>
              </a:rPr>
              <a:t>기원</a:t>
            </a:r>
            <a:endParaRPr lang="ko-KR" altLang="ko-KR" sz="4300" spc="100" dirty="0">
              <a:ea typeface="Caviar Dreams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7532642" y="5143500"/>
            <a:ext cx="10450557" cy="1974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9449"/>
              </a:lnSpc>
            </a:pPr>
            <a:r>
              <a:rPr lang="en-US" altLang="ko-KR" sz="4300" spc="100" dirty="0" smtClean="0">
                <a:latin typeface="Caviar Dreams"/>
              </a:rPr>
              <a:t>-</a:t>
            </a:r>
            <a:r>
              <a:rPr lang="en-US" altLang="ko-KR" sz="4300" spc="100" dirty="0">
                <a:latin typeface="Caviar Dreams"/>
              </a:rPr>
              <a:t> </a:t>
            </a:r>
            <a:r>
              <a:rPr lang="en-US" altLang="ko-KR" sz="4300" spc="100" dirty="0" smtClean="0">
                <a:latin typeface="Caviar Dreams"/>
              </a:rPr>
              <a:t>‘</a:t>
            </a:r>
            <a:r>
              <a:rPr lang="ko-KR" altLang="ko-KR" sz="4300" spc="100" dirty="0" smtClean="0">
                <a:ea typeface="Caviar Dreams"/>
              </a:rPr>
              <a:t>장수</a:t>
            </a:r>
            <a:r>
              <a:rPr lang="en-US" altLang="ko-KR" sz="4300" spc="100" dirty="0">
                <a:latin typeface="Caviar Dreams"/>
              </a:rPr>
              <a:t>’, ‘</a:t>
            </a:r>
            <a:r>
              <a:rPr lang="ko-KR" altLang="ko-KR" sz="4300" spc="100" dirty="0">
                <a:ea typeface="Caviar Dreams"/>
              </a:rPr>
              <a:t>건강</a:t>
            </a:r>
            <a:r>
              <a:rPr lang="en-US" altLang="ko-KR" sz="4300" spc="100" dirty="0">
                <a:latin typeface="Caviar Dreams"/>
              </a:rPr>
              <a:t>’ </a:t>
            </a:r>
            <a:r>
              <a:rPr lang="ko-KR" altLang="ko-KR" sz="4300" spc="100" dirty="0">
                <a:ea typeface="Caviar Dreams"/>
              </a:rPr>
              <a:t>등의</a:t>
            </a:r>
            <a:r>
              <a:rPr lang="en-US" altLang="ko-KR" sz="4300" spc="100" dirty="0">
                <a:latin typeface="Caviar Dreams"/>
              </a:rPr>
              <a:t> </a:t>
            </a:r>
            <a:r>
              <a:rPr lang="ko-KR" altLang="ko-KR" sz="4300" spc="100" dirty="0">
                <a:ea typeface="Caviar Dreams"/>
              </a:rPr>
              <a:t>의미가</a:t>
            </a:r>
            <a:r>
              <a:rPr lang="en-US" altLang="ko-KR" sz="4300" spc="100" dirty="0">
                <a:latin typeface="Caviar Dreams"/>
              </a:rPr>
              <a:t> </a:t>
            </a:r>
            <a:r>
              <a:rPr lang="ko-KR" altLang="ko-KR" sz="4300" spc="100" dirty="0">
                <a:ea typeface="Caviar Dreams"/>
              </a:rPr>
              <a:t>담긴</a:t>
            </a:r>
            <a:r>
              <a:rPr lang="en-US" altLang="ko-KR" sz="4300" spc="100" dirty="0">
                <a:latin typeface="Caviar Dreams"/>
              </a:rPr>
              <a:t> </a:t>
            </a:r>
            <a:r>
              <a:rPr lang="ko-KR" altLang="ko-KR" sz="4300" spc="100" dirty="0" smtClean="0">
                <a:ea typeface="Caviar Dreams"/>
              </a:rPr>
              <a:t>재료를</a:t>
            </a:r>
            <a:endParaRPr lang="en-US" altLang="ko-KR" sz="4300" spc="100" dirty="0">
              <a:ea typeface="Caviar Dreams"/>
            </a:endParaRPr>
          </a:p>
          <a:p>
            <a:pPr lvl="0">
              <a:lnSpc>
                <a:spcPct val="139449"/>
              </a:lnSpc>
            </a:pPr>
            <a:r>
              <a:rPr lang="en-US" altLang="ko-KR" sz="4300" spc="100" dirty="0" smtClean="0">
                <a:ea typeface="Caviar Dreams"/>
              </a:rPr>
              <a:t>   </a:t>
            </a:r>
            <a:r>
              <a:rPr lang="ko-KR" altLang="en-US" sz="4300" spc="100" dirty="0" smtClean="0">
                <a:ea typeface="Caviar Dreams"/>
              </a:rPr>
              <a:t>올리는 음식</a:t>
            </a:r>
            <a:endParaRPr lang="ko-KR" altLang="ko-KR" sz="4300" spc="100" dirty="0">
              <a:ea typeface="Caviar Dream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695700"/>
            <a:ext cx="5389563" cy="357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50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677953" y="1104900"/>
            <a:ext cx="5963412" cy="609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97285"/>
              </a:lnSpc>
            </a:pPr>
            <a:r>
              <a:rPr lang="en-US" altLang="ko-KR" sz="3400" spc="100" dirty="0">
                <a:solidFill>
                  <a:srgbClr val="595959"/>
                </a:solidFill>
                <a:ea typeface="Caviar Dreams"/>
              </a:rPr>
              <a:t>「</a:t>
            </a:r>
            <a:r>
              <a:rPr lang="ko-KR" altLang="ko-KR" sz="3400" spc="100" dirty="0" err="1">
                <a:solidFill>
                  <a:srgbClr val="595959"/>
                </a:solidFill>
                <a:ea typeface="Caviar Dreams"/>
              </a:rPr>
              <a:t>탄고노셋쿠</a:t>
            </a:r>
            <a:r>
              <a:rPr lang="en-US" altLang="ko-KR" sz="3400" spc="100" dirty="0">
                <a:solidFill>
                  <a:srgbClr val="595959"/>
                </a:solidFill>
                <a:latin typeface="Caviar Dreams"/>
              </a:rPr>
              <a:t>(</a:t>
            </a:r>
            <a:r>
              <a:rPr lang="ja-JP" altLang="ko-KR" sz="3400" spc="100" dirty="0">
                <a:solidFill>
                  <a:srgbClr val="595959"/>
                </a:solidFill>
                <a:ea typeface="Caviar Dreams"/>
              </a:rPr>
              <a:t>端午の節句</a:t>
            </a:r>
            <a:r>
              <a:rPr lang="en-US" altLang="ko-KR" sz="3400" spc="100" dirty="0">
                <a:solidFill>
                  <a:srgbClr val="595959"/>
                </a:solidFill>
                <a:latin typeface="Caviar Dreams"/>
              </a:rPr>
              <a:t>)」</a:t>
            </a:r>
            <a:endParaRPr lang="en-US" altLang="ko-KR" sz="3400" spc="100" dirty="0">
              <a:solidFill>
                <a:srgbClr val="595959"/>
              </a:solidFill>
              <a:latin typeface="Caviar Drea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1868" y="1028700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 smtClean="0"/>
              <a:t>단오절</a:t>
            </a:r>
            <a:endParaRPr lang="ko-KR" altLang="en-US" sz="4800" dirty="0"/>
          </a:p>
        </p:txBody>
      </p:sp>
      <p:pic>
        <p:nvPicPr>
          <p:cNvPr id="12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2552700"/>
            <a:ext cx="5740400" cy="4914900"/>
          </a:xfrm>
          <a:prstGeom prst="rect">
            <a:avLst/>
          </a:prstGeom>
        </p:spPr>
      </p:pic>
      <p:sp>
        <p:nvSpPr>
          <p:cNvPr id="13" name="TextBox 5"/>
          <p:cNvSpPr txBox="1"/>
          <p:nvPr/>
        </p:nvSpPr>
        <p:spPr>
          <a:xfrm>
            <a:off x="787400" y="7658100"/>
            <a:ext cx="6959600" cy="1714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7285"/>
              </a:lnSpc>
            </a:pPr>
            <a:r>
              <a:rPr lang="en-US" sz="3600" b="0" i="0" u="none" strike="noStrike" spc="100" dirty="0">
                <a:solidFill>
                  <a:srgbClr val="595959"/>
                </a:solidFill>
                <a:latin typeface="Caviar Dreams"/>
              </a:rPr>
              <a:t>*</a:t>
            </a:r>
            <a:r>
              <a:rPr lang="ko-KR" sz="3600" b="0" i="0" u="none" strike="noStrike" spc="100" dirty="0" err="1">
                <a:solidFill>
                  <a:srgbClr val="595959"/>
                </a:solidFill>
                <a:ea typeface="Caviar Dreams"/>
              </a:rPr>
              <a:t>코이노보리</a:t>
            </a:r>
            <a:r>
              <a:rPr lang="en-US" sz="3600" b="0" i="0" u="none" strike="noStrike" spc="100" dirty="0">
                <a:solidFill>
                  <a:srgbClr val="595959"/>
                </a:solidFill>
                <a:latin typeface="Caviar Dreams"/>
              </a:rPr>
              <a:t>(</a:t>
            </a:r>
            <a:r>
              <a:rPr lang="ja-JP" sz="3600" b="0" i="0" u="none" strike="noStrike" spc="100" dirty="0">
                <a:solidFill>
                  <a:srgbClr val="595959"/>
                </a:solidFill>
                <a:ea typeface="Caviar Dreams"/>
              </a:rPr>
              <a:t>こいのぼり</a:t>
            </a:r>
            <a:r>
              <a:rPr lang="en-US" sz="3600" b="0" i="0" u="none" strike="noStrike" spc="100" dirty="0" smtClean="0">
                <a:solidFill>
                  <a:srgbClr val="595959"/>
                </a:solidFill>
                <a:latin typeface="Caviar Dreams"/>
              </a:rPr>
              <a:t>)</a:t>
            </a:r>
            <a:endParaRPr lang="en-US" sz="3600" b="0" i="0" u="none" strike="noStrike" spc="100" dirty="0">
              <a:solidFill>
                <a:srgbClr val="595959"/>
              </a:solidFill>
              <a:latin typeface="Caviar Dreams"/>
            </a:endParaRPr>
          </a:p>
          <a:p>
            <a:pPr lvl="0" algn="l">
              <a:lnSpc>
                <a:spcPct val="97285"/>
              </a:lnSpc>
            </a:pPr>
            <a:r>
              <a:rPr lang="en-US" sz="3400" b="0" i="0" u="none" strike="noStrike" spc="100" dirty="0">
                <a:solidFill>
                  <a:srgbClr val="595959"/>
                </a:solidFill>
                <a:latin typeface="Caviar Dreams"/>
              </a:rPr>
              <a:t>-</a:t>
            </a:r>
            <a:r>
              <a:rPr lang="ko-KR" sz="3400" b="0" i="0" u="none" strike="noStrike" spc="100" dirty="0">
                <a:solidFill>
                  <a:srgbClr val="595959"/>
                </a:solidFill>
                <a:ea typeface="Caviar Dreams"/>
              </a:rPr>
              <a:t>일본에서</a:t>
            </a:r>
            <a:r>
              <a:rPr lang="en-US" sz="3400" b="0" i="0" u="none" strike="noStrike" spc="100" dirty="0">
                <a:solidFill>
                  <a:srgbClr val="595959"/>
                </a:solidFill>
                <a:latin typeface="Caviar Dreams"/>
              </a:rPr>
              <a:t> </a:t>
            </a:r>
            <a:r>
              <a:rPr lang="ko-KR" sz="3400" b="0" i="0" u="none" strike="noStrike" spc="100" dirty="0">
                <a:solidFill>
                  <a:srgbClr val="595959"/>
                </a:solidFill>
                <a:ea typeface="Caviar Dreams"/>
              </a:rPr>
              <a:t>남자아이의</a:t>
            </a:r>
            <a:r>
              <a:rPr lang="en-US" sz="3400" b="0" i="0" u="none" strike="noStrike" spc="100" dirty="0">
                <a:solidFill>
                  <a:srgbClr val="595959"/>
                </a:solidFill>
                <a:latin typeface="Caviar Dreams"/>
              </a:rPr>
              <a:t> </a:t>
            </a:r>
            <a:r>
              <a:rPr lang="ko-KR" sz="3400" b="0" i="0" u="none" strike="noStrike" spc="100" dirty="0">
                <a:solidFill>
                  <a:srgbClr val="595959"/>
                </a:solidFill>
                <a:ea typeface="Caviar Dreams"/>
              </a:rPr>
              <a:t>성장과</a:t>
            </a:r>
            <a:r>
              <a:rPr lang="en-US" sz="3400" b="0" i="0" u="none" strike="noStrike" spc="100" dirty="0">
                <a:solidFill>
                  <a:srgbClr val="595959"/>
                </a:solidFill>
                <a:latin typeface="Caviar Dreams"/>
              </a:rPr>
              <a:t> </a:t>
            </a:r>
            <a:r>
              <a:rPr lang="ko-KR" sz="3400" b="0" i="0" u="none" strike="noStrike" spc="100" dirty="0">
                <a:solidFill>
                  <a:srgbClr val="595959"/>
                </a:solidFill>
                <a:ea typeface="Caviar Dreams"/>
              </a:rPr>
              <a:t>출세를</a:t>
            </a:r>
            <a:r>
              <a:rPr lang="en-US" sz="3400" b="0" i="0" u="none" strike="noStrike" spc="100" dirty="0">
                <a:solidFill>
                  <a:srgbClr val="595959"/>
                </a:solidFill>
                <a:latin typeface="Caviar Dreams"/>
              </a:rPr>
              <a:t> </a:t>
            </a:r>
            <a:r>
              <a:rPr lang="ko-KR" sz="3400" b="0" i="0" u="none" strike="noStrike" spc="100" dirty="0">
                <a:solidFill>
                  <a:srgbClr val="595959"/>
                </a:solidFill>
                <a:ea typeface="Caviar Dreams"/>
              </a:rPr>
              <a:t>상징하는</a:t>
            </a:r>
            <a:r>
              <a:rPr lang="en-US" sz="3400" b="0" i="0" u="none" strike="noStrike" spc="100" dirty="0">
                <a:solidFill>
                  <a:srgbClr val="595959"/>
                </a:solidFill>
                <a:latin typeface="Caviar Dreams"/>
              </a:rPr>
              <a:t> </a:t>
            </a:r>
            <a:r>
              <a:rPr lang="ko-KR" sz="3400" b="0" i="0" u="none" strike="noStrike" spc="100" dirty="0">
                <a:solidFill>
                  <a:srgbClr val="595959"/>
                </a:solidFill>
                <a:ea typeface="Caviar Dreams"/>
              </a:rPr>
              <a:t>잉어</a:t>
            </a:r>
            <a:r>
              <a:rPr lang="en-US" sz="3400" b="0" i="0" u="none" strike="noStrike" spc="100" dirty="0">
                <a:solidFill>
                  <a:srgbClr val="595959"/>
                </a:solidFill>
                <a:latin typeface="Caviar Dreams"/>
              </a:rPr>
              <a:t> </a:t>
            </a:r>
            <a:r>
              <a:rPr lang="ko-KR" sz="3400" b="0" i="0" u="none" strike="noStrike" spc="100" dirty="0">
                <a:solidFill>
                  <a:srgbClr val="595959"/>
                </a:solidFill>
                <a:ea typeface="Caviar Dreams"/>
              </a:rPr>
              <a:t>깃발이다</a:t>
            </a:r>
            <a:r>
              <a:rPr lang="en-US" sz="3400" b="0" i="0" u="none" strike="noStrike" spc="100" dirty="0">
                <a:solidFill>
                  <a:srgbClr val="595959"/>
                </a:solidFill>
                <a:latin typeface="Caviar Dreams"/>
              </a:rPr>
              <a:t>.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7043928" y="6134100"/>
            <a:ext cx="10482072" cy="1346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7285"/>
              </a:lnSpc>
            </a:pPr>
            <a:r>
              <a:rPr lang="en-US" altLang="ko-KR" sz="4200" spc="100" dirty="0" smtClean="0">
                <a:latin typeface="Caviar Dreams"/>
              </a:rPr>
              <a:t>- </a:t>
            </a:r>
            <a:r>
              <a:rPr lang="ko-KR" altLang="en-US" sz="4200" spc="100" dirty="0" smtClean="0">
                <a:ea typeface="Caviar Dreams"/>
              </a:rPr>
              <a:t>나쁜</a:t>
            </a:r>
            <a:r>
              <a:rPr lang="en-US" altLang="ko-KR" sz="4200" spc="100" dirty="0" smtClean="0">
                <a:latin typeface="Caviar Dreams"/>
              </a:rPr>
              <a:t> </a:t>
            </a:r>
            <a:r>
              <a:rPr lang="ko-KR" altLang="en-US" sz="4200" spc="100" dirty="0">
                <a:ea typeface="Caviar Dreams"/>
              </a:rPr>
              <a:t>기운을</a:t>
            </a:r>
            <a:r>
              <a:rPr lang="en-US" altLang="ko-KR" sz="4200" spc="100" dirty="0">
                <a:latin typeface="Caviar Dreams"/>
              </a:rPr>
              <a:t> </a:t>
            </a:r>
            <a:r>
              <a:rPr lang="ko-KR" altLang="en-US" sz="4200" spc="100" dirty="0">
                <a:ea typeface="Caviar Dreams"/>
              </a:rPr>
              <a:t>쫓고</a:t>
            </a:r>
            <a:r>
              <a:rPr lang="en-US" altLang="ko-KR" sz="4200" spc="100" dirty="0">
                <a:latin typeface="Caviar Dreams"/>
              </a:rPr>
              <a:t> </a:t>
            </a:r>
            <a:r>
              <a:rPr lang="ko-KR" altLang="en-US" sz="4200" spc="100" dirty="0" smtClean="0">
                <a:ea typeface="Caviar Dreams"/>
              </a:rPr>
              <a:t>건강하게 자라기를</a:t>
            </a:r>
            <a:r>
              <a:rPr lang="en-US" altLang="ko-KR" sz="4200" spc="100" dirty="0" smtClean="0">
                <a:latin typeface="Caviar Dreams"/>
              </a:rPr>
              <a:t>     </a:t>
            </a:r>
            <a:r>
              <a:rPr lang="ko-KR" altLang="en-US" sz="4200" spc="100" dirty="0" smtClean="0">
                <a:ea typeface="Caviar Dreams"/>
              </a:rPr>
              <a:t>기원하는</a:t>
            </a:r>
            <a:r>
              <a:rPr lang="en-US" altLang="ko-KR" sz="4200" spc="100" dirty="0" smtClean="0">
                <a:latin typeface="Caviar Dreams"/>
              </a:rPr>
              <a:t> </a:t>
            </a:r>
            <a:r>
              <a:rPr lang="ko-KR" altLang="en-US" sz="4200" spc="100" dirty="0" smtClean="0">
                <a:ea typeface="Caviar Dreams"/>
              </a:rPr>
              <a:t>행사</a:t>
            </a:r>
            <a:endParaRPr lang="en-US" altLang="ko-KR" sz="4200" spc="100" dirty="0">
              <a:latin typeface="Caviar Dreams"/>
            </a:endParaRPr>
          </a:p>
        </p:txBody>
      </p:sp>
      <p:sp>
        <p:nvSpPr>
          <p:cNvPr id="14" name="TextBox 7"/>
          <p:cNvSpPr txBox="1"/>
          <p:nvPr/>
        </p:nvSpPr>
        <p:spPr>
          <a:xfrm>
            <a:off x="7150100" y="2870200"/>
            <a:ext cx="4851400" cy="812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7285"/>
              </a:lnSpc>
            </a:pPr>
            <a:r>
              <a:rPr lang="en-US" sz="4200" b="0" i="0" u="none" strike="noStrike" spc="100" dirty="0">
                <a:latin typeface="Caviar Dreams"/>
              </a:rPr>
              <a:t>-5</a:t>
            </a:r>
            <a:r>
              <a:rPr lang="ko-KR" sz="4200" b="0" i="0" u="none" strike="noStrike" spc="100" dirty="0">
                <a:ea typeface="Caviar Dreams"/>
              </a:rPr>
              <a:t>월</a:t>
            </a:r>
            <a:r>
              <a:rPr lang="en-US" sz="4200" b="0" i="0" u="none" strike="noStrike" spc="100" dirty="0">
                <a:latin typeface="Caviar Dreams"/>
              </a:rPr>
              <a:t> 5</a:t>
            </a:r>
            <a:r>
              <a:rPr lang="ko-KR" sz="4200" b="0" i="0" u="none" strike="noStrike" spc="100" dirty="0">
                <a:ea typeface="Caviar Dreams"/>
              </a:rPr>
              <a:t>일</a:t>
            </a:r>
          </a:p>
        </p:txBody>
      </p:sp>
      <p:sp>
        <p:nvSpPr>
          <p:cNvPr id="15" name="TextBox 6"/>
          <p:cNvSpPr txBox="1"/>
          <p:nvPr/>
        </p:nvSpPr>
        <p:spPr>
          <a:xfrm>
            <a:off x="7099300" y="3860800"/>
            <a:ext cx="9893300" cy="762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7285"/>
              </a:lnSpc>
            </a:pPr>
            <a:r>
              <a:rPr lang="en-US" sz="4200" b="0" i="0" u="none" strike="noStrike" spc="100" dirty="0">
                <a:latin typeface="Caviar Dreams"/>
              </a:rPr>
              <a:t>-</a:t>
            </a:r>
            <a:r>
              <a:rPr lang="ko-KR" sz="4200" b="0" i="0" u="none" strike="noStrike" spc="100" dirty="0">
                <a:ea typeface="Caviar Dreams"/>
              </a:rPr>
              <a:t>남자아이를</a:t>
            </a:r>
            <a:r>
              <a:rPr lang="en-US" sz="4200" b="0" i="0" u="none" strike="noStrike" spc="100" dirty="0">
                <a:latin typeface="Caviar Dreams"/>
              </a:rPr>
              <a:t> </a:t>
            </a:r>
            <a:r>
              <a:rPr lang="ko-KR" sz="4200" b="0" i="0" u="none" strike="noStrike" spc="100" dirty="0">
                <a:ea typeface="Caviar Dreams"/>
              </a:rPr>
              <a:t>위한</a:t>
            </a:r>
            <a:r>
              <a:rPr lang="en-US" sz="4200" b="0" i="0" u="none" strike="noStrike" spc="100" dirty="0">
                <a:latin typeface="Caviar Dreams"/>
              </a:rPr>
              <a:t> </a:t>
            </a:r>
            <a:r>
              <a:rPr lang="ko-KR" sz="4200" b="0" i="0" u="none" strike="noStrike" spc="100" dirty="0" smtClean="0">
                <a:ea typeface="Caviar Dreams"/>
              </a:rPr>
              <a:t>날</a:t>
            </a:r>
            <a:endParaRPr lang="en-US" sz="4200" b="0" i="0" u="none" strike="noStrike" spc="100" dirty="0">
              <a:latin typeface="Caviar Dreams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7086600" y="4679696"/>
            <a:ext cx="7467600" cy="1397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7285"/>
              </a:lnSpc>
            </a:pPr>
            <a:r>
              <a:rPr lang="en-US" sz="4200" b="0" i="0" u="none" strike="noStrike" spc="100" dirty="0" smtClean="0">
                <a:latin typeface="Caviar Dreams"/>
              </a:rPr>
              <a:t>-</a:t>
            </a:r>
            <a:r>
              <a:rPr lang="ko-KR" sz="4200" b="0" i="0" u="none" strike="noStrike" spc="100" dirty="0" err="1" smtClean="0">
                <a:ea typeface="Caviar Dreams"/>
              </a:rPr>
              <a:t>코이노보리</a:t>
            </a:r>
            <a:r>
              <a:rPr lang="en-US" sz="4200" b="0" i="0" u="none" strike="noStrike" spc="100" dirty="0">
                <a:latin typeface="Caviar Dreams"/>
              </a:rPr>
              <a:t>(</a:t>
            </a:r>
            <a:r>
              <a:rPr lang="ja-JP" sz="4200" b="0" i="0" u="none" strike="noStrike" spc="100" dirty="0">
                <a:ea typeface="Caviar Dreams"/>
              </a:rPr>
              <a:t>こいのぼり</a:t>
            </a:r>
            <a:r>
              <a:rPr lang="en-US" sz="4200" b="0" i="0" u="none" strike="noStrike" spc="100" dirty="0" smtClean="0">
                <a:latin typeface="Caviar Dreams"/>
              </a:rPr>
              <a:t>)</a:t>
            </a:r>
            <a:endParaRPr lang="ko-KR" sz="4200" b="0" i="0" u="none" strike="noStrike" spc="100" dirty="0">
              <a:ea typeface="Caviar Dreams"/>
            </a:endParaRPr>
          </a:p>
        </p:txBody>
      </p:sp>
    </p:spTree>
    <p:extLst>
      <p:ext uri="{BB962C8B-B14F-4D97-AF65-F5344CB8AC3E}">
        <p14:creationId xmlns:p14="http://schemas.microsoft.com/office/powerpoint/2010/main" val="153748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429000" y="1104900"/>
            <a:ext cx="4826000" cy="609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97285"/>
              </a:lnSpc>
            </a:pPr>
            <a:r>
              <a:rPr lang="en-US" altLang="ko-KR" sz="3400" spc="100" dirty="0">
                <a:solidFill>
                  <a:srgbClr val="595959"/>
                </a:solidFill>
                <a:latin typeface="Caviar Dreams"/>
              </a:rPr>
              <a:t>(</a:t>
            </a:r>
            <a:r>
              <a:rPr lang="ja-JP" altLang="ko-KR" sz="3400" spc="100" dirty="0">
                <a:solidFill>
                  <a:srgbClr val="595959"/>
                </a:solidFill>
                <a:ea typeface="Caviar Dreams"/>
              </a:rPr>
              <a:t>端午の節句</a:t>
            </a:r>
            <a:r>
              <a:rPr lang="en-US" altLang="ko-KR" sz="3400" spc="100" dirty="0">
                <a:solidFill>
                  <a:srgbClr val="595959"/>
                </a:solidFill>
                <a:latin typeface="Caviar Dreams"/>
              </a:rPr>
              <a:t>)</a:t>
            </a:r>
            <a:endParaRPr lang="en-US" altLang="ko-KR" sz="3400" spc="100" dirty="0">
              <a:solidFill>
                <a:srgbClr val="595959"/>
              </a:solidFill>
              <a:latin typeface="Caviar Drea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1028700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 smtClean="0"/>
              <a:t>단오절</a:t>
            </a:r>
            <a:endParaRPr lang="ko-KR" altLang="en-US" sz="4800" dirty="0"/>
          </a:p>
        </p:txBody>
      </p:sp>
      <p:sp>
        <p:nvSpPr>
          <p:cNvPr id="2" name="직사각형 1"/>
          <p:cNvSpPr/>
          <p:nvPr/>
        </p:nvSpPr>
        <p:spPr>
          <a:xfrm>
            <a:off x="6248400" y="1021259"/>
            <a:ext cx="27879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ko-KR" sz="4400" dirty="0">
                <a:solidFill>
                  <a:prstClr val="black"/>
                </a:solidFill>
              </a:rPr>
              <a:t>[</a:t>
            </a:r>
            <a:r>
              <a:rPr lang="ko-KR" altLang="en-US" sz="4400" dirty="0">
                <a:solidFill>
                  <a:prstClr val="black"/>
                </a:solidFill>
              </a:rPr>
              <a:t>관련음식</a:t>
            </a:r>
            <a:r>
              <a:rPr lang="en-US" altLang="ko-KR" sz="4400" dirty="0">
                <a:solidFill>
                  <a:prstClr val="black"/>
                </a:solidFill>
              </a:rPr>
              <a:t>]</a:t>
            </a:r>
            <a:endParaRPr lang="ko-KR" altLang="en-US" sz="44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85357" y="2628900"/>
            <a:ext cx="34820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err="1" smtClean="0"/>
              <a:t>치마키</a:t>
            </a:r>
            <a:r>
              <a:rPr lang="en-US" altLang="ko-KR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ja-JP" alt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ちまき</a:t>
            </a:r>
            <a:r>
              <a:rPr lang="ja-JP" altLang="en-US" sz="4000" dirty="0"/>
              <a:t> </a:t>
            </a:r>
            <a:r>
              <a:rPr lang="en-US" altLang="ko-KR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ko-KR" alt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064715" y="7277100"/>
            <a:ext cx="6125395" cy="7829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9449"/>
              </a:lnSpc>
            </a:pPr>
            <a:r>
              <a:rPr lang="en-US" altLang="ko-KR" sz="3600" spc="100" dirty="0">
                <a:latin typeface="Caviar Dreams"/>
              </a:rPr>
              <a:t>-</a:t>
            </a:r>
            <a:r>
              <a:rPr lang="ko-KR" altLang="en-US" sz="3600" spc="100" dirty="0">
                <a:ea typeface="Caviar Dreams"/>
              </a:rPr>
              <a:t>대나무</a:t>
            </a:r>
            <a:r>
              <a:rPr lang="en-US" altLang="ko-KR" sz="3600" spc="100" dirty="0">
                <a:latin typeface="Caviar Dreams"/>
              </a:rPr>
              <a:t> </a:t>
            </a:r>
            <a:r>
              <a:rPr lang="ko-KR" altLang="en-US" sz="3600" spc="100" dirty="0">
                <a:ea typeface="Caviar Dreams"/>
              </a:rPr>
              <a:t>잎으로</a:t>
            </a:r>
            <a:r>
              <a:rPr lang="en-US" altLang="ko-KR" sz="3600" spc="100" dirty="0">
                <a:latin typeface="Caviar Dreams"/>
              </a:rPr>
              <a:t> </a:t>
            </a:r>
            <a:r>
              <a:rPr lang="ko-KR" altLang="en-US" sz="3600" spc="100" dirty="0">
                <a:ea typeface="Caviar Dreams"/>
              </a:rPr>
              <a:t>감싼</a:t>
            </a:r>
            <a:r>
              <a:rPr lang="en-US" altLang="ko-KR" sz="3600" spc="100" dirty="0">
                <a:latin typeface="Caviar Dreams"/>
              </a:rPr>
              <a:t> </a:t>
            </a:r>
            <a:r>
              <a:rPr lang="ko-KR" altLang="en-US" sz="3600" spc="100" dirty="0">
                <a:ea typeface="Caviar Dreams"/>
              </a:rPr>
              <a:t>찹쌀밥</a:t>
            </a:r>
            <a:endParaRPr lang="ko-KR" altLang="en-US" sz="3600" spc="100" dirty="0">
              <a:ea typeface="Caviar Dreams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066800" y="8191500"/>
            <a:ext cx="10450557" cy="782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9449"/>
              </a:lnSpc>
            </a:pPr>
            <a:r>
              <a:rPr lang="en-US" altLang="ko-KR" sz="3600" spc="100" dirty="0">
                <a:latin typeface="Caviar Dreams"/>
              </a:rPr>
              <a:t>-</a:t>
            </a:r>
            <a:r>
              <a:rPr lang="ko-KR" altLang="ko-KR" sz="3600" spc="100" dirty="0">
                <a:ea typeface="Caviar Dreams"/>
              </a:rPr>
              <a:t>중국에서</a:t>
            </a:r>
            <a:r>
              <a:rPr lang="en-US" altLang="ko-KR" sz="3600" spc="100" dirty="0">
                <a:latin typeface="Caviar Dreams"/>
              </a:rPr>
              <a:t> </a:t>
            </a:r>
            <a:r>
              <a:rPr lang="ko-KR" altLang="ko-KR" sz="3600" spc="100" dirty="0">
                <a:ea typeface="Caviar Dreams"/>
              </a:rPr>
              <a:t>전해진</a:t>
            </a:r>
            <a:r>
              <a:rPr lang="en-US" altLang="ko-KR" sz="3600" spc="100" dirty="0">
                <a:latin typeface="Caviar Dreams"/>
              </a:rPr>
              <a:t> </a:t>
            </a:r>
            <a:r>
              <a:rPr lang="ko-KR" altLang="ko-KR" sz="3600" spc="100" dirty="0" smtClean="0">
                <a:ea typeface="Caviar Dreams"/>
              </a:rPr>
              <a:t>풍습</a:t>
            </a:r>
            <a:endParaRPr lang="ko-KR" altLang="ko-KR" sz="3600" spc="100" dirty="0">
              <a:ea typeface="Caviar Dreams"/>
            </a:endParaRPr>
          </a:p>
        </p:txBody>
      </p:sp>
      <p:pic>
        <p:nvPicPr>
          <p:cNvPr id="9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543300"/>
            <a:ext cx="6172200" cy="3467100"/>
          </a:xfrm>
          <a:prstGeom prst="rect">
            <a:avLst/>
          </a:prstGeom>
        </p:spPr>
      </p:pic>
      <p:pic>
        <p:nvPicPr>
          <p:cNvPr id="10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1800" y="3517900"/>
            <a:ext cx="4597400" cy="3619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439400" y="2683014"/>
            <a:ext cx="5385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err="1" smtClean="0"/>
              <a:t>가시와모찌</a:t>
            </a:r>
            <a:r>
              <a:rPr lang="en-US" altLang="ko-KR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ja-JP" alt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か</a:t>
            </a:r>
            <a:r>
              <a:rPr lang="ja-JP" alt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しわも</a:t>
            </a:r>
            <a:r>
              <a:rPr lang="ja-JP" alt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ち</a:t>
            </a:r>
            <a:r>
              <a:rPr lang="en-US" altLang="ko-KR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ko-KR" alt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9156700" y="7482271"/>
            <a:ext cx="9436100" cy="1242629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39449"/>
              </a:lnSpc>
            </a:pPr>
            <a:r>
              <a:rPr lang="en-US" sz="3600" b="0" i="0" u="none" strike="noStrike" spc="100" dirty="0">
                <a:latin typeface="Caviar Dreams"/>
              </a:rPr>
              <a:t>-</a:t>
            </a:r>
            <a:r>
              <a:rPr lang="ko-KR" sz="3600" b="0" i="0" u="none" strike="noStrike" spc="100" dirty="0">
                <a:ea typeface="Caviar Dreams"/>
              </a:rPr>
              <a:t>팥소를</a:t>
            </a:r>
            <a:r>
              <a:rPr lang="en-US" sz="3600" b="0" i="0" u="none" strike="noStrike" spc="100" dirty="0">
                <a:latin typeface="Caviar Dreams"/>
              </a:rPr>
              <a:t> </a:t>
            </a:r>
            <a:r>
              <a:rPr lang="ko-KR" sz="3600" b="0" i="0" u="none" strike="noStrike" spc="100" dirty="0">
                <a:ea typeface="Caviar Dreams"/>
              </a:rPr>
              <a:t>넣은</a:t>
            </a:r>
            <a:r>
              <a:rPr lang="en-US" sz="3600" b="0" i="0" u="none" strike="noStrike" spc="100" dirty="0">
                <a:latin typeface="Caviar Dreams"/>
              </a:rPr>
              <a:t> </a:t>
            </a:r>
            <a:r>
              <a:rPr lang="ko-KR" sz="3600" b="0" i="0" u="none" strike="noStrike" spc="100" dirty="0">
                <a:ea typeface="Caviar Dreams"/>
              </a:rPr>
              <a:t>찹쌀떡을</a:t>
            </a:r>
            <a:r>
              <a:rPr lang="en-US" sz="3600" b="0" i="0" u="none" strike="noStrike" spc="100" dirty="0">
                <a:latin typeface="Caviar Dreams"/>
              </a:rPr>
              <a:t> </a:t>
            </a:r>
            <a:r>
              <a:rPr lang="ko-KR" sz="3600" b="0" i="0" u="none" strike="noStrike" spc="100" dirty="0">
                <a:ea typeface="Caviar Dreams"/>
              </a:rPr>
              <a:t>떡갈나무</a:t>
            </a:r>
            <a:r>
              <a:rPr lang="en-US" sz="3600" b="0" i="0" u="none" strike="noStrike" spc="100" dirty="0">
                <a:latin typeface="Caviar Dreams"/>
              </a:rPr>
              <a:t> </a:t>
            </a:r>
            <a:r>
              <a:rPr lang="ko-KR" sz="3600" b="0" i="0" u="none" strike="noStrike" spc="100" dirty="0" smtClean="0">
                <a:ea typeface="Caviar Dreams"/>
              </a:rPr>
              <a:t>잎으로</a:t>
            </a:r>
            <a:endParaRPr lang="en-US" altLang="ko-KR" sz="3600" b="0" i="0" u="none" strike="noStrike" spc="100" dirty="0" smtClean="0">
              <a:ea typeface="Caviar Dreams"/>
            </a:endParaRPr>
          </a:p>
          <a:p>
            <a:pPr lvl="0" algn="l">
              <a:lnSpc>
                <a:spcPct val="139449"/>
              </a:lnSpc>
            </a:pPr>
            <a:r>
              <a:rPr lang="en-US" sz="3600" b="0" i="0" u="none" strike="noStrike" spc="100" dirty="0" smtClean="0">
                <a:latin typeface="Caviar Dreams"/>
              </a:rPr>
              <a:t> </a:t>
            </a:r>
            <a:r>
              <a:rPr lang="ko-KR" sz="3600" b="0" i="0" u="none" strike="noStrike" spc="100" dirty="0">
                <a:ea typeface="Caviar Dreams"/>
              </a:rPr>
              <a:t>감싼</a:t>
            </a:r>
            <a:r>
              <a:rPr lang="en-US" sz="3600" b="0" i="0" u="none" strike="noStrike" spc="100" dirty="0">
                <a:latin typeface="Caviar Dreams"/>
              </a:rPr>
              <a:t> </a:t>
            </a:r>
            <a:r>
              <a:rPr lang="ko-KR" sz="3600" b="0" i="0" u="none" strike="noStrike" spc="100" dirty="0">
                <a:ea typeface="Caviar Dreams"/>
              </a:rPr>
              <a:t>음식</a:t>
            </a:r>
          </a:p>
        </p:txBody>
      </p:sp>
    </p:spTree>
    <p:extLst>
      <p:ext uri="{BB962C8B-B14F-4D97-AF65-F5344CB8AC3E}">
        <p14:creationId xmlns:p14="http://schemas.microsoft.com/office/powerpoint/2010/main" val="377557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438400" y="1104900"/>
            <a:ext cx="5588000" cy="609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97285"/>
              </a:lnSpc>
            </a:pPr>
            <a:r>
              <a:rPr lang="en-US" altLang="ko-KR" sz="3400" spc="100" dirty="0">
                <a:solidFill>
                  <a:srgbClr val="595959"/>
                </a:solidFill>
                <a:latin typeface="Caviar Dreams"/>
              </a:rPr>
              <a:t>(</a:t>
            </a:r>
            <a:r>
              <a:rPr lang="ja-JP" altLang="ko-KR" sz="3400" spc="100" dirty="0">
                <a:solidFill>
                  <a:srgbClr val="595959"/>
                </a:solidFill>
                <a:ea typeface="Caviar Dreams"/>
              </a:rPr>
              <a:t>お盆</a:t>
            </a:r>
            <a:r>
              <a:rPr lang="en-US" altLang="ko-KR" sz="3400" spc="100" dirty="0">
                <a:solidFill>
                  <a:srgbClr val="595959"/>
                </a:solidFill>
                <a:latin typeface="Caviar Dreams"/>
              </a:rPr>
              <a:t>)</a:t>
            </a:r>
            <a:endParaRPr lang="en-US" altLang="ko-KR" sz="3400" spc="100" dirty="0">
              <a:solidFill>
                <a:srgbClr val="595959"/>
              </a:solidFill>
              <a:latin typeface="Caviar Dream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46428" y="7200900"/>
            <a:ext cx="8001000" cy="1752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97285"/>
              </a:lnSpc>
            </a:pPr>
            <a:endParaRPr lang="en-US" altLang="ko-KR" sz="3400" spc="100" dirty="0" smtClean="0">
              <a:solidFill>
                <a:srgbClr val="595959"/>
              </a:solidFill>
              <a:ea typeface="Caviar Dreams"/>
            </a:endParaRPr>
          </a:p>
          <a:p>
            <a:pPr>
              <a:lnSpc>
                <a:spcPct val="97285"/>
              </a:lnSpc>
            </a:pPr>
            <a:r>
              <a:rPr lang="en-US" altLang="ko-KR" sz="3200" spc="100" dirty="0">
                <a:solidFill>
                  <a:srgbClr val="595959"/>
                </a:solidFill>
                <a:ea typeface="Caviar Dreams"/>
              </a:rPr>
              <a:t> </a:t>
            </a:r>
            <a:r>
              <a:rPr lang="en-US" altLang="ko-KR" sz="3200" spc="100" dirty="0">
                <a:solidFill>
                  <a:srgbClr val="595959"/>
                </a:solidFill>
                <a:latin typeface="Caviar Dreams"/>
              </a:rPr>
              <a:t>-</a:t>
            </a:r>
            <a:r>
              <a:rPr lang="ko-KR" altLang="ko-KR" sz="3200" spc="100" dirty="0">
                <a:solidFill>
                  <a:srgbClr val="595959"/>
                </a:solidFill>
                <a:ea typeface="Caviar Dreams"/>
              </a:rPr>
              <a:t>선조의</a:t>
            </a:r>
            <a:r>
              <a:rPr lang="en-US" altLang="ko-KR" sz="3200" spc="100" dirty="0">
                <a:solidFill>
                  <a:srgbClr val="595959"/>
                </a:solidFill>
                <a:latin typeface="Caviar Dreams"/>
              </a:rPr>
              <a:t> </a:t>
            </a:r>
            <a:r>
              <a:rPr lang="ko-KR" altLang="ko-KR" sz="3200" spc="100" dirty="0">
                <a:solidFill>
                  <a:srgbClr val="595959"/>
                </a:solidFill>
                <a:ea typeface="Caviar Dreams"/>
              </a:rPr>
              <a:t>영혼을</a:t>
            </a:r>
            <a:r>
              <a:rPr lang="en-US" altLang="ko-KR" sz="3200" spc="100" dirty="0">
                <a:solidFill>
                  <a:srgbClr val="595959"/>
                </a:solidFill>
                <a:latin typeface="Caviar Dreams"/>
              </a:rPr>
              <a:t> </a:t>
            </a:r>
            <a:r>
              <a:rPr lang="ko-KR" altLang="ko-KR" sz="3200" spc="100" dirty="0" err="1" smtClean="0">
                <a:solidFill>
                  <a:srgbClr val="595959"/>
                </a:solidFill>
                <a:ea typeface="Caviar Dreams"/>
              </a:rPr>
              <a:t>되돌려보내기위해</a:t>
            </a:r>
            <a:endParaRPr lang="en-US" altLang="ko-KR" sz="3200" spc="100" dirty="0" smtClean="0">
              <a:solidFill>
                <a:srgbClr val="595959"/>
              </a:solidFill>
              <a:latin typeface="Caviar Dreams"/>
            </a:endParaRPr>
          </a:p>
          <a:p>
            <a:pPr>
              <a:lnSpc>
                <a:spcPct val="97285"/>
              </a:lnSpc>
            </a:pPr>
            <a:r>
              <a:rPr lang="en-US" altLang="ko-KR" sz="3200" spc="100" dirty="0">
                <a:solidFill>
                  <a:srgbClr val="595959"/>
                </a:solidFill>
                <a:latin typeface="Caviar Dreams"/>
                <a:ea typeface="Caviar Dreams"/>
              </a:rPr>
              <a:t> </a:t>
            </a:r>
            <a:r>
              <a:rPr lang="en-US" altLang="ko-KR" sz="3200" spc="100" dirty="0" smtClean="0">
                <a:solidFill>
                  <a:srgbClr val="595959"/>
                </a:solidFill>
                <a:latin typeface="Caviar Dreams"/>
                <a:ea typeface="Caviar Dreams"/>
              </a:rPr>
              <a:t> </a:t>
            </a:r>
            <a:r>
              <a:rPr lang="ko-KR" altLang="ko-KR" sz="3200" spc="100" dirty="0" smtClean="0">
                <a:solidFill>
                  <a:srgbClr val="595959"/>
                </a:solidFill>
                <a:ea typeface="Caviar Dreams"/>
              </a:rPr>
              <a:t>불을</a:t>
            </a:r>
            <a:r>
              <a:rPr lang="en-US" altLang="ko-KR" sz="3200" spc="100" dirty="0" smtClean="0">
                <a:solidFill>
                  <a:srgbClr val="595959"/>
                </a:solidFill>
                <a:latin typeface="Caviar Dreams"/>
              </a:rPr>
              <a:t> </a:t>
            </a:r>
            <a:r>
              <a:rPr lang="ko-KR" altLang="ko-KR" sz="3200" spc="100" dirty="0">
                <a:solidFill>
                  <a:srgbClr val="595959"/>
                </a:solidFill>
                <a:ea typeface="Caviar Dreams"/>
              </a:rPr>
              <a:t>피우는</a:t>
            </a:r>
            <a:r>
              <a:rPr lang="en-US" altLang="ko-KR" sz="3200" spc="100" dirty="0">
                <a:solidFill>
                  <a:srgbClr val="595959"/>
                </a:solidFill>
                <a:latin typeface="Caviar Dreams"/>
              </a:rPr>
              <a:t> </a:t>
            </a:r>
            <a:r>
              <a:rPr lang="ko-KR" altLang="ko-KR" sz="3200" spc="100" dirty="0">
                <a:solidFill>
                  <a:srgbClr val="595959"/>
                </a:solidFill>
                <a:ea typeface="Caviar Dreams"/>
              </a:rPr>
              <a:t>행사</a:t>
            </a:r>
          </a:p>
          <a:p>
            <a:pPr lvl="0">
              <a:lnSpc>
                <a:spcPct val="97285"/>
              </a:lnSpc>
            </a:pPr>
            <a:endParaRPr lang="ko-KR" altLang="ko-KR" sz="3200" spc="100" dirty="0">
              <a:solidFill>
                <a:srgbClr val="595959"/>
              </a:solidFill>
              <a:ea typeface="Caviar Dream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594600" y="3962400"/>
            <a:ext cx="10007600" cy="800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97285"/>
              </a:lnSpc>
            </a:pPr>
            <a:r>
              <a:rPr lang="en-US" altLang="ko-KR" sz="4200" spc="100" dirty="0">
                <a:latin typeface="Caviar Dreams"/>
              </a:rPr>
              <a:t>-</a:t>
            </a:r>
            <a:r>
              <a:rPr lang="ko-KR" altLang="ko-KR" sz="4200" spc="100" dirty="0">
                <a:ea typeface="Caviar Dreams"/>
              </a:rPr>
              <a:t>조상의</a:t>
            </a:r>
            <a:r>
              <a:rPr lang="en-US" altLang="ko-KR" sz="4200" spc="100" dirty="0">
                <a:latin typeface="Caviar Dreams"/>
              </a:rPr>
              <a:t> </a:t>
            </a:r>
            <a:r>
              <a:rPr lang="ko-KR" altLang="ko-KR" sz="4200" spc="100" dirty="0">
                <a:ea typeface="Caviar Dreams"/>
              </a:rPr>
              <a:t>영혼을</a:t>
            </a:r>
            <a:r>
              <a:rPr lang="en-US" altLang="ko-KR" sz="4200" spc="100" dirty="0">
                <a:latin typeface="Caviar Dreams"/>
              </a:rPr>
              <a:t> </a:t>
            </a:r>
            <a:r>
              <a:rPr lang="ko-KR" altLang="ko-KR" sz="4200" spc="100" dirty="0">
                <a:ea typeface="Caviar Dreams"/>
              </a:rPr>
              <a:t>맞아들여</a:t>
            </a:r>
            <a:r>
              <a:rPr lang="en-US" altLang="ko-KR" sz="4200" spc="100" dirty="0">
                <a:latin typeface="Caviar Dreams"/>
              </a:rPr>
              <a:t> </a:t>
            </a:r>
            <a:r>
              <a:rPr lang="ko-KR" altLang="ko-KR" sz="4200" spc="100" dirty="0" smtClean="0">
                <a:ea typeface="Caviar Dreams"/>
              </a:rPr>
              <a:t>대접하고</a:t>
            </a:r>
            <a:endParaRPr lang="en-US" altLang="ko-KR" sz="4200" spc="100" dirty="0" smtClean="0">
              <a:latin typeface="Caviar Dreams"/>
            </a:endParaRPr>
          </a:p>
          <a:p>
            <a:pPr lvl="0">
              <a:lnSpc>
                <a:spcPct val="97285"/>
              </a:lnSpc>
            </a:pPr>
            <a:r>
              <a:rPr lang="en-US" altLang="ko-KR" sz="4200" spc="100" dirty="0">
                <a:latin typeface="Caviar Dreams"/>
                <a:ea typeface="Caviar Dreams"/>
              </a:rPr>
              <a:t> </a:t>
            </a:r>
            <a:r>
              <a:rPr lang="ko-KR" altLang="ko-KR" sz="4200" spc="100" dirty="0" smtClean="0">
                <a:ea typeface="Caviar Dreams"/>
              </a:rPr>
              <a:t>모두의</a:t>
            </a:r>
            <a:r>
              <a:rPr lang="en-US" altLang="ko-KR" sz="4200" spc="100" dirty="0" smtClean="0">
                <a:latin typeface="Caviar Dreams"/>
              </a:rPr>
              <a:t> </a:t>
            </a:r>
            <a:r>
              <a:rPr lang="ko-KR" altLang="ko-KR" sz="4200" spc="100" dirty="0">
                <a:ea typeface="Caviar Dreams"/>
              </a:rPr>
              <a:t>건강과</a:t>
            </a:r>
            <a:r>
              <a:rPr lang="en-US" altLang="ko-KR" sz="4200" spc="100" dirty="0">
                <a:latin typeface="Caviar Dreams"/>
              </a:rPr>
              <a:t> </a:t>
            </a:r>
            <a:r>
              <a:rPr lang="ko-KR" altLang="ko-KR" sz="4200" spc="100" dirty="0">
                <a:ea typeface="Caviar Dreams"/>
              </a:rPr>
              <a:t>행복을</a:t>
            </a:r>
            <a:r>
              <a:rPr lang="en-US" altLang="ko-KR" sz="4200" spc="100" dirty="0">
                <a:latin typeface="Caviar Dreams"/>
              </a:rPr>
              <a:t> </a:t>
            </a:r>
            <a:r>
              <a:rPr lang="ko-KR" altLang="ko-KR" sz="4200" spc="100" dirty="0">
                <a:ea typeface="Caviar Dreams"/>
              </a:rPr>
              <a:t>기원하는</a:t>
            </a:r>
            <a:r>
              <a:rPr lang="en-US" altLang="ko-KR" sz="4200" spc="100" dirty="0">
                <a:latin typeface="Caviar Dreams"/>
              </a:rPr>
              <a:t> </a:t>
            </a:r>
            <a:r>
              <a:rPr lang="ko-KR" altLang="ko-KR" sz="4200" spc="100" dirty="0">
                <a:ea typeface="Caviar Dreams"/>
              </a:rPr>
              <a:t>날</a:t>
            </a:r>
            <a:endParaRPr lang="ko-KR" altLang="ko-KR" sz="4200" spc="100" dirty="0">
              <a:ea typeface="Caviar Dream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594600" y="2514600"/>
            <a:ext cx="4851400" cy="800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>
              <a:lnSpc>
                <a:spcPct val="97285"/>
              </a:lnSpc>
            </a:pPr>
            <a:r>
              <a:rPr lang="en-US" altLang="ko-KR" sz="4200" spc="100" dirty="0">
                <a:latin typeface="Caviar Dreams"/>
              </a:rPr>
              <a:t>-</a:t>
            </a:r>
            <a:r>
              <a:rPr lang="ko-KR" altLang="ko-KR" sz="4200" spc="100" dirty="0">
                <a:ea typeface="Caviar Dreams"/>
              </a:rPr>
              <a:t>양력</a:t>
            </a:r>
            <a:r>
              <a:rPr lang="en-US" altLang="ko-KR" sz="4200" spc="100" dirty="0">
                <a:latin typeface="Caviar Dreams"/>
              </a:rPr>
              <a:t> 8</a:t>
            </a:r>
            <a:r>
              <a:rPr lang="ko-KR" altLang="ko-KR" sz="4200" spc="100" dirty="0">
                <a:ea typeface="Caviar Dreams"/>
              </a:rPr>
              <a:t>월</a:t>
            </a:r>
            <a:r>
              <a:rPr lang="en-US" altLang="ko-KR" sz="4200" spc="100" dirty="0">
                <a:latin typeface="Caviar Dreams"/>
              </a:rPr>
              <a:t> 15</a:t>
            </a:r>
            <a:r>
              <a:rPr lang="ko-KR" altLang="ko-KR" sz="4200" spc="100" dirty="0" smtClean="0">
                <a:ea typeface="Caviar Dreams"/>
              </a:rPr>
              <a:t>일</a:t>
            </a:r>
            <a:endParaRPr lang="ko-KR" altLang="ko-KR" sz="4200" spc="100" dirty="0">
              <a:ea typeface="Caviar Dream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620000" y="5219700"/>
            <a:ext cx="11074400" cy="1460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97285"/>
              </a:lnSpc>
            </a:pPr>
            <a:r>
              <a:rPr lang="en-US" altLang="ko-KR" sz="4200" spc="100" dirty="0">
                <a:latin typeface="Caviar Dreams"/>
              </a:rPr>
              <a:t>-</a:t>
            </a:r>
            <a:r>
              <a:rPr lang="ko-KR" altLang="ko-KR" sz="4200" spc="100" dirty="0">
                <a:ea typeface="Caviar Dreams"/>
              </a:rPr>
              <a:t>새해</a:t>
            </a:r>
            <a:r>
              <a:rPr lang="en-US" altLang="ko-KR" sz="4200" spc="100" dirty="0">
                <a:latin typeface="Caviar Dreams"/>
              </a:rPr>
              <a:t> </a:t>
            </a:r>
            <a:r>
              <a:rPr lang="ko-KR" altLang="ko-KR" sz="4200" spc="100" dirty="0">
                <a:ea typeface="Caviar Dreams"/>
              </a:rPr>
              <a:t>첫날인</a:t>
            </a:r>
            <a:r>
              <a:rPr lang="en-US" altLang="ko-KR" sz="4200" spc="100" dirty="0">
                <a:latin typeface="Caviar Dreams"/>
              </a:rPr>
              <a:t> </a:t>
            </a:r>
            <a:r>
              <a:rPr lang="ko-KR" altLang="ko-KR" sz="4200" spc="100" dirty="0" err="1">
                <a:ea typeface="Caviar Dreams"/>
              </a:rPr>
              <a:t>오쇼가츠</a:t>
            </a:r>
            <a:r>
              <a:rPr lang="en-US" altLang="ko-KR" sz="4200" spc="100" dirty="0">
                <a:latin typeface="Caviar Dreams"/>
              </a:rPr>
              <a:t>(</a:t>
            </a:r>
            <a:r>
              <a:rPr lang="ja-JP" altLang="ko-KR" sz="4200" spc="100" dirty="0">
                <a:ea typeface="Caviar Dreams"/>
              </a:rPr>
              <a:t>お正月</a:t>
            </a:r>
            <a:r>
              <a:rPr lang="en-US" altLang="ko-KR" sz="4200" spc="100" dirty="0">
                <a:latin typeface="Caviar Dreams"/>
              </a:rPr>
              <a:t>)</a:t>
            </a:r>
            <a:r>
              <a:rPr lang="ko-KR" altLang="ko-KR" sz="4200" spc="100" dirty="0">
                <a:ea typeface="Caviar Dreams"/>
              </a:rPr>
              <a:t>와</a:t>
            </a:r>
            <a:r>
              <a:rPr lang="en-US" altLang="ko-KR" sz="4200" spc="100" dirty="0">
                <a:latin typeface="Caviar Dreams"/>
              </a:rPr>
              <a:t> </a:t>
            </a:r>
            <a:r>
              <a:rPr lang="ko-KR" altLang="ko-KR" sz="4200" spc="100" dirty="0" smtClean="0">
                <a:ea typeface="Caviar Dreams"/>
              </a:rPr>
              <a:t>함께</a:t>
            </a:r>
            <a:endParaRPr lang="en-US" altLang="ko-KR" sz="4200" spc="100" dirty="0" smtClean="0">
              <a:latin typeface="Caviar Dreams"/>
            </a:endParaRPr>
          </a:p>
          <a:p>
            <a:pPr lvl="0">
              <a:lnSpc>
                <a:spcPct val="97285"/>
              </a:lnSpc>
            </a:pPr>
            <a:r>
              <a:rPr lang="en-US" altLang="ko-KR" sz="4200" spc="100" dirty="0">
                <a:latin typeface="Caviar Dreams"/>
                <a:ea typeface="Caviar Dreams"/>
              </a:rPr>
              <a:t> </a:t>
            </a:r>
            <a:r>
              <a:rPr lang="ko-KR" altLang="ko-KR" sz="4200" spc="100" dirty="0" smtClean="0">
                <a:ea typeface="Caviar Dreams"/>
              </a:rPr>
              <a:t>일본</a:t>
            </a:r>
            <a:r>
              <a:rPr lang="en-US" altLang="ko-KR" sz="4200" spc="100" dirty="0" smtClean="0">
                <a:latin typeface="Caviar Dreams"/>
              </a:rPr>
              <a:t> </a:t>
            </a:r>
            <a:r>
              <a:rPr lang="ko-KR" altLang="ko-KR" sz="4200" spc="100" dirty="0">
                <a:ea typeface="Caviar Dreams"/>
              </a:rPr>
              <a:t>최대의</a:t>
            </a:r>
            <a:r>
              <a:rPr lang="en-US" altLang="ko-KR" sz="4200" spc="100" dirty="0">
                <a:latin typeface="Caviar Dreams"/>
              </a:rPr>
              <a:t> </a:t>
            </a:r>
            <a:r>
              <a:rPr lang="ko-KR" altLang="ko-KR" sz="4200" spc="100" dirty="0">
                <a:ea typeface="Caviar Dreams"/>
              </a:rPr>
              <a:t>명절로</a:t>
            </a:r>
            <a:r>
              <a:rPr lang="en-US" altLang="ko-KR" sz="4200" spc="100" dirty="0">
                <a:latin typeface="Caviar Dreams"/>
              </a:rPr>
              <a:t> </a:t>
            </a:r>
            <a:r>
              <a:rPr lang="ko-KR" altLang="ko-KR" sz="4200" spc="100" dirty="0">
                <a:ea typeface="Caviar Dreams"/>
              </a:rPr>
              <a:t>꼽힌다</a:t>
            </a:r>
            <a:r>
              <a:rPr lang="en-US" altLang="ko-KR" sz="4200" spc="100" dirty="0">
                <a:latin typeface="Caviar Dreams"/>
              </a:rPr>
              <a:t> 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6428" y="1028700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 smtClean="0"/>
              <a:t>오봉</a:t>
            </a:r>
            <a:endParaRPr lang="ko-KR" altLang="en-US" sz="4800" dirty="0"/>
          </a:p>
        </p:txBody>
      </p:sp>
      <p:pic>
        <p:nvPicPr>
          <p:cNvPr id="12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24100"/>
            <a:ext cx="6362700" cy="4241800"/>
          </a:xfrm>
          <a:prstGeom prst="rect">
            <a:avLst/>
          </a:prstGeom>
        </p:spPr>
      </p:pic>
      <p:sp>
        <p:nvSpPr>
          <p:cNvPr id="13" name="TextBox 6"/>
          <p:cNvSpPr txBox="1"/>
          <p:nvPr/>
        </p:nvSpPr>
        <p:spPr>
          <a:xfrm>
            <a:off x="1044714" y="6819900"/>
            <a:ext cx="3146286" cy="1155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97285"/>
              </a:lnSpc>
            </a:pPr>
            <a:r>
              <a:rPr lang="en-US" altLang="ko-KR" sz="3400" spc="100" dirty="0">
                <a:solidFill>
                  <a:srgbClr val="595959"/>
                </a:solidFill>
                <a:latin typeface="Caviar Dreams"/>
              </a:rPr>
              <a:t>*</a:t>
            </a:r>
            <a:r>
              <a:rPr lang="ko-KR" altLang="ko-KR" sz="3400" spc="100" dirty="0" err="1" smtClean="0">
                <a:solidFill>
                  <a:srgbClr val="595959"/>
                </a:solidFill>
                <a:ea typeface="Caviar Dreams"/>
              </a:rPr>
              <a:t>오쿠리비</a:t>
            </a:r>
            <a:endParaRPr lang="ko-KR" altLang="ko-KR" sz="3200" spc="100" dirty="0">
              <a:solidFill>
                <a:srgbClr val="595959"/>
              </a:solidFill>
              <a:ea typeface="Caviar Dreams"/>
            </a:endParaRPr>
          </a:p>
          <a:p>
            <a:pPr lvl="0">
              <a:lnSpc>
                <a:spcPct val="97285"/>
              </a:lnSpc>
            </a:pPr>
            <a:endParaRPr lang="ko-KR" altLang="ko-KR" sz="3200" spc="100" dirty="0">
              <a:solidFill>
                <a:srgbClr val="595959"/>
              </a:solidFill>
              <a:ea typeface="Caviar Dreams"/>
            </a:endParaRPr>
          </a:p>
        </p:txBody>
      </p:sp>
    </p:spTree>
    <p:extLst>
      <p:ext uri="{BB962C8B-B14F-4D97-AF65-F5344CB8AC3E}">
        <p14:creationId xmlns:p14="http://schemas.microsoft.com/office/powerpoint/2010/main" val="336265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438400" y="1104900"/>
            <a:ext cx="5588000" cy="609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97285"/>
              </a:lnSpc>
            </a:pPr>
            <a:r>
              <a:rPr lang="en-US" altLang="ko-KR" sz="3400" spc="100" dirty="0">
                <a:solidFill>
                  <a:srgbClr val="595959"/>
                </a:solidFill>
                <a:latin typeface="Caviar Dreams"/>
              </a:rPr>
              <a:t>(</a:t>
            </a:r>
            <a:r>
              <a:rPr lang="ja-JP" altLang="ko-KR" sz="3400" spc="100" dirty="0">
                <a:solidFill>
                  <a:srgbClr val="595959"/>
                </a:solidFill>
                <a:ea typeface="Caviar Dreams"/>
              </a:rPr>
              <a:t>お盆</a:t>
            </a:r>
            <a:r>
              <a:rPr lang="en-US" altLang="ko-KR" sz="3400" spc="100" dirty="0">
                <a:solidFill>
                  <a:srgbClr val="595959"/>
                </a:solidFill>
                <a:latin typeface="Caviar Dreams"/>
              </a:rPr>
              <a:t>)</a:t>
            </a:r>
            <a:endParaRPr lang="en-US" altLang="ko-KR" sz="3400" spc="100" dirty="0">
              <a:solidFill>
                <a:srgbClr val="595959"/>
              </a:solidFill>
              <a:latin typeface="Caviar Drea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6428" y="1028700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 smtClean="0"/>
              <a:t>오봉</a:t>
            </a:r>
            <a:endParaRPr lang="ko-KR" altLang="en-US" sz="4800" dirty="0"/>
          </a:p>
        </p:txBody>
      </p:sp>
      <p:sp>
        <p:nvSpPr>
          <p:cNvPr id="2" name="직사각형 1"/>
          <p:cNvSpPr/>
          <p:nvPr/>
        </p:nvSpPr>
        <p:spPr>
          <a:xfrm>
            <a:off x="3848588" y="979260"/>
            <a:ext cx="27879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ko-KR" sz="4400" dirty="0" smtClean="0">
                <a:solidFill>
                  <a:prstClr val="black"/>
                </a:solidFill>
              </a:rPr>
              <a:t>[</a:t>
            </a:r>
            <a:r>
              <a:rPr lang="ko-KR" altLang="en-US" sz="4400" dirty="0" smtClean="0">
                <a:solidFill>
                  <a:prstClr val="black"/>
                </a:solidFill>
              </a:rPr>
              <a:t>주요행사</a:t>
            </a:r>
            <a:r>
              <a:rPr lang="en-US" altLang="ko-KR" sz="4400" dirty="0" smtClean="0">
                <a:solidFill>
                  <a:prstClr val="black"/>
                </a:solidFill>
              </a:rPr>
              <a:t>]</a:t>
            </a:r>
            <a:endParaRPr lang="ko-KR" altLang="en-US" sz="4400" dirty="0">
              <a:solidFill>
                <a:prstClr val="black"/>
              </a:solidFill>
            </a:endParaRPr>
          </a:p>
        </p:txBody>
      </p:sp>
      <p:pic>
        <p:nvPicPr>
          <p:cNvPr id="14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628900"/>
            <a:ext cx="4775200" cy="31877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6288024" y="2452894"/>
            <a:ext cx="2698175" cy="1023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1890"/>
              </a:lnSpc>
            </a:pPr>
            <a:r>
              <a:rPr lang="ko-KR" altLang="en-US" sz="4500" spc="400" dirty="0" err="1">
                <a:ea typeface="Caviar Dreams"/>
              </a:rPr>
              <a:t>봉오도리</a:t>
            </a:r>
            <a:endParaRPr lang="ko-KR" altLang="en-US" sz="4500" spc="400" dirty="0">
              <a:ea typeface="Caviar Dreams"/>
            </a:endParaRPr>
          </a:p>
        </p:txBody>
      </p:sp>
      <p:pic>
        <p:nvPicPr>
          <p:cNvPr id="15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0400" y="6045200"/>
            <a:ext cx="4838700" cy="3225800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8458200" y="6052820"/>
            <a:ext cx="3507692" cy="1023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1890"/>
              </a:lnSpc>
            </a:pPr>
            <a:r>
              <a:rPr lang="ko-KR" altLang="en-US" sz="4500" spc="400" dirty="0" smtClean="0">
                <a:ea typeface="Caviar Dreams"/>
              </a:rPr>
              <a:t>등롱 띄우기</a:t>
            </a:r>
            <a:endParaRPr lang="ko-KR" altLang="en-US" sz="4500" spc="400" dirty="0">
              <a:ea typeface="Caviar Dreams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667000" y="7277100"/>
            <a:ext cx="9144000" cy="159351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lnSpc>
                <a:spcPct val="139449"/>
              </a:lnSpc>
            </a:pPr>
            <a:r>
              <a:rPr lang="ko-KR" altLang="ko-KR" sz="3700" spc="100" dirty="0">
                <a:solidFill>
                  <a:schemeClr val="tx1">
                    <a:lumMod val="50000"/>
                    <a:lumOff val="50000"/>
                  </a:schemeClr>
                </a:solidFill>
                <a:ea typeface="Caviar Dreams"/>
              </a:rPr>
              <a:t>가족의</a:t>
            </a:r>
            <a:r>
              <a:rPr lang="en-US" altLang="ko-KR" sz="37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rPr>
              <a:t> </a:t>
            </a:r>
            <a:r>
              <a:rPr lang="ko-KR" altLang="ko-KR" sz="3700" spc="100" dirty="0">
                <a:solidFill>
                  <a:schemeClr val="tx1">
                    <a:lumMod val="50000"/>
                    <a:lumOff val="50000"/>
                  </a:schemeClr>
                </a:solidFill>
                <a:ea typeface="Caviar Dreams"/>
              </a:rPr>
              <a:t>건강과</a:t>
            </a:r>
            <a:r>
              <a:rPr lang="en-US" altLang="ko-KR" sz="37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rPr>
              <a:t> </a:t>
            </a:r>
            <a:r>
              <a:rPr lang="ko-KR" altLang="ko-KR" sz="3700" spc="100" dirty="0">
                <a:solidFill>
                  <a:schemeClr val="tx1">
                    <a:lumMod val="50000"/>
                    <a:lumOff val="50000"/>
                  </a:schemeClr>
                </a:solidFill>
                <a:ea typeface="Caviar Dreams"/>
              </a:rPr>
              <a:t>번영을</a:t>
            </a:r>
            <a:r>
              <a:rPr lang="en-US" altLang="ko-KR" sz="37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rPr>
              <a:t> </a:t>
            </a:r>
            <a:r>
              <a:rPr lang="ko-KR" altLang="ko-KR" sz="3700" spc="100" dirty="0">
                <a:solidFill>
                  <a:schemeClr val="tx1">
                    <a:lumMod val="50000"/>
                    <a:lumOff val="50000"/>
                  </a:schemeClr>
                </a:solidFill>
                <a:ea typeface="Caviar Dreams"/>
              </a:rPr>
              <a:t>기원하며</a:t>
            </a:r>
            <a:r>
              <a:rPr lang="en-US" altLang="ko-KR" sz="37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rPr>
              <a:t> </a:t>
            </a:r>
            <a:r>
              <a:rPr lang="ko-KR" altLang="ko-KR" sz="3700" spc="100" dirty="0">
                <a:solidFill>
                  <a:schemeClr val="tx1">
                    <a:lumMod val="50000"/>
                    <a:lumOff val="50000"/>
                  </a:schemeClr>
                </a:solidFill>
                <a:ea typeface="Caviar Dreams"/>
              </a:rPr>
              <a:t>등롱을</a:t>
            </a:r>
            <a:r>
              <a:rPr lang="en-US" altLang="ko-KR" sz="37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rPr>
              <a:t> </a:t>
            </a:r>
            <a:r>
              <a:rPr lang="ko-KR" altLang="ko-KR" sz="3700" spc="100" dirty="0">
                <a:solidFill>
                  <a:schemeClr val="tx1">
                    <a:lumMod val="50000"/>
                    <a:lumOff val="50000"/>
                  </a:schemeClr>
                </a:solidFill>
                <a:ea typeface="Caviar Dreams"/>
              </a:rPr>
              <a:t>물가에</a:t>
            </a:r>
            <a:r>
              <a:rPr lang="en-US" altLang="ko-KR" sz="37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rPr>
              <a:t> </a:t>
            </a:r>
            <a:r>
              <a:rPr lang="ko-KR" altLang="ko-KR" sz="3700" spc="100" dirty="0">
                <a:solidFill>
                  <a:schemeClr val="tx1">
                    <a:lumMod val="50000"/>
                    <a:lumOff val="50000"/>
                  </a:schemeClr>
                </a:solidFill>
                <a:ea typeface="Caviar Dreams"/>
              </a:rPr>
              <a:t>띄워</a:t>
            </a:r>
            <a:r>
              <a:rPr lang="en-US" altLang="ko-KR" sz="37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rPr>
              <a:t> </a:t>
            </a:r>
            <a:r>
              <a:rPr lang="ko-KR" altLang="ko-KR" sz="3700" spc="1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Caviar Dreams"/>
              </a:rPr>
              <a:t>보</a:t>
            </a:r>
            <a:r>
              <a:rPr lang="ko-KR" altLang="en-US" sz="3700" spc="1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Caviar Dreams"/>
              </a:rPr>
              <a:t>내는 행사</a:t>
            </a:r>
            <a:endParaRPr lang="en-US" altLang="ko-KR" sz="3700" spc="100" dirty="0">
              <a:solidFill>
                <a:schemeClr val="tx1">
                  <a:lumMod val="50000"/>
                  <a:lumOff val="50000"/>
                </a:schemeClr>
              </a:solidFill>
              <a:latin typeface="Caviar Dreams"/>
            </a:endParaRPr>
          </a:p>
        </p:txBody>
      </p:sp>
      <p:sp>
        <p:nvSpPr>
          <p:cNvPr id="19" name="TextBox 5"/>
          <p:cNvSpPr txBox="1"/>
          <p:nvPr/>
        </p:nvSpPr>
        <p:spPr>
          <a:xfrm>
            <a:off x="6389581" y="3487404"/>
            <a:ext cx="10909300" cy="1435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39449"/>
              </a:lnSpc>
            </a:pPr>
            <a:r>
              <a:rPr lang="ko-KR" sz="3700" b="0" i="0" u="none" strike="noStrike" spc="100" dirty="0">
                <a:solidFill>
                  <a:srgbClr val="595959"/>
                </a:solidFill>
                <a:ea typeface="Caviar Dreams"/>
              </a:rPr>
              <a:t>등불로</a:t>
            </a:r>
            <a:r>
              <a:rPr lang="en-US" sz="3700" b="0" i="0" u="none" strike="noStrike" spc="100" dirty="0">
                <a:solidFill>
                  <a:srgbClr val="595959"/>
                </a:solidFill>
                <a:latin typeface="Caviar Dreams"/>
              </a:rPr>
              <a:t> </a:t>
            </a:r>
            <a:r>
              <a:rPr lang="ko-KR" sz="3700" b="0" i="0" u="none" strike="noStrike" spc="100" dirty="0">
                <a:solidFill>
                  <a:srgbClr val="595959"/>
                </a:solidFill>
                <a:ea typeface="Caviar Dreams"/>
              </a:rPr>
              <a:t>장식한</a:t>
            </a:r>
            <a:r>
              <a:rPr lang="en-US" sz="3700" b="0" i="0" u="none" strike="noStrike" spc="100" dirty="0">
                <a:solidFill>
                  <a:srgbClr val="595959"/>
                </a:solidFill>
                <a:latin typeface="Caviar Dreams"/>
              </a:rPr>
              <a:t> </a:t>
            </a:r>
            <a:r>
              <a:rPr lang="ko-KR" sz="3700" b="0" i="0" u="none" strike="noStrike" spc="100" dirty="0" err="1">
                <a:solidFill>
                  <a:srgbClr val="595959"/>
                </a:solidFill>
                <a:ea typeface="Caviar Dreams"/>
              </a:rPr>
              <a:t>야구라를</a:t>
            </a:r>
            <a:r>
              <a:rPr lang="en-US" sz="3700" b="0" i="0" u="none" strike="noStrike" spc="100" dirty="0">
                <a:solidFill>
                  <a:srgbClr val="595959"/>
                </a:solidFill>
                <a:latin typeface="Caviar Dreams"/>
              </a:rPr>
              <a:t> </a:t>
            </a:r>
            <a:r>
              <a:rPr lang="ko-KR" sz="3700" b="0" i="0" u="none" strike="noStrike" spc="100" dirty="0">
                <a:solidFill>
                  <a:srgbClr val="595959"/>
                </a:solidFill>
                <a:ea typeface="Caviar Dreams"/>
              </a:rPr>
              <a:t>둘러싸고</a:t>
            </a:r>
            <a:r>
              <a:rPr lang="en-US" sz="3700" b="0" i="0" u="none" strike="noStrike" spc="100" dirty="0">
                <a:solidFill>
                  <a:srgbClr val="595959"/>
                </a:solidFill>
                <a:latin typeface="Caviar Dreams"/>
              </a:rPr>
              <a:t> </a:t>
            </a:r>
            <a:r>
              <a:rPr lang="ko-KR" sz="3700" b="0" i="0" u="none" strike="noStrike" spc="100" dirty="0">
                <a:solidFill>
                  <a:srgbClr val="595959"/>
                </a:solidFill>
                <a:ea typeface="Caviar Dreams"/>
              </a:rPr>
              <a:t>춤을</a:t>
            </a:r>
            <a:r>
              <a:rPr lang="en-US" sz="3700" b="0" i="0" u="none" strike="noStrike" spc="100" dirty="0">
                <a:solidFill>
                  <a:srgbClr val="595959"/>
                </a:solidFill>
                <a:latin typeface="Caviar Dreams"/>
              </a:rPr>
              <a:t> </a:t>
            </a:r>
            <a:r>
              <a:rPr lang="ko-KR" sz="3700" b="0" i="0" u="none" strike="noStrike" spc="100" dirty="0">
                <a:solidFill>
                  <a:srgbClr val="595959"/>
                </a:solidFill>
                <a:ea typeface="Caviar Dreams"/>
              </a:rPr>
              <a:t>추는</a:t>
            </a:r>
            <a:r>
              <a:rPr lang="en-US" sz="3700" b="0" i="0" u="none" strike="noStrike" spc="100" dirty="0">
                <a:solidFill>
                  <a:srgbClr val="595959"/>
                </a:solidFill>
                <a:latin typeface="Caviar Dreams"/>
              </a:rPr>
              <a:t> 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15925800" y="3891890"/>
            <a:ext cx="1159292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700" spc="100" dirty="0">
                <a:solidFill>
                  <a:schemeClr val="tx1">
                    <a:lumMod val="50000"/>
                    <a:lumOff val="50000"/>
                  </a:schemeClr>
                </a:solidFill>
                <a:ea typeface="Caviar Dreams"/>
              </a:rPr>
              <a:t>행사</a:t>
            </a:r>
            <a:endParaRPr lang="ko-KR" altLang="en-US" sz="3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21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306</Words>
  <Application>Microsoft Office PowerPoint</Application>
  <PresentationFormat>사용자 지정</PresentationFormat>
  <Paragraphs>69</Paragraphs>
  <Slides>10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7" baseType="lpstr">
      <vt:lpstr>굴림</vt:lpstr>
      <vt:lpstr>Arial</vt:lpstr>
      <vt:lpstr>ＭＳ Ｐゴシック</vt:lpstr>
      <vt:lpstr>맑은 고딕</vt:lpstr>
      <vt:lpstr>Caviar Dreams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</dc:creator>
  <cp:lastModifiedBy>admin</cp:lastModifiedBy>
  <cp:revision>13</cp:revision>
  <dcterms:created xsi:type="dcterms:W3CDTF">2006-08-16T00:00:00Z</dcterms:created>
  <dcterms:modified xsi:type="dcterms:W3CDTF">2024-11-20T20:52:25Z</dcterms:modified>
</cp:coreProperties>
</file>