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696" r:id="rId3"/>
  </p:sldMasterIdLst>
  <p:notesMasterIdLst>
    <p:notesMasterId r:id="rId9"/>
  </p:notesMasterIdLst>
  <p:sldIdLst>
    <p:sldId id="256" r:id="rId4"/>
    <p:sldId id="279" r:id="rId5"/>
    <p:sldId id="280" r:id="rId6"/>
    <p:sldId id="281" r:id="rId7"/>
    <p:sldId id="28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60"/>
  </p:normalViewPr>
  <p:slideViewPr>
    <p:cSldViewPr>
      <p:cViewPr>
        <p:scale>
          <a:sx n="66" d="100"/>
          <a:sy n="66" d="100"/>
        </p:scale>
        <p:origin x="-230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1752" y="13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0A093-1D81-4D17-BB4A-31C2AB31A575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087C4-9FE0-43FD-8220-9F0948681C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112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08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87624" y="332656"/>
            <a:ext cx="7772400" cy="1508760"/>
          </a:xfrm>
        </p:spPr>
        <p:txBody>
          <a:bodyPr>
            <a:normAutofit/>
          </a:bodyPr>
          <a:lstStyle/>
          <a:p>
            <a:pPr algn="r"/>
            <a:r>
              <a:rPr lang="en-US" altLang="ko-KR" dirty="0" smtClean="0"/>
              <a:t>12.09.21 </a:t>
            </a:r>
          </a:p>
          <a:p>
            <a:pPr algn="r"/>
            <a:endParaRPr lang="en-US" altLang="ko-KR" dirty="0" smtClean="0"/>
          </a:p>
          <a:p>
            <a:pPr algn="r"/>
            <a:r>
              <a:rPr lang="ko-KR" altLang="en-US" dirty="0" smtClean="0"/>
              <a:t>대구대학교 재활공학과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4</a:t>
            </a:r>
            <a:r>
              <a:rPr lang="ko-KR" altLang="en-US" dirty="0" smtClean="0"/>
              <a:t>학년 신혜진</a:t>
            </a:r>
            <a:r>
              <a:rPr lang="en-US" altLang="ko-KR" dirty="0" smtClean="0"/>
              <a:t>, 4</a:t>
            </a:r>
            <a:r>
              <a:rPr lang="ko-KR" altLang="en-US" dirty="0" smtClean="0"/>
              <a:t>학년 홍수년</a:t>
            </a:r>
            <a:endParaRPr lang="en-US" altLang="ko-KR" dirty="0" smtClean="0"/>
          </a:p>
        </p:txBody>
      </p:sp>
      <p:sp>
        <p:nvSpPr>
          <p:cNvPr id="4" name="제목 1"/>
          <p:cNvSpPr>
            <a:spLocks noGrp="1"/>
          </p:cNvSpPr>
          <p:nvPr>
            <p:ph type="ctrTitle"/>
          </p:nvPr>
        </p:nvSpPr>
        <p:spPr>
          <a:xfrm>
            <a:off x="971550" y="3789363"/>
            <a:ext cx="7772400" cy="1974850"/>
          </a:xfrm>
        </p:spPr>
        <p:txBody>
          <a:bodyPr/>
          <a:lstStyle/>
          <a:p>
            <a:r>
              <a:rPr lang="ko-KR" altLang="en-US" sz="3000" dirty="0" smtClean="0"/>
              <a:t>자세유지기구</a:t>
            </a:r>
            <a:r>
              <a:rPr lang="en-US" altLang="ko-KR" sz="3000" dirty="0" smtClean="0"/>
              <a:t>_</a:t>
            </a:r>
            <a:r>
              <a:rPr lang="ko-KR" altLang="en-US" sz="3000" dirty="0" err="1" smtClean="0"/>
              <a:t>카시트</a:t>
            </a:r>
            <a:r>
              <a:rPr lang="ko-KR" altLang="en-US" sz="3000" dirty="0" smtClean="0"/>
              <a:t> 제작</a:t>
            </a:r>
            <a:endParaRPr lang="ko-KR" altLang="en-US" sz="2500" dirty="0"/>
          </a:p>
        </p:txBody>
      </p:sp>
      <p:sp>
        <p:nvSpPr>
          <p:cNvPr id="5" name="직사각형 4"/>
          <p:cNvSpPr/>
          <p:nvPr/>
        </p:nvSpPr>
        <p:spPr>
          <a:xfrm>
            <a:off x="395536" y="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2012</a:t>
            </a:r>
            <a:r>
              <a:rPr lang="ko-KR" altLang="en-US" sz="1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학년도 학과 교육혁신 우수 프로그램 지원사업</a:t>
            </a:r>
            <a:endParaRPr lang="ko-KR" altLang="en-US" sz="1200" dirty="0" smtClean="0"/>
          </a:p>
          <a:p>
            <a:r>
              <a:rPr lang="en-US" altLang="ko-KR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ko-KR" altLang="en-US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장애인 사례관리를 중심으로 한 재활공학 전문가 양성” </a:t>
            </a:r>
            <a:r>
              <a:rPr lang="en-US" altLang="ko-KR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ko-KR" altLang="en-US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차 결과보고회</a:t>
            </a:r>
            <a:endParaRPr lang="ko-KR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714348" y="1285860"/>
            <a:ext cx="3240000" cy="4320000"/>
            <a:chOff x="714348" y="1714488"/>
            <a:chExt cx="3240000" cy="4320000"/>
          </a:xfrm>
        </p:grpSpPr>
        <p:pic>
          <p:nvPicPr>
            <p:cNvPr id="18" name="Picture 2" descr="C:\Documents and Settings\Administrator\바탕 화면\선우효림\20120829_11274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74348" y="2254488"/>
              <a:ext cx="4320000" cy="32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9" name="웃는 얼굴 18"/>
            <p:cNvSpPr/>
            <p:nvPr/>
          </p:nvSpPr>
          <p:spPr>
            <a:xfrm>
              <a:off x="1928794" y="2357430"/>
              <a:ext cx="500066" cy="5000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786314" y="857232"/>
            <a:ext cx="4067944" cy="5416084"/>
          </a:xfrm>
        </p:spPr>
        <p:txBody>
          <a:bodyPr/>
          <a:lstStyle/>
          <a:p>
            <a:pPr algn="ctr"/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선우</a:t>
            </a:r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OO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님</a:t>
            </a:r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여</a:t>
            </a:r>
            <a:endParaRPr lang="en-US" altLang="ko-KR" sz="2000" dirty="0" smtClean="0">
              <a:latin typeface="HY그래픽" pitchFamily="18" charset="-127"/>
              <a:ea typeface="HY그래픽" pitchFamily="18" charset="-127"/>
            </a:endParaRPr>
          </a:p>
          <a:p>
            <a:pPr algn="ctr"/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18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세</a:t>
            </a:r>
            <a:endParaRPr lang="en-US" altLang="ko-KR" sz="2000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뇌병변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1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급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endParaRPr lang="en-US" altLang="ko-KR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itchFamily="18" charset="-127"/>
              <a:ea typeface="HY그래픽" pitchFamily="18" charset="-127"/>
            </a:endParaRPr>
          </a:p>
          <a:p>
            <a:pPr algn="just"/>
            <a:endParaRPr lang="en-US" altLang="ko-KR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☞</a:t>
            </a:r>
            <a:r>
              <a:rPr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차량이용 시 자세유지가 불가능하여 전에 사용하던 </a:t>
            </a:r>
            <a:r>
              <a:rPr lang="ko-KR" alt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이너</a:t>
            </a:r>
            <a:r>
              <a:rPr lang="ko-KR" altLang="en-US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를</a:t>
            </a:r>
            <a:r>
              <a:rPr lang="ko-KR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카시트</a:t>
            </a:r>
            <a:r>
              <a:rPr lang="ko-KR" altLang="en-US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로</a:t>
            </a:r>
            <a:r>
              <a:rPr lang="ko-KR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개조해주길 원함  </a:t>
            </a:r>
            <a:endParaRPr lang="en-US" altLang="ko-KR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☞ </a:t>
            </a:r>
            <a:r>
              <a:rPr lang="ko-KR" alt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헤드레스트</a:t>
            </a:r>
            <a:r>
              <a:rPr lang="ko-KR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제작 원함</a:t>
            </a:r>
            <a:r>
              <a:rPr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</a:t>
            </a:r>
          </a:p>
          <a:p>
            <a:pPr algn="just"/>
            <a:r>
              <a:rPr lang="ko-KR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☞ </a:t>
            </a:r>
            <a:r>
              <a:rPr lang="ko-KR" alt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레자교체</a:t>
            </a:r>
            <a:endParaRPr lang="en-US" altLang="ko-KR" dirty="0" smtClean="0">
              <a:solidFill>
                <a:srgbClr val="FFFF00"/>
              </a:solidFill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     </a:t>
            </a:r>
          </a:p>
          <a:p>
            <a:pPr algn="just"/>
            <a:endParaRPr lang="ko-KR" altLang="en-US" dirty="0"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9952" y="5648942"/>
            <a:ext cx="4968552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 좌석시트와 등받이를 어떻게 고정할 것인지</a:t>
            </a:r>
            <a:r>
              <a:rPr lang="en-US" altLang="ko-KR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?</a:t>
            </a:r>
          </a:p>
          <a:p>
            <a:pPr>
              <a:buFontTx/>
              <a:buChar char="-"/>
            </a:pPr>
            <a:r>
              <a:rPr lang="en-US" altLang="ko-KR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dirty="0" err="1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헤드레스트의</a:t>
            </a:r>
            <a:r>
              <a:rPr lang="ko-KR" altLang="en-US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 높이↑</a:t>
            </a:r>
            <a:endParaRPr lang="en-US" altLang="ko-KR" dirty="0" smtClean="0">
              <a:solidFill>
                <a:srgbClr val="FFFF00"/>
              </a:solidFill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31" name="Picture 23" descr="C:\Documents and Settings\nrc\Local Settings\Temporary Internet Files\Content.IE5\ZNXNJEUO\MC90043485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013176"/>
            <a:ext cx="792088" cy="79208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대상자 정보 및 욕구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3" descr="20120829_133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85926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과정 및 제작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882" y="2984841"/>
            <a:ext cx="3533522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레자교체</a:t>
            </a:r>
            <a:r>
              <a:rPr lang="ko-KR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문의를 위해 성모의지 방문</a:t>
            </a:r>
            <a:endParaRPr lang="en-US" altLang="ko-KR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itchFamily="18" charset="-127"/>
              <a:ea typeface="HY그래픽" pitchFamily="18" charset="-127"/>
            </a:endParaRPr>
          </a:p>
          <a:p>
            <a:pPr>
              <a:buNone/>
            </a:pPr>
            <a:r>
              <a:rPr lang="en-US" altLang="ko-K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      -&gt; </a:t>
            </a:r>
            <a:r>
              <a:rPr lang="ko-KR" alt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레자</a:t>
            </a:r>
            <a:r>
              <a:rPr lang="ko-KR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교체 </a:t>
            </a:r>
            <a:r>
              <a:rPr lang="ko-KR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불가능</a:t>
            </a:r>
            <a:endParaRPr lang="en-US" altLang="ko-K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itchFamily="18" charset="-127"/>
              <a:ea typeface="HY그래픽" pitchFamily="18" charset="-127"/>
            </a:endParaRPr>
          </a:p>
          <a:p>
            <a:pPr>
              <a:buNone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      </a:t>
            </a:r>
            <a:r>
              <a:rPr lang="en-US" altLang="ko-K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-&gt; </a:t>
            </a:r>
            <a:r>
              <a:rPr lang="ko-KR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다른 업체 문의</a:t>
            </a:r>
            <a:endParaRPr lang="en-US" altLang="ko-KR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itchFamily="18" charset="-127"/>
              <a:ea typeface="HY그래픽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20120912_174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676" y="881576"/>
            <a:ext cx="3839999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내용 개체 틀 6" descr="20120912_182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628842" y="3935796"/>
            <a:ext cx="3865263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072066" y="3714752"/>
            <a:ext cx="353352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사용하던 </a:t>
            </a:r>
            <a:r>
              <a:rPr lang="ko-KR" alt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헤드레스트</a:t>
            </a:r>
            <a:r>
              <a:rPr lang="ko-KR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크기</a:t>
            </a:r>
            <a:endParaRPr lang="en-US" altLang="ko-KR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→ </a:t>
            </a:r>
            <a:r>
              <a:rPr lang="ko-KR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높이</a:t>
            </a:r>
            <a:r>
              <a:rPr lang="en-US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배</a:t>
            </a:r>
            <a:endParaRPr lang="en-US" altLang="ko-K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istrator\바탕 화면\1111.jpg"/>
          <p:cNvPicPr>
            <a:picLocks noChangeAspect="1" noChangeArrowheads="1"/>
          </p:cNvPicPr>
          <p:nvPr/>
        </p:nvPicPr>
        <p:blipFill>
          <a:blip r:embed="rId5" cstate="print"/>
          <a:srcRect l="56067" t="55424" r="8088" b="31221"/>
          <a:stretch>
            <a:fillRect/>
          </a:stretch>
        </p:blipFill>
        <p:spPr bwMode="auto">
          <a:xfrm flipH="1" flipV="1">
            <a:off x="4857752" y="1285860"/>
            <a:ext cx="3761211" cy="1928826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과정 및 제작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차 후 계획</a:t>
            </a:r>
            <a:endParaRPr lang="ko-KR" altLang="en-US" dirty="0"/>
          </a:p>
        </p:txBody>
      </p:sp>
      <p:pic>
        <p:nvPicPr>
          <p:cNvPr id="8" name="그림 7" descr="20120829_120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85926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923928" y="4581128"/>
            <a:ext cx="5005188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- </a:t>
            </a:r>
            <a:r>
              <a:rPr lang="ko-K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등받이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와 </a:t>
            </a:r>
            <a:r>
              <a:rPr lang="ko-KR" alt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헤드레스트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부착</a:t>
            </a: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itchFamily="18" charset="-127"/>
              <a:ea typeface="HY그래픽" pitchFamily="18" charset="-127"/>
            </a:endParaRPr>
          </a:p>
          <a:p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- </a:t>
            </a:r>
            <a:r>
              <a:rPr lang="ko-K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등받이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와 </a:t>
            </a:r>
            <a:r>
              <a:rPr lang="ko-K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시트 부착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(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철제프레임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)</a:t>
            </a:r>
          </a:p>
          <a:p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- </a:t>
            </a:r>
            <a:r>
              <a:rPr lang="ko-KR" alt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레자</a:t>
            </a:r>
            <a:r>
              <a:rPr lang="ko-K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외주</a:t>
            </a:r>
            <a:endParaRPr lang="ko-KR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itchFamily="18" charset="-127"/>
              <a:ea typeface="HY그래픽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516</TotalTime>
  <Words>128</Words>
  <Application>Microsoft Office PowerPoint</Application>
  <PresentationFormat>화면 슬라이드 쇼(4:3)</PresentationFormat>
  <Paragraphs>36</Paragraphs>
  <Slides>5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메트로</vt:lpstr>
      <vt:lpstr>1_디자인 사용자 지정</vt:lpstr>
      <vt:lpstr>디자인 사용자 지정</vt:lpstr>
      <vt:lpstr>자세유지기구_카시트 제작</vt:lpstr>
      <vt:lpstr>슬라이드 2</vt:lpstr>
      <vt:lpstr>슬라이드 3</vt:lpstr>
      <vt:lpstr>슬라이드 4</vt:lpstr>
      <vt:lpstr>슬라이드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장애인보조기구        개조 및 제작 사례 발표</dc:title>
  <dc:creator>nrc</dc:creator>
  <cp:lastModifiedBy>user</cp:lastModifiedBy>
  <cp:revision>99</cp:revision>
  <dcterms:created xsi:type="dcterms:W3CDTF">2012-06-07T06:33:36Z</dcterms:created>
  <dcterms:modified xsi:type="dcterms:W3CDTF">2012-09-19T13:24:12Z</dcterms:modified>
</cp:coreProperties>
</file>