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0" r:id="rId3"/>
    <p:sldId id="258" r:id="rId4"/>
    <p:sldId id="257" r:id="rId5"/>
    <p:sldId id="259" r:id="rId6"/>
    <p:sldId id="261" r:id="rId7"/>
    <p:sldId id="262" r:id="rId8"/>
    <p:sldId id="275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357554" y="857232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28662" y="1928802"/>
            <a:ext cx="80010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smtClean="0"/>
              <a:t>·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언어교육방법론의 유형에 대하여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400" b="1" dirty="0" smtClean="0"/>
              <a:t>·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자연수화와 문법수화의 차이점에</a:t>
            </a:r>
            <a:endParaRPr lang="en-US" altLang="ko-KR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대하여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r>
              <a:rPr lang="en-US" sz="3400" b="1" dirty="0" smtClean="0"/>
              <a:t>·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구화지도의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cued speech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에 대하여 </a:t>
            </a:r>
            <a:endParaRPr lang="en-US" altLang="ko-KR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400" b="1" dirty="0" smtClean="0"/>
              <a:t>·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Communication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에 대하여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400" b="1" dirty="0" smtClean="0"/>
              <a:t>·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2Bi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접근에 대하여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>
              <a:buFontTx/>
              <a:buNone/>
            </a:pPr>
            <a:r>
              <a:rPr lang="en-US" altLang="ko-K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altLang="ko-KR" dirty="0">
              <a:solidFill>
                <a:srgbClr val="FFFFFF"/>
              </a:solidFill>
              <a:latin typeface="HY버들M" pitchFamily="18" charset="-127"/>
              <a:ea typeface="HY버들M" pitchFamily="18" charset="-127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285984" y="785794"/>
            <a:ext cx="50433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언어교육방법론의 유형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42976" y="1928802"/>
            <a:ext cx="70723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수화법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프랑스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구화법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독일</a:t>
            </a:r>
          </a:p>
          <a:p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TC 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미국</a:t>
            </a:r>
          </a:p>
          <a:p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2Bi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접근법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미국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모든 교육정책은 시대정신의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영향을 받는다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한국의 국정지표와 교육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786182" y="857232"/>
            <a:ext cx="15504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구화법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57224" y="1928802"/>
            <a:ext cx="7715304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청력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달팽이관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 대한 이해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병리적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보청기에 대한 이해</a:t>
            </a:r>
          </a:p>
          <a:p>
            <a:pPr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청능훈련</a:t>
            </a:r>
            <a:endParaRPr lang="ko-KR" altLang="en-US" sz="3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Cued speech: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일종의 </a:t>
            </a:r>
            <a:r>
              <a:rPr lang="ko-KR" altLang="en-US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다감각법</a:t>
            </a:r>
            <a:endParaRPr lang="ko-KR" altLang="en-US" sz="3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- 1967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Cornett, R. (AAD 112, 3-13)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개의 </a:t>
            </a:r>
            <a:r>
              <a:rPr lang="ko-KR" altLang="en-US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자음점과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개의 </a:t>
            </a:r>
            <a:r>
              <a:rPr lang="ko-KR" altLang="en-US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모음점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음성적 음운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완전히 다른 자음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3-4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개로 구성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손으로 지시 후 아동은 교사의 입술을 인지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조음점을 제시하지 않아도 아동이 인지 </a:t>
            </a:r>
          </a:p>
          <a:p>
            <a:pPr>
              <a:lnSpc>
                <a:spcPct val="80000"/>
              </a:lnSpc>
            </a:pP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입술읽기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독순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ko-KR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786182" y="857232"/>
            <a:ext cx="15504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수화법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728" y="200024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자연수화</a:t>
            </a:r>
          </a:p>
          <a:p>
            <a:pPr>
              <a:buFontTx/>
              <a:buChar char="-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자연적 발생</a:t>
            </a:r>
          </a:p>
          <a:p>
            <a:pPr>
              <a:buFontTx/>
              <a:buChar char="-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얼굴표정과 몸짓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문법수화</a:t>
            </a:r>
          </a:p>
          <a:p>
            <a:pPr>
              <a:buFontTx/>
              <a:buChar char="-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국어의 문법에 기초</a:t>
            </a:r>
          </a:p>
          <a:p>
            <a:pPr>
              <a:buFontTx/>
              <a:buChar char="-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언어의 이분적 시각</a:t>
            </a:r>
            <a:endParaRPr lang="ko-KR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57356" y="785794"/>
            <a:ext cx="54553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Total Communication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42976" y="2143116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소련의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Neo-</a:t>
            </a:r>
            <a:r>
              <a:rPr lang="en-US" altLang="ko-KR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Oralism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1957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년의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스푸트니커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사건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언어의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평등성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하나의 철학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아동중심의 교육방법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교사양성의 어려움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문법수화의 활성화 유도</a:t>
            </a:r>
            <a:endParaRPr lang="ko-KR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86116" y="642918"/>
            <a:ext cx="26420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2Bi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접근법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28662" y="1643050"/>
            <a:ext cx="78581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800" b="1" dirty="0" smtClean="0"/>
              <a:t>·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정의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1960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년대 태동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1980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년대 발표</a:t>
            </a:r>
            <a:endParaRPr lang="en-US" altLang="ko-KR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(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자연수화연구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1997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 적용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건청인의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endParaRPr lang="en-US" altLang="ko-KR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말과 글을 효율적으로 지도하기 위한</a:t>
            </a:r>
            <a:endParaRPr lang="en-US" altLang="ko-KR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언어교육방법론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DCDP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와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DCHP,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질적연구의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사회적  </a:t>
            </a:r>
            <a:endParaRPr lang="en-US" altLang="ko-KR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인식 영향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b="1" dirty="0" smtClean="0"/>
              <a:t>·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Bicultural and Bilingual Approach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b="1" dirty="0" smtClean="0"/>
              <a:t>·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1Bi (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농문화와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건청문화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+ 1Bi(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수화와 국어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b="1" dirty="0" smtClean="0"/>
              <a:t>·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문화의 정의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b="1" dirty="0" smtClean="0"/>
              <a:t>·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문화의 계승 조건</a:t>
            </a:r>
          </a:p>
          <a:p>
            <a:pPr marL="533400" indent="-533400">
              <a:lnSpc>
                <a:spcPct val="80000"/>
              </a:lnSpc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</a:t>
            </a:r>
          </a:p>
          <a:p>
            <a:pPr marL="533400" indent="-533400">
              <a:lnSpc>
                <a:spcPct val="80000"/>
              </a:lnSpc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영토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기숙제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농학교</a:t>
            </a:r>
            <a:endParaRPr lang="ko-KR" altLang="en-US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자손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출현율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(0.6%)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b="1" dirty="0" smtClean="0"/>
              <a:t>·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TC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한계</a:t>
            </a:r>
            <a:endParaRPr lang="ko-KR" alt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질문하세요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18" y="2367998"/>
            <a:ext cx="4643470" cy="3918522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288</Words>
  <Application>Microsoft Office PowerPoint</Application>
  <PresentationFormat>화면 슬라이드 쇼(4:3)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층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질문하세요!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staff</cp:lastModifiedBy>
  <cp:revision>18</cp:revision>
  <dcterms:created xsi:type="dcterms:W3CDTF">2009-06-15T00:59:29Z</dcterms:created>
  <dcterms:modified xsi:type="dcterms:W3CDTF">2009-06-24T01:17:58Z</dcterms:modified>
</cp:coreProperties>
</file>