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708" r:id="rId1"/>
    <p:sldMasterId id="2147483724" r:id="rId2"/>
    <p:sldMasterId id="2147483738" r:id="rId3"/>
    <p:sldMasterId id="2147483753" r:id="rId4"/>
  </p:sldMasterIdLst>
  <p:notesMasterIdLst>
    <p:notesMasterId r:id="rId13"/>
  </p:notesMasterIdLst>
  <p:handoutMasterIdLst>
    <p:handoutMasterId r:id="rId14"/>
  </p:handoutMasterIdLst>
  <p:sldIdLst>
    <p:sldId id="364" r:id="rId5"/>
    <p:sldId id="330" r:id="rId6"/>
    <p:sldId id="507" r:id="rId7"/>
    <p:sldId id="510" r:id="rId8"/>
    <p:sldId id="511" r:id="rId9"/>
    <p:sldId id="527" r:id="rId10"/>
    <p:sldId id="529" r:id="rId11"/>
    <p:sldId id="476" r:id="rId12"/>
  </p:sldIdLst>
  <p:sldSz cx="9144000" cy="6858000" type="screen4x3"/>
  <p:notesSz cx="6805613" cy="9939338"/>
  <p:embeddedFontLst>
    <p:embeddedFont>
      <p:font typeface="HY헤드라인M" panose="02030600000101010101" pitchFamily="18" charset="-127"/>
      <p:regular r:id="rId15"/>
    </p:embeddedFont>
    <p:embeddedFont>
      <p:font typeface="HY각헤드라인M" panose="020B0600000101010101" charset="-127"/>
      <p:regular r:id="rId16"/>
    </p:embeddedFont>
    <p:embeddedFont>
      <p:font typeface="맑은 고딕" panose="020B0503020000020004" pitchFamily="50" charset="-127"/>
      <p:regular r:id="rId17"/>
      <p:bold r:id="rId18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A88000"/>
    <a:srgbClr val="E2AC00"/>
    <a:srgbClr val="009900"/>
    <a:srgbClr val="FF9900"/>
    <a:srgbClr val="D9D9D9"/>
    <a:srgbClr val="00CC00"/>
    <a:srgbClr val="00CCFF"/>
    <a:srgbClr val="9933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99863" autoAdjust="0"/>
  </p:normalViewPr>
  <p:slideViewPr>
    <p:cSldViewPr showGuides="1">
      <p:cViewPr>
        <p:scale>
          <a:sx n="100" d="100"/>
          <a:sy n="100" d="100"/>
        </p:scale>
        <p:origin x="-1944" y="-798"/>
      </p:cViewPr>
      <p:guideLst>
        <p:guide orient="horz" pos="2160"/>
        <p:guide orient="horz" pos="981"/>
        <p:guide orient="horz" pos="709"/>
        <p:guide orient="horz" pos="245"/>
        <p:guide pos="5465"/>
        <p:guide pos="295"/>
        <p:guide pos="204"/>
        <p:guide pos="94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4.fntdata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3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2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font" Target="fonts/font1.fntdata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D1DCF4-F58C-4D55-B0CA-6A27F0E26B49}" type="datetimeFigureOut">
              <a:rPr lang="ko-KR" altLang="en-US" smtClean="0"/>
              <a:pPr/>
              <a:t>2016-10-24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6AE8E6-650E-446A-9CC6-F1087654FE3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35017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9A7334-B088-4E05-98C6-18BB86E52F94}" type="datetimeFigureOut">
              <a:rPr lang="ko-KR" altLang="en-US" smtClean="0"/>
              <a:pPr/>
              <a:t>2016-10-24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562" y="4721186"/>
            <a:ext cx="5444490" cy="44727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C8F460-7184-4782-9222-9EB4D9543E6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10828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None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C8F460-7184-4782-9222-9EB4D9543E6C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jpe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jpeg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l">
              <a:defRPr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69BBA-0AB5-4493-88AE-4DA0B254B9D3}" type="datetime1">
              <a:rPr lang="ko-KR" altLang="en-US" smtClean="0"/>
              <a:pPr/>
              <a:t>2016-10-24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EE-3CBE-4B7B-AE46-AA597369BC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48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EDC61-63C4-42F0-BAE4-1090E9F5A2F5}" type="datetime1">
              <a:rPr lang="ko-KR" altLang="en-US" smtClean="0"/>
              <a:pPr/>
              <a:t>2016-10-24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EE-3CBE-4B7B-AE46-AA597369BC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3250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D093F-9A31-4742-B073-59EF85DA559F}" type="datetime1">
              <a:rPr lang="ko-KR" altLang="en-US" smtClean="0"/>
              <a:pPr/>
              <a:t>2016-10-24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EE-3CBE-4B7B-AE46-AA597369BC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22570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3" descr="마스터4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7475"/>
            <a:ext cx="9144000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직사각형 3"/>
          <p:cNvSpPr/>
          <p:nvPr userDrawn="1"/>
        </p:nvSpPr>
        <p:spPr>
          <a:xfrm flipV="1">
            <a:off x="0" y="6858000"/>
            <a:ext cx="9144000" cy="4603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12700" dir="16200000" rotWithShape="0">
              <a:schemeClr val="tx2">
                <a:lumMod val="50000"/>
                <a:alpha val="3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solidFill>
                <a:prstClr val="white"/>
              </a:solidFill>
            </a:endParaRPr>
          </a:p>
        </p:txBody>
      </p:sp>
      <p:pic>
        <p:nvPicPr>
          <p:cNvPr id="5" name="그림 12" descr="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88" y="920750"/>
            <a:ext cx="8027988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그림 6" descr="교육과학기술부.jpg"/>
          <p:cNvPicPr>
            <a:picLocks noChangeAspect="1"/>
          </p:cNvPicPr>
          <p:nvPr userDrawn="1"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4150"/>
            <a:ext cx="12096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제목 1"/>
          <p:cNvSpPr>
            <a:spLocks noGrp="1"/>
          </p:cNvSpPr>
          <p:nvPr>
            <p:ph type="title"/>
          </p:nvPr>
        </p:nvSpPr>
        <p:spPr>
          <a:xfrm>
            <a:off x="468086" y="154852"/>
            <a:ext cx="8204199" cy="630942"/>
          </a:xfrm>
        </p:spPr>
        <p:txBody>
          <a:bodyPr rtlCol="0">
            <a:noAutofit/>
          </a:bodyPr>
          <a:lstStyle>
            <a:lvl1pPr marL="0" algn="l" defTabSz="914400" rtl="0" eaLnBrk="1" latinLnBrk="1" hangingPunct="1">
              <a:spcBef>
                <a:spcPct val="0"/>
              </a:spcBef>
              <a:buNone/>
              <a:defRPr lang="ko-KR" altLang="en-US" sz="3500" kern="1200" spc="0" dirty="0">
                <a:ln w="12700" cmpd="sng">
                  <a:noFill/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294A8A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  <a:cs typeface="+mn-cs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338411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56CA3-28D2-4965-8630-34132035EE0B}" type="datetime1">
              <a:rPr lang="ko-KR" altLang="en-US" smtClean="0"/>
              <a:pPr/>
              <a:t>2016-10-24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CDCC9-4A05-4DBD-9130-91BB2533B0A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97228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l">
              <a:defRPr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69BBA-0AB5-4493-88AE-4DA0B254B9D3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2016-10-24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EE-3CBE-4B7B-AE46-AA597369BCDC}" type="slidenum">
              <a:rPr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0"/>
                </a:gradFill>
              </a:rPr>
              <a:pPr/>
              <a:t>‹#›</a:t>
            </a:fld>
            <a:endParaRPr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162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94489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43C29-2DC8-463F-88C8-893EADFE42E1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2016-10-24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EE-3CBE-4B7B-AE46-AA597369BCDC}" type="slidenum">
              <a:rPr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0"/>
                </a:gradFill>
              </a:rPr>
              <a:pPr/>
              <a:t>‹#›</a:t>
            </a:fld>
            <a:endParaRPr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162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316245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0543-A5D4-4969-9424-92F6CAEBDF4C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2016-10-24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EE-3CBE-4B7B-AE46-AA597369BCDC}" type="slidenum">
              <a:rPr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0"/>
                </a:gradFill>
              </a:rPr>
              <a:pPr/>
              <a:t>‹#›</a:t>
            </a:fld>
            <a:endParaRPr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162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6126969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9232D-B767-4F78-B600-88E4CF45B694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2016-10-24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EE-3CBE-4B7B-AE46-AA597369BCDC}" type="slidenum">
              <a:rPr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0"/>
                </a:gradFill>
              </a:rPr>
              <a:pPr/>
              <a:t>‹#›</a:t>
            </a:fld>
            <a:endParaRPr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162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0290145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DF80E-BDCA-4A35-BAC6-53E7BA0CDB6C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2016-10-24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EE-3CBE-4B7B-AE46-AA597369BCDC}" type="slidenum">
              <a:rPr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0"/>
                </a:gradFill>
              </a:rPr>
              <a:pPr/>
              <a:t>‹#›</a:t>
            </a:fld>
            <a:endParaRPr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162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9774502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8D7E4-84F5-4C07-ABC6-B381062868C9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2016-10-24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EE-3CBE-4B7B-AE46-AA597369BCDC}" type="slidenum">
              <a:rPr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0"/>
                </a:gradFill>
              </a:rPr>
              <a:pPr/>
              <a:t>‹#›</a:t>
            </a:fld>
            <a:endParaRPr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162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711979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43C29-2DC8-463F-88C8-893EADFE42E1}" type="datetime1">
              <a:rPr lang="ko-KR" altLang="en-US" smtClean="0"/>
              <a:pPr/>
              <a:t>2016-10-24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EE-3CBE-4B7B-AE46-AA597369BC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6245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42EA1-7E2E-4616-A634-2F61787EDE4E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2016-10-24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EE-3CBE-4B7B-AE46-AA597369BCDC}" type="slidenum">
              <a:rPr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0"/>
                </a:gradFill>
              </a:rPr>
              <a:pPr/>
              <a:t>‹#›</a:t>
            </a:fld>
            <a:endParaRPr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162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8358480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4EBD8-1BA0-401D-8B77-28BF357C14AF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2016-10-24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EE-3CBE-4B7B-AE46-AA597369BCDC}" type="slidenum">
              <a:rPr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0"/>
                </a:gradFill>
              </a:rPr>
              <a:pPr/>
              <a:t>‹#›</a:t>
            </a:fld>
            <a:endParaRPr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162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1624091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66082-A51B-45FA-905D-23FAC81DEB72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2016-10-24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EE-3CBE-4B7B-AE46-AA597369BCDC}" type="slidenum">
              <a:rPr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0"/>
                </a:gradFill>
              </a:rPr>
              <a:pPr/>
              <a:t>‹#›</a:t>
            </a:fld>
            <a:endParaRPr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162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1155690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EDC61-63C4-42F0-BAE4-1090E9F5A2F5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2016-10-24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EE-3CBE-4B7B-AE46-AA597369BCDC}" type="slidenum">
              <a:rPr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0"/>
                </a:gradFill>
              </a:rPr>
              <a:pPr/>
              <a:t>‹#›</a:t>
            </a:fld>
            <a:endParaRPr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162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6932502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D093F-9A31-4742-B073-59EF85DA559F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2016-10-24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EE-3CBE-4B7B-AE46-AA597369BCDC}" type="slidenum">
              <a:rPr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0"/>
                </a:gradFill>
              </a:rPr>
              <a:pPr/>
              <a:t>‹#›</a:t>
            </a:fld>
            <a:endParaRPr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162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8522570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3" descr="마스터4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7475"/>
            <a:ext cx="9144000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직사각형 3"/>
          <p:cNvSpPr/>
          <p:nvPr userDrawn="1"/>
        </p:nvSpPr>
        <p:spPr>
          <a:xfrm flipV="1">
            <a:off x="0" y="6858000"/>
            <a:ext cx="9144000" cy="4603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12700" dir="16200000" rotWithShape="0">
              <a:schemeClr val="tx2">
                <a:lumMod val="50000"/>
                <a:alpha val="3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prstClr val="white"/>
              </a:solidFill>
            </a:endParaRPr>
          </a:p>
        </p:txBody>
      </p:sp>
      <p:pic>
        <p:nvPicPr>
          <p:cNvPr id="5" name="그림 12" descr="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88" y="920750"/>
            <a:ext cx="8027988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그림 6" descr="교육과학기술부.jpg"/>
          <p:cNvPicPr>
            <a:picLocks noChangeAspect="1"/>
          </p:cNvPicPr>
          <p:nvPr userDrawn="1"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4150"/>
            <a:ext cx="12096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제목 1"/>
          <p:cNvSpPr>
            <a:spLocks noGrp="1"/>
          </p:cNvSpPr>
          <p:nvPr>
            <p:ph type="title"/>
          </p:nvPr>
        </p:nvSpPr>
        <p:spPr>
          <a:xfrm>
            <a:off x="468086" y="154852"/>
            <a:ext cx="8204199" cy="630942"/>
          </a:xfrm>
        </p:spPr>
        <p:txBody>
          <a:bodyPr rtlCol="0">
            <a:noAutofit/>
          </a:bodyPr>
          <a:lstStyle>
            <a:lvl1pPr marL="0" algn="l" defTabSz="914400" rtl="0" eaLnBrk="1" latinLnBrk="1" hangingPunct="1">
              <a:spcBef>
                <a:spcPct val="0"/>
              </a:spcBef>
              <a:buNone/>
              <a:defRPr lang="ko-KR" altLang="en-US" sz="3500" kern="1200" spc="0" dirty="0">
                <a:ln w="12700" cmpd="sng">
                  <a:noFill/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294A8A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  <a:cs typeface="+mn-cs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3384119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56CA3-28D2-4965-8630-34132035EE0B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2016-10-24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CDCC9-4A05-4DBD-9130-91BB2533B0A7}" type="slidenum">
              <a:rPr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0"/>
                </a:gradFill>
              </a:rPr>
              <a:pPr/>
              <a:t>‹#›</a:t>
            </a:fld>
            <a:endParaRPr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162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3597228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l">
              <a:defRPr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69BBA-0AB5-4493-88AE-4DA0B254B9D3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2016-10-24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EE-3CBE-4B7B-AE46-AA597369BCDC}" type="slidenum">
              <a:rPr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0"/>
                </a:gradFill>
              </a:rPr>
              <a:pPr/>
              <a:t>‹#›</a:t>
            </a:fld>
            <a:endParaRPr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162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94489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43C29-2DC8-463F-88C8-893EADFE42E1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2016-10-24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EE-3CBE-4B7B-AE46-AA597369BCDC}" type="slidenum">
              <a:rPr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0"/>
                </a:gradFill>
              </a:rPr>
              <a:pPr/>
              <a:t>‹#›</a:t>
            </a:fld>
            <a:endParaRPr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162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316245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0543-A5D4-4969-9424-92F6CAEBDF4C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2016-10-24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EE-3CBE-4B7B-AE46-AA597369BCDC}" type="slidenum">
              <a:rPr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0"/>
                </a:gradFill>
              </a:rPr>
              <a:pPr/>
              <a:t>‹#›</a:t>
            </a:fld>
            <a:endParaRPr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162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612696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0543-A5D4-4969-9424-92F6CAEBDF4C}" type="datetime1">
              <a:rPr lang="ko-KR" altLang="en-US" smtClean="0"/>
              <a:pPr/>
              <a:t>2016-10-24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EE-3CBE-4B7B-AE46-AA597369BC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269697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9232D-B767-4F78-B600-88E4CF45B694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2016-10-24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EE-3CBE-4B7B-AE46-AA597369BCDC}" type="slidenum">
              <a:rPr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0"/>
                </a:gradFill>
              </a:rPr>
              <a:pPr/>
              <a:t>‹#›</a:t>
            </a:fld>
            <a:endParaRPr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162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02901457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DF80E-BDCA-4A35-BAC6-53E7BA0CDB6C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2016-10-24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EE-3CBE-4B7B-AE46-AA597369BCDC}" type="slidenum">
              <a:rPr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0"/>
                </a:gradFill>
              </a:rPr>
              <a:pPr/>
              <a:t>‹#›</a:t>
            </a:fld>
            <a:endParaRPr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162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97745024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8D7E4-84F5-4C07-ABC6-B381062868C9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2016-10-24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EE-3CBE-4B7B-AE46-AA597369BCDC}" type="slidenum">
              <a:rPr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0"/>
                </a:gradFill>
              </a:rPr>
              <a:pPr/>
              <a:t>‹#›</a:t>
            </a:fld>
            <a:endParaRPr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162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71197917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42EA1-7E2E-4616-A634-2F61787EDE4E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2016-10-24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EE-3CBE-4B7B-AE46-AA597369BCDC}" type="slidenum">
              <a:rPr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0"/>
                </a:gradFill>
              </a:rPr>
              <a:pPr/>
              <a:t>‹#›</a:t>
            </a:fld>
            <a:endParaRPr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162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83584801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4EBD8-1BA0-401D-8B77-28BF357C14AF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2016-10-24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EE-3CBE-4B7B-AE46-AA597369BCDC}" type="slidenum">
              <a:rPr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0"/>
                </a:gradFill>
              </a:rPr>
              <a:pPr/>
              <a:t>‹#›</a:t>
            </a:fld>
            <a:endParaRPr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162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16240914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66082-A51B-45FA-905D-23FAC81DEB72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2016-10-24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EE-3CBE-4B7B-AE46-AA597369BCDC}" type="slidenum">
              <a:rPr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0"/>
                </a:gradFill>
              </a:rPr>
              <a:pPr/>
              <a:t>‹#›</a:t>
            </a:fld>
            <a:endParaRPr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162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1155690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EDC61-63C4-42F0-BAE4-1090E9F5A2F5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2016-10-24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EE-3CBE-4B7B-AE46-AA597369BCDC}" type="slidenum">
              <a:rPr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0"/>
                </a:gradFill>
              </a:rPr>
              <a:pPr/>
              <a:t>‹#›</a:t>
            </a:fld>
            <a:endParaRPr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162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69325021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D093F-9A31-4742-B073-59EF85DA559F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2016-10-24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EE-3CBE-4B7B-AE46-AA597369BCDC}" type="slidenum">
              <a:rPr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0"/>
                </a:gradFill>
              </a:rPr>
              <a:pPr/>
              <a:t>‹#›</a:t>
            </a:fld>
            <a:endParaRPr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162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85225709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3" descr="마스터4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7475"/>
            <a:ext cx="9144000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직사각형 3"/>
          <p:cNvSpPr/>
          <p:nvPr userDrawn="1"/>
        </p:nvSpPr>
        <p:spPr>
          <a:xfrm flipV="1">
            <a:off x="0" y="6858000"/>
            <a:ext cx="9144000" cy="4603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12700" dir="16200000" rotWithShape="0">
              <a:schemeClr val="tx2">
                <a:lumMod val="50000"/>
                <a:alpha val="3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prstClr val="white"/>
              </a:solidFill>
            </a:endParaRPr>
          </a:p>
        </p:txBody>
      </p:sp>
      <p:pic>
        <p:nvPicPr>
          <p:cNvPr id="5" name="그림 12" descr="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88" y="920750"/>
            <a:ext cx="8027988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그림 6" descr="교육과학기술부.jpg"/>
          <p:cNvPicPr>
            <a:picLocks noChangeAspect="1"/>
          </p:cNvPicPr>
          <p:nvPr userDrawn="1"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4150"/>
            <a:ext cx="12096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제목 1"/>
          <p:cNvSpPr>
            <a:spLocks noGrp="1"/>
          </p:cNvSpPr>
          <p:nvPr>
            <p:ph type="title"/>
          </p:nvPr>
        </p:nvSpPr>
        <p:spPr>
          <a:xfrm>
            <a:off x="468086" y="154852"/>
            <a:ext cx="8204199" cy="630942"/>
          </a:xfrm>
        </p:spPr>
        <p:txBody>
          <a:bodyPr rtlCol="0">
            <a:noAutofit/>
          </a:bodyPr>
          <a:lstStyle>
            <a:lvl1pPr marL="0" algn="l" defTabSz="914400" rtl="0" eaLnBrk="1" latinLnBrk="1" hangingPunct="1">
              <a:spcBef>
                <a:spcPct val="0"/>
              </a:spcBef>
              <a:buNone/>
              <a:defRPr lang="ko-KR" altLang="en-US" sz="3500" kern="1200" spc="0" dirty="0">
                <a:ln w="12700" cmpd="sng">
                  <a:noFill/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294A8A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  <a:cs typeface="+mn-cs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3384119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56CA3-28D2-4965-8630-34132035EE0B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2016-10-24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CDCC9-4A05-4DBD-9130-91BB2533B0A7}" type="slidenum">
              <a:rPr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0"/>
                </a:gradFill>
              </a:rPr>
              <a:pPr/>
              <a:t>‹#›</a:t>
            </a:fld>
            <a:endParaRPr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162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3597228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9232D-B767-4F78-B600-88E4CF45B694}" type="datetime1">
              <a:rPr lang="ko-KR" altLang="en-US" smtClean="0"/>
              <a:pPr/>
              <a:t>2016-10-24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EE-3CBE-4B7B-AE46-AA597369BC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901457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l">
              <a:defRPr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69BBA-0AB5-4493-88AE-4DA0B254B9D3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2016-10-24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EE-3CBE-4B7B-AE46-AA597369BCDC}" type="slidenum">
              <a:rPr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0"/>
                </a:gradFill>
              </a:rPr>
              <a:pPr/>
              <a:t>‹#›</a:t>
            </a:fld>
            <a:endParaRPr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162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944892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43C29-2DC8-463F-88C8-893EADFE42E1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2016-10-24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EE-3CBE-4B7B-AE46-AA597369BCDC}" type="slidenum">
              <a:rPr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0"/>
                </a:gradFill>
              </a:rPr>
              <a:pPr/>
              <a:t>‹#›</a:t>
            </a:fld>
            <a:endParaRPr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162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3162453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0543-A5D4-4969-9424-92F6CAEBDF4C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2016-10-24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EE-3CBE-4B7B-AE46-AA597369BCDC}" type="slidenum">
              <a:rPr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0"/>
                </a:gradFill>
              </a:rPr>
              <a:pPr/>
              <a:t>‹#›</a:t>
            </a:fld>
            <a:endParaRPr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162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61269697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9232D-B767-4F78-B600-88E4CF45B694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2016-10-24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EE-3CBE-4B7B-AE46-AA597369BCDC}" type="slidenum">
              <a:rPr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0"/>
                </a:gradFill>
              </a:rPr>
              <a:pPr/>
              <a:t>‹#›</a:t>
            </a:fld>
            <a:endParaRPr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162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02901457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DF80E-BDCA-4A35-BAC6-53E7BA0CDB6C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2016-10-24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EE-3CBE-4B7B-AE46-AA597369BCDC}" type="slidenum">
              <a:rPr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0"/>
                </a:gradFill>
              </a:rPr>
              <a:pPr/>
              <a:t>‹#›</a:t>
            </a:fld>
            <a:endParaRPr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162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97745024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8D7E4-84F5-4C07-ABC6-B381062868C9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2016-10-24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EE-3CBE-4B7B-AE46-AA597369BCDC}" type="slidenum">
              <a:rPr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0"/>
                </a:gradFill>
              </a:rPr>
              <a:pPr/>
              <a:t>‹#›</a:t>
            </a:fld>
            <a:endParaRPr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162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71197917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42EA1-7E2E-4616-A634-2F61787EDE4E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2016-10-24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EE-3CBE-4B7B-AE46-AA597369BCDC}" type="slidenum">
              <a:rPr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0"/>
                </a:gradFill>
              </a:rPr>
              <a:pPr/>
              <a:t>‹#›</a:t>
            </a:fld>
            <a:endParaRPr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162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83584801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4EBD8-1BA0-401D-8B77-28BF357C14AF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2016-10-24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EE-3CBE-4B7B-AE46-AA597369BCDC}" type="slidenum">
              <a:rPr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0"/>
                </a:gradFill>
              </a:rPr>
              <a:pPr/>
              <a:t>‹#›</a:t>
            </a:fld>
            <a:endParaRPr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162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16240914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66082-A51B-45FA-905D-23FAC81DEB72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2016-10-24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EE-3CBE-4B7B-AE46-AA597369BCDC}" type="slidenum">
              <a:rPr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0"/>
                </a:gradFill>
              </a:rPr>
              <a:pPr/>
              <a:t>‹#›</a:t>
            </a:fld>
            <a:endParaRPr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162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11556906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EDC61-63C4-42F0-BAE4-1090E9F5A2F5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2016-10-24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EE-3CBE-4B7B-AE46-AA597369BCDC}" type="slidenum">
              <a:rPr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0"/>
                </a:gradFill>
              </a:rPr>
              <a:pPr/>
              <a:t>‹#›</a:t>
            </a:fld>
            <a:endParaRPr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162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693250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DF80E-BDCA-4A35-BAC6-53E7BA0CDB6C}" type="datetime1">
              <a:rPr lang="ko-KR" altLang="en-US" smtClean="0"/>
              <a:pPr/>
              <a:t>2016-10-24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EE-3CBE-4B7B-AE46-AA597369BC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745024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D093F-9A31-4742-B073-59EF85DA559F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2016-10-24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EE-3CBE-4B7B-AE46-AA597369BCDC}" type="slidenum">
              <a:rPr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0"/>
                </a:gradFill>
              </a:rPr>
              <a:pPr/>
              <a:t>‹#›</a:t>
            </a:fld>
            <a:endParaRPr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162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85225709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3" descr="마스터4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7475"/>
            <a:ext cx="9144000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직사각형 3"/>
          <p:cNvSpPr/>
          <p:nvPr userDrawn="1"/>
        </p:nvSpPr>
        <p:spPr>
          <a:xfrm flipV="1">
            <a:off x="0" y="6858000"/>
            <a:ext cx="9144000" cy="4603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12700" dir="16200000" rotWithShape="0">
              <a:schemeClr val="tx2">
                <a:lumMod val="50000"/>
                <a:alpha val="3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prstClr val="white"/>
              </a:solidFill>
            </a:endParaRPr>
          </a:p>
        </p:txBody>
      </p:sp>
      <p:pic>
        <p:nvPicPr>
          <p:cNvPr id="5" name="그림 12" descr="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88" y="920750"/>
            <a:ext cx="8027988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그림 6" descr="교육과학기술부.jpg"/>
          <p:cNvPicPr>
            <a:picLocks noChangeAspect="1"/>
          </p:cNvPicPr>
          <p:nvPr userDrawn="1"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4150"/>
            <a:ext cx="12096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제목 1"/>
          <p:cNvSpPr>
            <a:spLocks noGrp="1"/>
          </p:cNvSpPr>
          <p:nvPr>
            <p:ph type="title"/>
          </p:nvPr>
        </p:nvSpPr>
        <p:spPr>
          <a:xfrm>
            <a:off x="468086" y="154852"/>
            <a:ext cx="8204199" cy="630942"/>
          </a:xfrm>
        </p:spPr>
        <p:txBody>
          <a:bodyPr rtlCol="0">
            <a:noAutofit/>
          </a:bodyPr>
          <a:lstStyle>
            <a:lvl1pPr marL="0" algn="l" defTabSz="914400" rtl="0" eaLnBrk="1" latinLnBrk="1" hangingPunct="1">
              <a:spcBef>
                <a:spcPct val="0"/>
              </a:spcBef>
              <a:buNone/>
              <a:defRPr lang="ko-KR" altLang="en-US" sz="3500" kern="1200" spc="0" dirty="0">
                <a:ln w="12700" cmpd="sng">
                  <a:noFill/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294A8A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HY각헤드라인M" pitchFamily="18" charset="-127"/>
                <a:ea typeface="HY각헤드라인M" pitchFamily="18" charset="-127"/>
                <a:cs typeface="+mn-cs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3384119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56CA3-28D2-4965-8630-34132035EE0B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2016-10-24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CDCC9-4A05-4DBD-9130-91BB2533B0A7}" type="slidenum">
              <a:rPr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0"/>
                </a:gradFill>
              </a:rPr>
              <a:pPr/>
              <a:t>‹#›</a:t>
            </a:fld>
            <a:endParaRPr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162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3597228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8D7E4-84F5-4C07-ABC6-B381062868C9}" type="datetime1">
              <a:rPr lang="ko-KR" altLang="en-US" smtClean="0"/>
              <a:pPr/>
              <a:t>2016-10-24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EE-3CBE-4B7B-AE46-AA597369BC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1979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42EA1-7E2E-4616-A634-2F61787EDE4E}" type="datetime1">
              <a:rPr lang="ko-KR" altLang="en-US" smtClean="0"/>
              <a:pPr/>
              <a:t>2016-10-24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EE-3CBE-4B7B-AE46-AA597369BCDC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35848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4EBD8-1BA0-401D-8B77-28BF357C14AF}" type="datetime1">
              <a:rPr lang="ko-KR" altLang="en-US" smtClean="0"/>
              <a:pPr/>
              <a:t>2016-10-24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EE-3CBE-4B7B-AE46-AA597369BC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2409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66082-A51B-45FA-905D-23FAC81DEB72}" type="datetime1">
              <a:rPr lang="ko-KR" altLang="en-US" smtClean="0"/>
              <a:pPr/>
              <a:t>2016-10-24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EE-3CBE-4B7B-AE46-AA597369BC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5569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Picture 7" descr="17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모서리가 둥근 직사각형 7"/>
          <p:cNvSpPr/>
          <p:nvPr userDrawn="1"/>
        </p:nvSpPr>
        <p:spPr>
          <a:xfrm>
            <a:off x="8695295" y="6616550"/>
            <a:ext cx="177742" cy="409214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22038" y="225201"/>
            <a:ext cx="8229600" cy="72684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lvl="0" algn="l"/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4BD569-F74D-4246-A7DB-E4F2A48F44E4}" type="datetime1">
              <a:rPr lang="ko-KR" altLang="en-US" smtClean="0"/>
              <a:pPr/>
              <a:t>2016-10-24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9859" y="6535584"/>
            <a:ext cx="328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ko-KR" altLang="en-US" sz="80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16200000" scaled="0"/>
                </a:gradFill>
                <a:latin typeface="HY헤드라인M" pitchFamily="18" charset="-127"/>
                <a:ea typeface="HY헤드라인M" pitchFamily="18" charset="-127"/>
              </a:defRPr>
            </a:lvl1pPr>
          </a:lstStyle>
          <a:p>
            <a:fld id="{DDE66FEE-3CBE-4B7B-AE46-AA597369BCDC}" type="slidenum">
              <a:rPr lang="en-US" altLang="ko-KR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167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1" r:id="rId12"/>
    <p:sldLayoutId id="2147483722" r:id="rId13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lang="ko-KR" altLang="en-US" sz="3200" b="1" kern="1200" spc="-150" baseline="0" dirty="0">
          <a:ln>
            <a:solidFill>
              <a:schemeClr val="bg1"/>
            </a:solidFill>
          </a:ln>
          <a:gradFill>
            <a:gsLst>
              <a:gs pos="0">
                <a:srgbClr val="0D2772"/>
              </a:gs>
              <a:gs pos="100000">
                <a:srgbClr val="0D2772"/>
              </a:gs>
            </a:gsLst>
            <a:lin ang="5400000" scaled="0"/>
          </a:gradFill>
          <a:latin typeface="HY헤드라인M" pitchFamily="18" charset="-127"/>
          <a:ea typeface="HY헤드라인M" pitchFamily="18" charset="-127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Picture 7" descr="17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모서리가 둥근 직사각형 7"/>
          <p:cNvSpPr/>
          <p:nvPr userDrawn="1"/>
        </p:nvSpPr>
        <p:spPr>
          <a:xfrm>
            <a:off x="8695295" y="6616550"/>
            <a:ext cx="177742" cy="409214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22038" y="225201"/>
            <a:ext cx="8229600" cy="72684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lvl="0" algn="l"/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4BD569-F74D-4246-A7DB-E4F2A48F44E4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2016-10-24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9859" y="6535584"/>
            <a:ext cx="328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ko-KR" altLang="en-US" sz="80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16200000" scaled="0"/>
                </a:gradFill>
                <a:latin typeface="HY헤드라인M" pitchFamily="18" charset="-127"/>
                <a:ea typeface="HY헤드라인M" pitchFamily="18" charset="-127"/>
              </a:defRPr>
            </a:lvl1pPr>
          </a:lstStyle>
          <a:p>
            <a:fld id="{DDE66FEE-3CBE-4B7B-AE46-AA597369BCDC}" type="slidenum">
              <a:rPr lang="en-US" altLang="ko-KR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162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654167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lang="ko-KR" altLang="en-US" sz="3600" b="1" kern="1200" spc="-150" baseline="0" dirty="0">
          <a:ln>
            <a:solidFill>
              <a:schemeClr val="bg1"/>
            </a:solidFill>
          </a:ln>
          <a:gradFill>
            <a:gsLst>
              <a:gs pos="0">
                <a:srgbClr val="0D2772"/>
              </a:gs>
              <a:gs pos="100000">
                <a:srgbClr val="0D2772"/>
              </a:gs>
            </a:gsLst>
            <a:lin ang="5400000" scaled="0"/>
          </a:gradFill>
          <a:latin typeface="HY헤드라인M" pitchFamily="18" charset="-127"/>
          <a:ea typeface="HY헤드라인M" pitchFamily="18" charset="-127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Picture 7" descr="17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모서리가 둥근 직사각형 7"/>
          <p:cNvSpPr/>
          <p:nvPr userDrawn="1"/>
        </p:nvSpPr>
        <p:spPr>
          <a:xfrm>
            <a:off x="8695295" y="6616550"/>
            <a:ext cx="177742" cy="409214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22038" y="225201"/>
            <a:ext cx="8229600" cy="72684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lvl="0" algn="l"/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4BD569-F74D-4246-A7DB-E4F2A48F44E4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2016-10-24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9859" y="6535584"/>
            <a:ext cx="328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ko-KR" altLang="en-US" sz="80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16200000" scaled="0"/>
                </a:gradFill>
                <a:latin typeface="HY헤드라인M" pitchFamily="18" charset="-127"/>
                <a:ea typeface="HY헤드라인M" pitchFamily="18" charset="-127"/>
              </a:defRPr>
            </a:lvl1pPr>
          </a:lstStyle>
          <a:p>
            <a:fld id="{DDE66FEE-3CBE-4B7B-AE46-AA597369BCDC}" type="slidenum">
              <a:rPr lang="en-US" altLang="ko-KR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162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654167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lang="ko-KR" altLang="en-US" sz="3600" b="1" kern="1200" spc="-150" baseline="0" dirty="0">
          <a:ln>
            <a:solidFill>
              <a:schemeClr val="bg1"/>
            </a:solidFill>
          </a:ln>
          <a:gradFill>
            <a:gsLst>
              <a:gs pos="0">
                <a:srgbClr val="0D2772"/>
              </a:gs>
              <a:gs pos="100000">
                <a:srgbClr val="0D2772"/>
              </a:gs>
            </a:gsLst>
            <a:lin ang="5400000" scaled="0"/>
          </a:gradFill>
          <a:latin typeface="HY헤드라인M" pitchFamily="18" charset="-127"/>
          <a:ea typeface="HY헤드라인M" pitchFamily="18" charset="-127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Picture 7" descr="17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모서리가 둥근 직사각형 7"/>
          <p:cNvSpPr/>
          <p:nvPr userDrawn="1"/>
        </p:nvSpPr>
        <p:spPr>
          <a:xfrm>
            <a:off x="8695295" y="6616550"/>
            <a:ext cx="177742" cy="409214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22038" y="225201"/>
            <a:ext cx="8229600" cy="72684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lvl="0" algn="l"/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4BD569-F74D-4246-A7DB-E4F2A48F44E4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2016-10-24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9859" y="6535584"/>
            <a:ext cx="328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ko-KR" altLang="en-US" sz="80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16200000" scaled="0"/>
                </a:gradFill>
                <a:latin typeface="HY각헤드라인M" pitchFamily="18" charset="-127"/>
                <a:ea typeface="HY각헤드라인M" pitchFamily="18" charset="-127"/>
              </a:defRPr>
            </a:lvl1pPr>
          </a:lstStyle>
          <a:p>
            <a:fld id="{DDE66FEE-3CBE-4B7B-AE46-AA597369BCDC}" type="slidenum">
              <a:rPr lang="en-US" altLang="ko-KR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162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654167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lang="ko-KR" altLang="en-US" sz="3200" b="1" kern="1200" spc="-150" baseline="0" dirty="0">
          <a:ln>
            <a:solidFill>
              <a:schemeClr val="bg1"/>
            </a:solidFill>
          </a:ln>
          <a:gradFill>
            <a:gsLst>
              <a:gs pos="0">
                <a:srgbClr val="0D2772"/>
              </a:gs>
              <a:gs pos="100000">
                <a:srgbClr val="0D2772"/>
              </a:gs>
            </a:gsLst>
            <a:lin ang="5400000" scaled="0"/>
          </a:gradFill>
          <a:latin typeface="HY각헤드라인M" pitchFamily="18" charset="-127"/>
          <a:ea typeface="HY각헤드라인M" pitchFamily="18" charset="-127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2222" y="1923719"/>
            <a:ext cx="65466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5000" spc="-150" dirty="0" smtClean="0">
                <a:ln w="3175" cmpd="sng">
                  <a:solidFill>
                    <a:srgbClr val="202D64"/>
                  </a:solidFill>
                  <a:prstDash val="solid"/>
                  <a:miter lim="800000"/>
                </a:ln>
                <a:gradFill>
                  <a:gsLst>
                    <a:gs pos="100000">
                      <a:srgbClr val="2C386C"/>
                    </a:gs>
                    <a:gs pos="0">
                      <a:srgbClr val="2C386C"/>
                    </a:gs>
                  </a:gsLst>
                  <a:lin ang="16200000" scaled="0"/>
                </a:gradFill>
                <a:latin typeface="HY헤드라인M" pitchFamily="18" charset="-127"/>
                <a:ea typeface="HY헤드라인M" pitchFamily="18" charset="-127"/>
              </a:rPr>
              <a:t> </a:t>
            </a:r>
            <a:endParaRPr lang="en-US" altLang="ko-KR" sz="5000" spc="-150" dirty="0">
              <a:ln w="3175" cmpd="sng">
                <a:solidFill>
                  <a:srgbClr val="202D64"/>
                </a:solidFill>
                <a:prstDash val="solid"/>
                <a:miter lim="800000"/>
              </a:ln>
              <a:gradFill>
                <a:gsLst>
                  <a:gs pos="100000">
                    <a:srgbClr val="2C386C"/>
                  </a:gs>
                  <a:gs pos="0">
                    <a:srgbClr val="2C386C"/>
                  </a:gs>
                </a:gsLst>
                <a:lin ang="16200000" scaled="0"/>
              </a:gra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EE-3CBE-4B7B-AE46-AA597369BCDC}" type="slidenum">
              <a:rPr lang="ko-KR" altLang="en-US" smtClean="0"/>
              <a:pPr/>
              <a:t>1</a:t>
            </a:fld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72222" y="1923719"/>
            <a:ext cx="65466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5000" spc="-150" dirty="0" smtClean="0">
                <a:ln w="3175" cmpd="sng">
                  <a:solidFill>
                    <a:srgbClr val="202D64"/>
                  </a:solidFill>
                  <a:prstDash val="solid"/>
                  <a:miter lim="800000"/>
                </a:ln>
                <a:gradFill>
                  <a:gsLst>
                    <a:gs pos="100000">
                      <a:srgbClr val="2C386C"/>
                    </a:gs>
                    <a:gs pos="0">
                      <a:srgbClr val="2C386C"/>
                    </a:gs>
                  </a:gsLst>
                  <a:lin ang="16200000" scaled="0"/>
                </a:gradFill>
                <a:latin typeface="HY헤드라인M" pitchFamily="18" charset="-127"/>
                <a:ea typeface="HY헤드라인M" pitchFamily="18" charset="-127"/>
              </a:rPr>
              <a:t>대표수업의 특징 </a:t>
            </a:r>
            <a:endParaRPr lang="ko-KR" altLang="en-US" sz="5000" spc="-150" dirty="0">
              <a:ln w="3175" cmpd="sng">
                <a:solidFill>
                  <a:srgbClr val="202D64"/>
                </a:solidFill>
                <a:prstDash val="solid"/>
                <a:miter lim="800000"/>
              </a:ln>
              <a:gradFill>
                <a:gsLst>
                  <a:gs pos="100000">
                    <a:srgbClr val="2C386C"/>
                  </a:gs>
                  <a:gs pos="0">
                    <a:srgbClr val="2C386C"/>
                  </a:gs>
                </a:gsLst>
                <a:lin ang="16200000" scaled="0"/>
              </a:gra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4602" y="1171561"/>
            <a:ext cx="739177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5000" spc="-150" dirty="0" smtClean="0">
                <a:ln w="3175" cmpd="sng">
                  <a:solidFill>
                    <a:srgbClr val="202D64"/>
                  </a:solidFill>
                  <a:prstDash val="solid"/>
                  <a:miter lim="800000"/>
                </a:ln>
                <a:gradFill>
                  <a:gsLst>
                    <a:gs pos="100000">
                      <a:srgbClr val="2C386C"/>
                    </a:gs>
                    <a:gs pos="0">
                      <a:srgbClr val="2C386C"/>
                    </a:gs>
                  </a:gsLst>
                  <a:lin ang="16200000" scaled="0"/>
                </a:gradFill>
                <a:latin typeface="HY헤드라인M" pitchFamily="18" charset="-127"/>
                <a:ea typeface="HY헤드라인M" pitchFamily="18" charset="-127"/>
              </a:rPr>
              <a:t>교육실습생</a:t>
            </a:r>
            <a:endParaRPr lang="ko-KR" altLang="en-US" sz="5000" spc="-150" dirty="0">
              <a:ln w="3175" cmpd="sng">
                <a:solidFill>
                  <a:srgbClr val="202D64"/>
                </a:solidFill>
                <a:prstDash val="solid"/>
                <a:miter lim="800000"/>
              </a:ln>
              <a:gradFill>
                <a:gsLst>
                  <a:gs pos="100000">
                    <a:srgbClr val="2C386C"/>
                  </a:gs>
                  <a:gs pos="0">
                    <a:srgbClr val="2C386C"/>
                  </a:gs>
                </a:gsLst>
                <a:lin ang="16200000" scaled="0"/>
              </a:gradFill>
              <a:latin typeface="HY헤드라인M" pitchFamily="18" charset="-127"/>
              <a:ea typeface="HY헤드라인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35699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EE-3CBE-4B7B-AE46-AA597369BCDC}" type="slidenum">
              <a:rPr lang="ko-KR" altLang="en-US" smtClean="0"/>
              <a:pPr/>
              <a:t>2</a:t>
            </a:fld>
            <a:endParaRPr lang="ko-KR" altLang="en-US" dirty="0"/>
          </a:p>
        </p:txBody>
      </p:sp>
      <p:grpSp>
        <p:nvGrpSpPr>
          <p:cNvPr id="5" name="그룹 4"/>
          <p:cNvGrpSpPr/>
          <p:nvPr/>
        </p:nvGrpSpPr>
        <p:grpSpPr>
          <a:xfrm>
            <a:off x="2528924" y="3506007"/>
            <a:ext cx="5670327" cy="2209009"/>
            <a:chOff x="2528926" y="2877516"/>
            <a:chExt cx="5651238" cy="2202368"/>
          </a:xfrm>
        </p:grpSpPr>
        <p:grpSp>
          <p:nvGrpSpPr>
            <p:cNvPr id="33" name="그룹 32"/>
            <p:cNvGrpSpPr/>
            <p:nvPr/>
          </p:nvGrpSpPr>
          <p:grpSpPr>
            <a:xfrm>
              <a:off x="2555688" y="3657721"/>
              <a:ext cx="5624476" cy="694751"/>
              <a:chOff x="2717613" y="4246376"/>
              <a:chExt cx="5624476" cy="694751"/>
            </a:xfrm>
          </p:grpSpPr>
          <p:pic>
            <p:nvPicPr>
              <p:cNvPr id="12" name="그림 11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17613" y="4246376"/>
                <a:ext cx="5624476" cy="694751"/>
              </a:xfrm>
              <a:prstGeom prst="rect">
                <a:avLst/>
              </a:prstGeom>
            </p:spPr>
          </p:pic>
          <p:sp>
            <p:nvSpPr>
              <p:cNvPr id="114" name="TextBox 25"/>
              <p:cNvSpPr txBox="1">
                <a:spLocks noChangeArrowheads="1"/>
              </p:cNvSpPr>
              <p:nvPr/>
            </p:nvSpPr>
            <p:spPr bwMode="auto">
              <a:xfrm>
                <a:off x="2861144" y="4280182"/>
                <a:ext cx="528502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altLang="ko-KR" sz="2800" spc="-150" dirty="0" smtClean="0">
                    <a:gradFill>
                      <a:gsLst>
                        <a:gs pos="0">
                          <a:schemeClr val="bg1"/>
                        </a:gs>
                        <a:gs pos="100000">
                          <a:schemeClr val="bg1"/>
                        </a:gs>
                      </a:gsLst>
                      <a:lin ang="5400000" scaled="0"/>
                    </a:gradFill>
                    <a:latin typeface="HY헤드라인M" pitchFamily="18" charset="-127"/>
                    <a:ea typeface="HY헤드라인M" pitchFamily="18" charset="-127"/>
                  </a:rPr>
                  <a:t>Ⅲ</a:t>
                </a:r>
                <a:endParaRPr lang="en-US" altLang="ko-KR" sz="2800" spc="-150" dirty="0">
                  <a:gradFill>
                    <a:gsLst>
                      <a:gs pos="0">
                        <a:schemeClr val="bg1"/>
                      </a:gs>
                      <a:gs pos="100000">
                        <a:schemeClr val="bg1"/>
                      </a:gs>
                    </a:gsLst>
                    <a:lin ang="5400000" scaled="0"/>
                  </a:gra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115" name="Rectangle 46"/>
              <p:cNvSpPr>
                <a:spLocks noChangeArrowheads="1"/>
              </p:cNvSpPr>
              <p:nvPr/>
            </p:nvSpPr>
            <p:spPr bwMode="auto">
              <a:xfrm>
                <a:off x="3794097" y="4318167"/>
                <a:ext cx="4454971" cy="492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  <a:scene3d>
                  <a:camera prst="orthographicFront">
                    <a:rot lat="0" lon="0" rev="0"/>
                  </a:camera>
                  <a:lightRig rig="glow" dir="t">
                    <a:rot lat="0" lon="0" rev="3600000"/>
                  </a:lightRig>
                </a:scene3d>
                <a:sp3d prstMaterial="softEdge">
                  <a:bevelT w="0" h="0"/>
                  <a:contourClr>
                    <a:schemeClr val="accent4">
                      <a:alpha val="95000"/>
                    </a:schemeClr>
                  </a:contourClr>
                </a:sp3d>
              </a:bodyPr>
              <a:lstStyle/>
              <a:p>
                <a:pPr>
                  <a:spcBef>
                    <a:spcPct val="0"/>
                  </a:spcBef>
                  <a:buSzPct val="75000"/>
                  <a:defRPr/>
                </a:pPr>
                <a:r>
                  <a:rPr lang="ko-KR" altLang="en-US" sz="2600" spc="-150" dirty="0" smtClean="0">
                    <a:gradFill>
                      <a:gsLst>
                        <a:gs pos="0">
                          <a:srgbClr val="002448"/>
                        </a:gs>
                        <a:gs pos="100000">
                          <a:srgbClr val="002448"/>
                        </a:gs>
                      </a:gsLst>
                      <a:lin ang="5400000" scaled="0"/>
                    </a:gradFill>
                    <a:latin typeface="HY헤드라인M" pitchFamily="18" charset="-127"/>
                    <a:ea typeface="HY헤드라인M" pitchFamily="18" charset="-127"/>
                    <a:cs typeface="+mj-cs"/>
                  </a:rPr>
                  <a:t> 유의점</a:t>
                </a:r>
                <a:endParaRPr lang="ko-KR" altLang="en-US" sz="2600" spc="-150" dirty="0">
                  <a:gradFill>
                    <a:gsLst>
                      <a:gs pos="0">
                        <a:srgbClr val="002448"/>
                      </a:gs>
                      <a:gs pos="100000">
                        <a:srgbClr val="002448"/>
                      </a:gs>
                    </a:gsLst>
                    <a:lin ang="5400000" scaled="0"/>
                  </a:gradFill>
                  <a:latin typeface="HY헤드라인M" pitchFamily="18" charset="-127"/>
                  <a:ea typeface="HY헤드라인M" pitchFamily="18" charset="-127"/>
                  <a:cs typeface="+mj-cs"/>
                </a:endParaRPr>
              </a:p>
            </p:txBody>
          </p:sp>
        </p:grpSp>
        <p:grpSp>
          <p:nvGrpSpPr>
            <p:cNvPr id="17" name="그룹 16"/>
            <p:cNvGrpSpPr/>
            <p:nvPr/>
          </p:nvGrpSpPr>
          <p:grpSpPr>
            <a:xfrm>
              <a:off x="2528926" y="2877516"/>
              <a:ext cx="5624476" cy="694752"/>
              <a:chOff x="2690851" y="3753742"/>
              <a:chExt cx="5624476" cy="694752"/>
            </a:xfrm>
          </p:grpSpPr>
          <p:pic>
            <p:nvPicPr>
              <p:cNvPr id="18" name="그림 17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90851" y="3753742"/>
                <a:ext cx="5624476" cy="694752"/>
              </a:xfrm>
              <a:prstGeom prst="rect">
                <a:avLst/>
              </a:prstGeom>
            </p:spPr>
          </p:pic>
          <p:sp>
            <p:nvSpPr>
              <p:cNvPr id="20" name="Rectangle 46"/>
              <p:cNvSpPr>
                <a:spLocks noChangeArrowheads="1"/>
              </p:cNvSpPr>
              <p:nvPr/>
            </p:nvSpPr>
            <p:spPr bwMode="auto">
              <a:xfrm>
                <a:off x="3865862" y="3809954"/>
                <a:ext cx="3909236" cy="4909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  <a:scene3d>
                  <a:camera prst="orthographicFront">
                    <a:rot lat="0" lon="0" rev="0"/>
                  </a:camera>
                  <a:lightRig rig="glow" dir="t">
                    <a:rot lat="0" lon="0" rev="3600000"/>
                  </a:lightRig>
                </a:scene3d>
                <a:sp3d prstMaterial="softEdge">
                  <a:bevelT w="0" h="0"/>
                  <a:contourClr>
                    <a:schemeClr val="accent4">
                      <a:alpha val="95000"/>
                    </a:schemeClr>
                  </a:contourClr>
                </a:sp3d>
              </a:bodyPr>
              <a:lstStyle/>
              <a:p>
                <a:pPr>
                  <a:spcBef>
                    <a:spcPct val="0"/>
                  </a:spcBef>
                  <a:buSzPct val="75000"/>
                  <a:defRPr/>
                </a:pPr>
                <a:r>
                  <a:rPr lang="ko-KR" altLang="en-US" sz="2600" spc="-150" dirty="0" smtClean="0">
                    <a:gradFill>
                      <a:gsLst>
                        <a:gs pos="0">
                          <a:srgbClr val="002448"/>
                        </a:gs>
                        <a:gs pos="100000">
                          <a:srgbClr val="002448"/>
                        </a:gs>
                      </a:gsLst>
                      <a:lin ang="5400000" scaled="0"/>
                    </a:gradFill>
                    <a:latin typeface="HY헤드라인M" pitchFamily="18" charset="-127"/>
                    <a:ea typeface="HY헤드라인M" pitchFamily="18" charset="-127"/>
                    <a:cs typeface="+mj-cs"/>
                  </a:rPr>
                  <a:t>평가방법 및 기준</a:t>
                </a:r>
                <a:endParaRPr lang="ko-KR" altLang="en-US" sz="2600" spc="-150" dirty="0">
                  <a:gradFill>
                    <a:gsLst>
                      <a:gs pos="0">
                        <a:srgbClr val="002448"/>
                      </a:gs>
                      <a:gs pos="100000">
                        <a:srgbClr val="002448"/>
                      </a:gs>
                    </a:gsLst>
                    <a:lin ang="5400000" scaled="0"/>
                  </a:gradFill>
                  <a:latin typeface="HY헤드라인M" pitchFamily="18" charset="-127"/>
                  <a:ea typeface="HY헤드라인M" pitchFamily="18" charset="-127"/>
                  <a:cs typeface="+mj-cs"/>
                </a:endParaRPr>
              </a:p>
            </p:txBody>
          </p:sp>
        </p:grpSp>
        <p:grpSp>
          <p:nvGrpSpPr>
            <p:cNvPr id="30" name="그룹 29"/>
            <p:cNvGrpSpPr/>
            <p:nvPr/>
          </p:nvGrpSpPr>
          <p:grpSpPr>
            <a:xfrm>
              <a:off x="2555688" y="3374200"/>
              <a:ext cx="5624476" cy="1705684"/>
              <a:chOff x="2717613" y="4106641"/>
              <a:chExt cx="5624476" cy="1705684"/>
            </a:xfrm>
          </p:grpSpPr>
          <p:pic>
            <p:nvPicPr>
              <p:cNvPr id="11" name="그림 10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17613" y="5117573"/>
                <a:ext cx="5624476" cy="694752"/>
              </a:xfrm>
              <a:prstGeom prst="rect">
                <a:avLst/>
              </a:prstGeom>
            </p:spPr>
          </p:pic>
          <p:sp>
            <p:nvSpPr>
              <p:cNvPr id="108" name="TextBox 25"/>
              <p:cNvSpPr txBox="1">
                <a:spLocks noChangeArrowheads="1"/>
              </p:cNvSpPr>
              <p:nvPr/>
            </p:nvSpPr>
            <p:spPr bwMode="auto">
              <a:xfrm>
                <a:off x="2843761" y="4106641"/>
                <a:ext cx="528502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endParaRPr lang="en-US" altLang="ko-KR" sz="2800" spc="-150" dirty="0">
                  <a:gradFill>
                    <a:gsLst>
                      <a:gs pos="0">
                        <a:schemeClr val="bg1"/>
                      </a:gs>
                      <a:gs pos="100000">
                        <a:schemeClr val="bg1"/>
                      </a:gs>
                    </a:gsLst>
                    <a:lin ang="5400000" scaled="0"/>
                  </a:gra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</p:grpSp>
      <p:sp>
        <p:nvSpPr>
          <p:cNvPr id="23" name="TextBox 22"/>
          <p:cNvSpPr txBox="1"/>
          <p:nvPr/>
        </p:nvSpPr>
        <p:spPr>
          <a:xfrm>
            <a:off x="689986" y="921296"/>
            <a:ext cx="195138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  <a:buSzPct val="75000"/>
              <a:defRPr/>
            </a:pPr>
            <a:r>
              <a:rPr lang="ko-KR" altLang="en-US" sz="5000" spc="-150" dirty="0">
                <a:ln w="3175" cmpd="sng">
                  <a:solidFill>
                    <a:srgbClr val="202D64"/>
                  </a:solidFill>
                  <a:prstDash val="solid"/>
                  <a:miter lim="800000"/>
                </a:ln>
                <a:gradFill>
                  <a:gsLst>
                    <a:gs pos="100000">
                      <a:srgbClr val="2C386C"/>
                    </a:gs>
                    <a:gs pos="0">
                      <a:srgbClr val="2C386C"/>
                    </a:gs>
                  </a:gsLst>
                  <a:lin ang="16200000" scaled="0"/>
                </a:gradFill>
                <a:latin typeface="HY헤드라인M" pitchFamily="18" charset="-127"/>
                <a:ea typeface="HY헤드라인M" pitchFamily="18" charset="-127"/>
              </a:rPr>
              <a:t>목  차</a:t>
            </a:r>
          </a:p>
        </p:txBody>
      </p:sp>
      <p:pic>
        <p:nvPicPr>
          <p:cNvPr id="24" name="그림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666294"/>
            <a:ext cx="5624476" cy="694752"/>
          </a:xfrm>
          <a:prstGeom prst="rect">
            <a:avLst/>
          </a:prstGeom>
        </p:spPr>
      </p:pic>
      <p:sp>
        <p:nvSpPr>
          <p:cNvPr id="25" name="TextBox 25"/>
          <p:cNvSpPr txBox="1">
            <a:spLocks noChangeArrowheads="1"/>
          </p:cNvSpPr>
          <p:nvPr/>
        </p:nvSpPr>
        <p:spPr bwMode="auto">
          <a:xfrm>
            <a:off x="2627784" y="2681152"/>
            <a:ext cx="530287" cy="524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2800" spc="-1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HY헤드라인M" pitchFamily="18" charset="-127"/>
                <a:ea typeface="HY헤드라인M" pitchFamily="18" charset="-127"/>
              </a:rPr>
              <a:t>Ⅰ</a:t>
            </a:r>
          </a:p>
        </p:txBody>
      </p:sp>
      <p:sp>
        <p:nvSpPr>
          <p:cNvPr id="26" name="Rectangle 46"/>
          <p:cNvSpPr>
            <a:spLocks noChangeArrowheads="1"/>
          </p:cNvSpPr>
          <p:nvPr/>
        </p:nvSpPr>
        <p:spPr bwMode="auto">
          <a:xfrm>
            <a:off x="3635896" y="2709727"/>
            <a:ext cx="3922441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0" h="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>
              <a:spcBef>
                <a:spcPct val="0"/>
              </a:spcBef>
              <a:buSzPct val="75000"/>
              <a:defRPr/>
            </a:pPr>
            <a:r>
              <a:rPr lang="ko-KR" altLang="en-US" sz="2600" spc="-150" dirty="0" smtClean="0">
                <a:gradFill>
                  <a:gsLst>
                    <a:gs pos="0">
                      <a:srgbClr val="002448"/>
                    </a:gs>
                    <a:gs pos="100000">
                      <a:srgbClr val="002448"/>
                    </a:gs>
                  </a:gsLst>
                  <a:lin ang="5400000" scaled="0"/>
                </a:gradFill>
                <a:latin typeface="HY헤드라인M" pitchFamily="18" charset="-127"/>
                <a:ea typeface="HY헤드라인M" pitchFamily="18" charset="-127"/>
                <a:cs typeface="+mj-cs"/>
              </a:rPr>
              <a:t>교육실습생 대표수업이란</a:t>
            </a:r>
            <a:endParaRPr lang="ko-KR" altLang="en-US" sz="2600" spc="-150" dirty="0">
              <a:gradFill>
                <a:gsLst>
                  <a:gs pos="0">
                    <a:srgbClr val="002448"/>
                  </a:gs>
                  <a:gs pos="100000">
                    <a:srgbClr val="002448"/>
                  </a:gs>
                </a:gsLst>
                <a:lin ang="5400000" scaled="0"/>
              </a:gradFill>
              <a:latin typeface="HY헤드라인M" pitchFamily="18" charset="-127"/>
              <a:ea typeface="HY헤드라인M" pitchFamily="18" charset="-127"/>
              <a:cs typeface="+mj-cs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2699792" y="3562388"/>
            <a:ext cx="526275" cy="524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2800" spc="-15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HY헤드라인M" pitchFamily="18" charset="-127"/>
                <a:ea typeface="HY헤드라인M" pitchFamily="18" charset="-127"/>
              </a:rPr>
              <a:t>Ⅱ</a:t>
            </a:r>
            <a:endParaRPr lang="ko-KR" altLang="en-US" sz="2800" spc="-150" dirty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2699792" y="5074556"/>
            <a:ext cx="526275" cy="524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2800" spc="-1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HY헤드라인M" pitchFamily="18" charset="-127"/>
                <a:ea typeface="HY헤드라인M" pitchFamily="18" charset="-127"/>
              </a:rPr>
              <a:t>Ⅳ</a:t>
            </a:r>
            <a:endParaRPr lang="ko-KR" altLang="en-US" sz="2800" spc="-150" dirty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9" name="Rectangle 46"/>
          <p:cNvSpPr>
            <a:spLocks noChangeArrowheads="1"/>
          </p:cNvSpPr>
          <p:nvPr/>
        </p:nvSpPr>
        <p:spPr bwMode="auto">
          <a:xfrm>
            <a:off x="3611513" y="5074556"/>
            <a:ext cx="4470020" cy="493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0" h="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>
              <a:spcBef>
                <a:spcPct val="0"/>
              </a:spcBef>
              <a:buSzPct val="75000"/>
              <a:defRPr/>
            </a:pPr>
            <a:r>
              <a:rPr lang="ko-KR" altLang="en-US" sz="2600" spc="-150" dirty="0" smtClean="0">
                <a:gradFill>
                  <a:gsLst>
                    <a:gs pos="0">
                      <a:srgbClr val="002448"/>
                    </a:gs>
                    <a:gs pos="100000">
                      <a:srgbClr val="002448"/>
                    </a:gs>
                  </a:gsLst>
                  <a:lin ang="5400000" scaled="0"/>
                </a:gradFill>
                <a:latin typeface="HY헤드라인M" pitchFamily="18" charset="-127"/>
                <a:ea typeface="HY헤드라인M" pitchFamily="18" charset="-127"/>
                <a:cs typeface="+mj-cs"/>
              </a:rPr>
              <a:t> 사례</a:t>
            </a:r>
            <a:endParaRPr lang="ko-KR" altLang="en-US" sz="2600" spc="-150" dirty="0">
              <a:gradFill>
                <a:gsLst>
                  <a:gs pos="0">
                    <a:srgbClr val="002448"/>
                  </a:gs>
                  <a:gs pos="100000">
                    <a:srgbClr val="002448"/>
                  </a:gs>
                </a:gsLst>
                <a:lin ang="5400000" scaled="0"/>
              </a:gradFill>
              <a:latin typeface="HY헤드라인M" pitchFamily="18" charset="-127"/>
              <a:ea typeface="HY헤드라인M" pitchFamily="18" charset="-127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60984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308183" y="225201"/>
            <a:ext cx="8229600" cy="726848"/>
          </a:xfrm>
        </p:spPr>
        <p:txBody>
          <a:bodyPr/>
          <a:lstStyle/>
          <a:p>
            <a:r>
              <a:rPr altLang="en-US" smtClean="0"/>
              <a:t>교육실습생 대표수업이란</a:t>
            </a:r>
            <a:endParaRPr lang="ko-KR" altLang="en-US" dirty="0"/>
          </a:p>
        </p:txBody>
      </p:sp>
      <p:grpSp>
        <p:nvGrpSpPr>
          <p:cNvPr id="5" name="그룹 7"/>
          <p:cNvGrpSpPr/>
          <p:nvPr/>
        </p:nvGrpSpPr>
        <p:grpSpPr>
          <a:xfrm>
            <a:off x="1054100" y="1071546"/>
            <a:ext cx="7035800" cy="1410890"/>
            <a:chOff x="1054100" y="1729740"/>
            <a:chExt cx="7035800" cy="1196610"/>
          </a:xfrm>
        </p:grpSpPr>
        <p:pic>
          <p:nvPicPr>
            <p:cNvPr id="7" name="그림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4100" y="1729740"/>
              <a:ext cx="7035800" cy="1196610"/>
            </a:xfrm>
            <a:prstGeom prst="rect">
              <a:avLst/>
            </a:prstGeom>
            <a:effectLst>
              <a:reflection blurRad="6350" stA="52000" endA="300" endPos="15000" dir="5400000" sy="-100000" algn="bl" rotWithShape="0"/>
            </a:effectLst>
          </p:spPr>
        </p:pic>
        <p:sp>
          <p:nvSpPr>
            <p:cNvPr id="29" name="Rectangle 17"/>
            <p:cNvSpPr>
              <a:spLocks noChangeArrowheads="1"/>
            </p:cNvSpPr>
            <p:nvPr/>
          </p:nvSpPr>
          <p:spPr bwMode="auto">
            <a:xfrm>
              <a:off x="1209543" y="1771955"/>
              <a:ext cx="6648605" cy="99192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xtLst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>
                <a:bevelT w="0" h="0"/>
                <a:contourClr>
                  <a:srgbClr val="003300"/>
                </a:contourClr>
              </a:sp3d>
            </a:bodyPr>
            <a:lstStyle/>
            <a:p>
              <a:pPr algn="ctr">
                <a:lnSpc>
                  <a:spcPts val="2800"/>
                </a:lnSpc>
                <a:buSzPct val="70000"/>
                <a:buFont typeface="Arial" charset="0"/>
                <a:buNone/>
              </a:pPr>
              <a:r>
                <a:rPr lang="ko-KR" altLang="en-US" sz="2500" spc="-100" dirty="0" smtClean="0">
                  <a:ln w="6350" cmpd="sng">
                    <a:solidFill>
                      <a:srgbClr val="00619B"/>
                    </a:solidFill>
                    <a:prstDash val="solid"/>
                    <a:miter lim="800000"/>
                  </a:ln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교육실습은 교육실습생으로 하여금 </a:t>
              </a:r>
              <a:endParaRPr lang="en-US" altLang="ko-KR" sz="2500" spc="-100" dirty="0" smtClean="0">
                <a:ln w="6350" cmpd="sng">
                  <a:solidFill>
                    <a:srgbClr val="00619B"/>
                  </a:solidFill>
                  <a:prstDash val="solid"/>
                  <a:miter lim="800000"/>
                </a:ln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0"/>
                </a:gradFill>
                <a:latin typeface="HY헤드라인M" pitchFamily="18" charset="-127"/>
                <a:ea typeface="HY헤드라인M" pitchFamily="18" charset="-127"/>
              </a:endParaRPr>
            </a:p>
            <a:p>
              <a:pPr algn="ctr">
                <a:lnSpc>
                  <a:spcPts val="2800"/>
                </a:lnSpc>
                <a:buSzPct val="70000"/>
                <a:buFont typeface="Arial" charset="0"/>
                <a:buNone/>
              </a:pPr>
              <a:r>
                <a:rPr lang="ko-KR" altLang="en-US" sz="2500" spc="-100" dirty="0" smtClean="0">
                  <a:ln w="6350" cmpd="sng">
                    <a:solidFill>
                      <a:srgbClr val="00619B"/>
                    </a:solidFill>
                    <a:prstDash val="solid"/>
                    <a:miter lim="800000"/>
                  </a:ln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교육현장에서의 체험을 통하여 교사로서의 </a:t>
              </a:r>
              <a:endParaRPr lang="en-US" altLang="ko-KR" sz="2500" spc="-100" dirty="0" smtClean="0">
                <a:ln w="6350" cmpd="sng">
                  <a:solidFill>
                    <a:srgbClr val="00619B"/>
                  </a:solidFill>
                  <a:prstDash val="solid"/>
                  <a:miter lim="800000"/>
                </a:ln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0"/>
                </a:gradFill>
                <a:latin typeface="HY헤드라인M" pitchFamily="18" charset="-127"/>
                <a:ea typeface="HY헤드라인M" pitchFamily="18" charset="-127"/>
              </a:endParaRPr>
            </a:p>
            <a:p>
              <a:pPr algn="ctr">
                <a:lnSpc>
                  <a:spcPts val="2800"/>
                </a:lnSpc>
                <a:buSzPct val="70000"/>
                <a:buFont typeface="Arial" charset="0"/>
                <a:buNone/>
              </a:pPr>
              <a:r>
                <a:rPr lang="ko-KR" altLang="en-US" sz="2500" spc="-100" dirty="0" smtClean="0">
                  <a:ln w="6350" cmpd="sng">
                    <a:solidFill>
                      <a:srgbClr val="00619B"/>
                    </a:solidFill>
                    <a:prstDash val="solid"/>
                    <a:miter lim="800000"/>
                  </a:ln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자질과 능력을 함양하는데 목적이 있다</a:t>
              </a:r>
              <a:r>
                <a:rPr lang="en-US" altLang="ko-KR" sz="2500" spc="-100" dirty="0" smtClean="0">
                  <a:ln w="6350" cmpd="sng">
                    <a:solidFill>
                      <a:srgbClr val="00619B"/>
                    </a:solidFill>
                    <a:prstDash val="solid"/>
                    <a:miter lim="800000"/>
                  </a:ln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.</a:t>
              </a:r>
              <a:endParaRPr lang="ko-KR" altLang="en-US" sz="2500" spc="-100" dirty="0">
                <a:ln w="6350" cmpd="sng">
                  <a:solidFill>
                    <a:srgbClr val="00619B"/>
                  </a:solidFill>
                  <a:prstDash val="solid"/>
                  <a:miter lim="800000"/>
                </a:ln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0"/>
                </a:gra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6" name="그룹 137"/>
          <p:cNvGrpSpPr/>
          <p:nvPr/>
        </p:nvGrpSpPr>
        <p:grpSpPr>
          <a:xfrm rot="5400000" flipV="1">
            <a:off x="4321106" y="2093495"/>
            <a:ext cx="501805" cy="2169204"/>
            <a:chOff x="-1353651" y="2698421"/>
            <a:chExt cx="689044" cy="2777318"/>
          </a:xfrm>
        </p:grpSpPr>
        <p:sp>
          <p:nvSpPr>
            <p:cNvPr id="72" name="이등변 삼각형 71"/>
            <p:cNvSpPr/>
            <p:nvPr/>
          </p:nvSpPr>
          <p:spPr>
            <a:xfrm rot="5400000">
              <a:off x="-2397788" y="3742558"/>
              <a:ext cx="2777318" cy="689043"/>
            </a:xfrm>
            <a:prstGeom prst="triangle">
              <a:avLst/>
            </a:prstGeom>
            <a:gradFill>
              <a:gsLst>
                <a:gs pos="31000">
                  <a:srgbClr val="B5C5D2"/>
                </a:gs>
                <a:gs pos="100000">
                  <a:srgbClr val="B5C5D2">
                    <a:alpha val="0"/>
                  </a:srgbClr>
                </a:gs>
              </a:gsLst>
              <a:lin ang="5400000" scaled="0"/>
            </a:gradFill>
            <a:ln>
              <a:gradFill>
                <a:gsLst>
                  <a:gs pos="0">
                    <a:srgbClr val="A4B8C8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73" name="이등변 삼각형 72"/>
            <p:cNvSpPr/>
            <p:nvPr/>
          </p:nvSpPr>
          <p:spPr>
            <a:xfrm rot="5400000">
              <a:off x="-1489239" y="3918648"/>
              <a:ext cx="1312397" cy="336866"/>
            </a:xfrm>
            <a:prstGeom prst="triangle">
              <a:avLst/>
            </a:prstGeom>
            <a:gradFill>
              <a:gsLst>
                <a:gs pos="31000">
                  <a:schemeClr val="bg1">
                    <a:alpha val="77000"/>
                  </a:schemeClr>
                </a:gs>
                <a:gs pos="100000">
                  <a:srgbClr val="B5C5D2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EE-3CBE-4B7B-AE46-AA597369BCDC}" type="slidenum">
              <a:rPr lang="ko-KR" altLang="en-US" smtClean="0"/>
              <a:pPr/>
              <a:t>3</a:t>
            </a:fld>
            <a:endParaRPr lang="ko-KR" altLang="en-US"/>
          </a:p>
        </p:txBody>
      </p:sp>
      <p:grpSp>
        <p:nvGrpSpPr>
          <p:cNvPr id="8" name="그룹 25"/>
          <p:cNvGrpSpPr/>
          <p:nvPr/>
        </p:nvGrpSpPr>
        <p:grpSpPr>
          <a:xfrm>
            <a:off x="899592" y="3569472"/>
            <a:ext cx="7416800" cy="3148025"/>
            <a:chOff x="863601" y="4241800"/>
            <a:chExt cx="7416800" cy="4651323"/>
          </a:xfrm>
        </p:grpSpPr>
        <p:pic>
          <p:nvPicPr>
            <p:cNvPr id="27" name="그림 26" descr="33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3601" y="4241800"/>
              <a:ext cx="7416800" cy="348677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2" name="직사각형 32"/>
            <p:cNvSpPr>
              <a:spLocks noChangeArrowheads="1"/>
            </p:cNvSpPr>
            <p:nvPr/>
          </p:nvSpPr>
          <p:spPr bwMode="auto">
            <a:xfrm>
              <a:off x="1288267" y="4586629"/>
              <a:ext cx="6610702" cy="4306494"/>
            </a:xfrm>
            <a:prstGeom prst="rect">
              <a:avLst/>
            </a:prstGeom>
            <a:extLst/>
          </p:spPr>
          <p:txBody>
            <a:bodyPr wrap="square">
              <a:spAutoFit/>
            </a:bodyPr>
            <a:lstStyle/>
            <a:p>
              <a:pPr marL="180975" indent="-180975">
                <a:lnSpc>
                  <a:spcPct val="110000"/>
                </a:lnSpc>
                <a:spcAft>
                  <a:spcPts val="1000"/>
                </a:spcAft>
                <a:buSzPct val="100000"/>
                <a:buBlip>
                  <a:blip r:embed="rId4"/>
                </a:buBlip>
              </a:pPr>
              <a:r>
                <a:rPr lang="ko-KR" altLang="en-US" spc="-100" dirty="0" smtClean="0">
                  <a:ln w="0" cmpd="sng">
                    <a:noFill/>
                    <a:prstDash val="solid"/>
                    <a:miter lim="800000"/>
                  </a:ln>
                  <a:latin typeface="HY헤드라인M" pitchFamily="18" charset="-127"/>
                  <a:ea typeface="HY헤드라인M" pitchFamily="18" charset="-127"/>
                </a:rPr>
                <a:t>각 교과별 교육실습생대표는 </a:t>
              </a:r>
              <a:r>
                <a:rPr lang="ko-KR" altLang="en-US" spc="-100" dirty="0" smtClean="0">
                  <a:ln w="0" cmpd="sng">
                    <a:noFill/>
                    <a:prstDash val="solid"/>
                    <a:miter lim="800000"/>
                  </a:ln>
                  <a:gradFill>
                    <a:gsLst>
                      <a:gs pos="0">
                        <a:srgbClr val="E46C0A"/>
                      </a:gs>
                      <a:gs pos="100000">
                        <a:srgbClr val="E46C0A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교육실습생 및 교과지도교사와의 협의를 통해 선정</a:t>
              </a:r>
              <a:endParaRPr lang="ko-KR" altLang="en-US" spc="-100" dirty="0">
                <a:ln w="0" cmpd="sng">
                  <a:noFill/>
                  <a:prstDash val="solid"/>
                  <a:miter lim="800000"/>
                </a:ln>
                <a:gradFill>
                  <a:gsLst>
                    <a:gs pos="0">
                      <a:srgbClr val="E46C0A"/>
                    </a:gs>
                    <a:gs pos="100000">
                      <a:srgbClr val="E46C0A"/>
                    </a:gs>
                  </a:gsLst>
                  <a:lin ang="16200000" scaled="0"/>
                </a:gradFill>
                <a:latin typeface="HY헤드라인M" pitchFamily="18" charset="-127"/>
                <a:ea typeface="HY헤드라인M" pitchFamily="18" charset="-127"/>
              </a:endParaRPr>
            </a:p>
            <a:p>
              <a:pPr marL="180975" indent="-180975">
                <a:lnSpc>
                  <a:spcPct val="110000"/>
                </a:lnSpc>
                <a:spcAft>
                  <a:spcPts val="1000"/>
                </a:spcAft>
                <a:buSzPct val="100000"/>
                <a:buFontTx/>
                <a:buBlip>
                  <a:blip r:embed="rId4"/>
                </a:buBlip>
              </a:pPr>
              <a:r>
                <a:rPr lang="ko-KR" altLang="en-US" spc="-100" dirty="0" smtClean="0">
                  <a:ln w="0" cmpd="sng">
                    <a:noFill/>
                    <a:prstDash val="solid"/>
                    <a:miter lim="800000"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HY헤드라인M" pitchFamily="18" charset="-127"/>
                  <a:ea typeface="HY헤드라인M" pitchFamily="18" charset="-127"/>
                </a:rPr>
                <a:t>해당 교과교사의 수업을 </a:t>
              </a:r>
              <a:r>
                <a:rPr lang="en-US" altLang="ko-KR" spc="-100" dirty="0" smtClean="0">
                  <a:ln w="0" cmpd="sng">
                    <a:noFill/>
                    <a:prstDash val="solid"/>
                    <a:miter lim="800000"/>
                  </a:ln>
                  <a:gradFill>
                    <a:gsLst>
                      <a:gs pos="0">
                        <a:srgbClr val="E46C0A"/>
                      </a:gs>
                      <a:gs pos="100000">
                        <a:srgbClr val="E46C0A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10</a:t>
              </a:r>
              <a:r>
                <a:rPr lang="ko-KR" altLang="en-US" spc="-100" dirty="0" smtClean="0">
                  <a:ln w="0" cmpd="sng">
                    <a:noFill/>
                    <a:prstDash val="solid"/>
                    <a:miter lim="800000"/>
                  </a:ln>
                  <a:gradFill>
                    <a:gsLst>
                      <a:gs pos="0">
                        <a:srgbClr val="E46C0A"/>
                      </a:gs>
                      <a:gs pos="100000">
                        <a:srgbClr val="E46C0A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시간 이상 참관</a:t>
              </a:r>
              <a:r>
                <a:rPr lang="ko-KR" altLang="en-US" spc="-100" dirty="0" smtClean="0">
                  <a:ln w="0" cmpd="sng">
                    <a:noFill/>
                    <a:prstDash val="solid"/>
                    <a:miter lim="800000"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HY헤드라인M" pitchFamily="18" charset="-127"/>
                  <a:ea typeface="HY헤드라인M" pitchFamily="18" charset="-127"/>
                </a:rPr>
                <a:t>하여</a:t>
              </a:r>
              <a:r>
                <a:rPr lang="ko-KR" altLang="en-US" spc="-100" dirty="0" smtClean="0">
                  <a:ln w="0" cmpd="sng">
                    <a:noFill/>
                    <a:prstDash val="solid"/>
                    <a:miter lim="800000"/>
                  </a:ln>
                  <a:gradFill>
                    <a:gsLst>
                      <a:gs pos="0">
                        <a:srgbClr val="E46C0A"/>
                      </a:gs>
                      <a:gs pos="100000">
                        <a:srgbClr val="E46C0A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 교수</a:t>
              </a:r>
              <a:r>
                <a:rPr lang="en-US" altLang="ko-KR" spc="-100" dirty="0" smtClean="0">
                  <a:ln w="0" cmpd="sng">
                    <a:noFill/>
                    <a:prstDash val="solid"/>
                    <a:miter lim="800000"/>
                  </a:ln>
                  <a:gradFill>
                    <a:gsLst>
                      <a:gs pos="0">
                        <a:srgbClr val="E46C0A"/>
                      </a:gs>
                      <a:gs pos="100000">
                        <a:srgbClr val="E46C0A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-</a:t>
              </a:r>
              <a:r>
                <a:rPr lang="ko-KR" altLang="en-US" spc="-100" dirty="0" smtClean="0">
                  <a:ln w="0" cmpd="sng">
                    <a:noFill/>
                    <a:prstDash val="solid"/>
                    <a:miter lim="800000"/>
                  </a:ln>
                  <a:gradFill>
                    <a:gsLst>
                      <a:gs pos="0">
                        <a:srgbClr val="E46C0A"/>
                      </a:gs>
                      <a:gs pos="100000">
                        <a:srgbClr val="E46C0A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학습지도에 관한 이론과 실제를 이해</a:t>
              </a:r>
              <a:endParaRPr lang="ko-KR" altLang="en-US" spc="-100" dirty="0">
                <a:ln w="0" cmpd="sng">
                  <a:noFill/>
                  <a:prstDash val="solid"/>
                  <a:miter lim="800000"/>
                </a:ln>
                <a:gradFill>
                  <a:gsLst>
                    <a:gs pos="0">
                      <a:srgbClr val="E46C0A"/>
                    </a:gs>
                    <a:gs pos="100000">
                      <a:srgbClr val="E46C0A"/>
                    </a:gs>
                  </a:gsLst>
                  <a:lin ang="16200000" scaled="0"/>
                </a:gradFill>
                <a:latin typeface="HY헤드라인M" pitchFamily="18" charset="-127"/>
                <a:ea typeface="HY헤드라인M" pitchFamily="18" charset="-127"/>
              </a:endParaRPr>
            </a:p>
            <a:p>
              <a:pPr marL="180975" indent="-180975">
                <a:lnSpc>
                  <a:spcPct val="110000"/>
                </a:lnSpc>
                <a:spcAft>
                  <a:spcPts val="1000"/>
                </a:spcAft>
                <a:buSzPct val="100000"/>
                <a:buFontTx/>
                <a:buBlip>
                  <a:blip r:embed="rId4"/>
                </a:buBlip>
              </a:pPr>
              <a:r>
                <a:rPr lang="ko-KR" altLang="en-US" spc="-100" dirty="0" smtClean="0">
                  <a:ln w="0" cmpd="sng">
                    <a:noFill/>
                    <a:prstDash val="solid"/>
                    <a:miter lim="800000"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HY헤드라인M" pitchFamily="18" charset="-127"/>
                  <a:ea typeface="HY헤드라인M" pitchFamily="18" charset="-127"/>
                </a:rPr>
                <a:t>교사의 지도를 통해 수업모형에 맞는 </a:t>
              </a:r>
              <a:r>
                <a:rPr lang="ko-KR" altLang="en-US" spc="-100" dirty="0" smtClean="0">
                  <a:ln w="0" cmpd="sng">
                    <a:noFill/>
                    <a:prstDash val="solid"/>
                    <a:miter lim="800000"/>
                  </a:ln>
                  <a:gradFill>
                    <a:gsLst>
                      <a:gs pos="0">
                        <a:srgbClr val="E46C0A"/>
                      </a:gs>
                      <a:gs pos="100000">
                        <a:srgbClr val="E46C0A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수업자료의 제작과 수업장면에 대한 시나리오 작성</a:t>
              </a:r>
              <a:endParaRPr lang="en-US" altLang="ko-KR" spc="-100" dirty="0">
                <a:ln w="0" cmpd="sng">
                  <a:noFill/>
                  <a:prstDash val="solid"/>
                  <a:miter lim="800000"/>
                </a:ln>
                <a:gradFill>
                  <a:gsLst>
                    <a:gs pos="0">
                      <a:srgbClr val="E46C0A"/>
                    </a:gs>
                    <a:gs pos="100000">
                      <a:srgbClr val="E46C0A"/>
                    </a:gs>
                  </a:gsLst>
                  <a:lin ang="16200000" scaled="0"/>
                </a:gradFill>
                <a:latin typeface="HY헤드라인M" pitchFamily="18" charset="-127"/>
                <a:ea typeface="HY헤드라인M" pitchFamily="18" charset="-127"/>
              </a:endParaRPr>
            </a:p>
            <a:p>
              <a:pPr marL="180975" indent="-180975">
                <a:lnSpc>
                  <a:spcPct val="110000"/>
                </a:lnSpc>
                <a:spcAft>
                  <a:spcPts val="1000"/>
                </a:spcAft>
                <a:buSzPct val="100000"/>
                <a:buBlip>
                  <a:blip r:embed="rId4"/>
                </a:buBlip>
              </a:pPr>
              <a:r>
                <a:rPr lang="ko-KR" altLang="en-US" spc="-100" dirty="0" smtClean="0">
                  <a:ln w="0" cmpd="sng">
                    <a:noFill/>
                    <a:prstDash val="solid"/>
                    <a:miter lim="800000"/>
                  </a:ln>
                  <a:gradFill>
                    <a:gsLst>
                      <a:gs pos="0">
                        <a:prstClr val="black"/>
                      </a:gs>
                      <a:gs pos="100000">
                        <a:prstClr val="black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수업과 관련된 발문</a:t>
              </a:r>
              <a:r>
                <a:rPr lang="en-US" altLang="ko-KR" spc="-100" dirty="0" smtClean="0">
                  <a:ln w="0" cmpd="sng">
                    <a:noFill/>
                    <a:prstDash val="solid"/>
                    <a:miter lim="800000"/>
                  </a:ln>
                  <a:gradFill>
                    <a:gsLst>
                      <a:gs pos="0">
                        <a:prstClr val="black"/>
                      </a:gs>
                      <a:gs pos="100000">
                        <a:prstClr val="black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, </a:t>
              </a:r>
              <a:r>
                <a:rPr lang="ko-KR" altLang="en-US" spc="-100" dirty="0" smtClean="0">
                  <a:ln w="0" cmpd="sng">
                    <a:noFill/>
                    <a:prstDash val="solid"/>
                    <a:miter lim="800000"/>
                  </a:ln>
                  <a:gradFill>
                    <a:gsLst>
                      <a:gs pos="0">
                        <a:prstClr val="black"/>
                      </a:gs>
                      <a:gs pos="100000">
                        <a:prstClr val="black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동선</a:t>
              </a:r>
              <a:r>
                <a:rPr lang="en-US" altLang="ko-KR" spc="-100" dirty="0" smtClean="0">
                  <a:ln w="0" cmpd="sng">
                    <a:noFill/>
                    <a:prstDash val="solid"/>
                    <a:miter lim="800000"/>
                  </a:ln>
                  <a:gradFill>
                    <a:gsLst>
                      <a:gs pos="0">
                        <a:prstClr val="black"/>
                      </a:gs>
                      <a:gs pos="100000">
                        <a:prstClr val="black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, </a:t>
              </a:r>
              <a:r>
                <a:rPr lang="ko-KR" altLang="en-US" spc="-100" dirty="0" smtClean="0">
                  <a:ln w="0" cmpd="sng">
                    <a:noFill/>
                    <a:prstDash val="solid"/>
                    <a:miter lim="800000"/>
                  </a:ln>
                  <a:gradFill>
                    <a:gsLst>
                      <a:gs pos="0">
                        <a:prstClr val="black"/>
                      </a:gs>
                      <a:gs pos="100000">
                        <a:prstClr val="black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수업방법 등에 관하여 </a:t>
              </a:r>
              <a:r>
                <a:rPr lang="ko-KR" altLang="en-US" spc="-100" dirty="0" smtClean="0">
                  <a:ln w="0" cmpd="sng">
                    <a:noFill/>
                    <a:prstDash val="solid"/>
                    <a:miter lim="800000"/>
                  </a:ln>
                  <a:gradFill>
                    <a:gsLst>
                      <a:gs pos="0">
                        <a:srgbClr val="E46C0A"/>
                      </a:gs>
                      <a:gs pos="100000">
                        <a:srgbClr val="E46C0A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수업시연 후 수정</a:t>
              </a:r>
              <a:r>
                <a:rPr lang="en-US" altLang="ko-KR" spc="-100" dirty="0" smtClean="0">
                  <a:ln w="0" cmpd="sng">
                    <a:noFill/>
                    <a:prstDash val="solid"/>
                    <a:miter lim="800000"/>
                  </a:ln>
                  <a:gradFill>
                    <a:gsLst>
                      <a:gs pos="0">
                        <a:srgbClr val="E46C0A"/>
                      </a:gs>
                      <a:gs pos="100000">
                        <a:srgbClr val="E46C0A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, </a:t>
              </a:r>
              <a:r>
                <a:rPr lang="ko-KR" altLang="en-US" spc="-100" dirty="0" smtClean="0">
                  <a:ln w="0" cmpd="sng">
                    <a:noFill/>
                    <a:prstDash val="solid"/>
                    <a:miter lim="800000"/>
                  </a:ln>
                  <a:gradFill>
                    <a:gsLst>
                      <a:gs pos="0">
                        <a:srgbClr val="E46C0A"/>
                      </a:gs>
                      <a:gs pos="100000">
                        <a:srgbClr val="E46C0A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보완절차를 거쳐 수업 공개 실시</a:t>
              </a:r>
              <a:endParaRPr lang="ko-KR" altLang="en-US" spc="-100" dirty="0">
                <a:ln w="0" cmpd="sng">
                  <a:noFill/>
                  <a:prstDash val="solid"/>
                  <a:miter lim="800000"/>
                </a:ln>
                <a:gradFill>
                  <a:gsLst>
                    <a:gs pos="0">
                      <a:srgbClr val="E46C0A"/>
                    </a:gs>
                    <a:gs pos="100000">
                      <a:srgbClr val="E46C0A"/>
                    </a:gs>
                  </a:gsLst>
                  <a:lin ang="16200000" scaled="0"/>
                </a:gra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11390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그룹 16"/>
          <p:cNvGrpSpPr/>
          <p:nvPr/>
        </p:nvGrpSpPr>
        <p:grpSpPr>
          <a:xfrm>
            <a:off x="187642" y="4357694"/>
            <a:ext cx="8742076" cy="2236752"/>
            <a:chOff x="259080" y="4420093"/>
            <a:chExt cx="8625840" cy="2236752"/>
          </a:xfrm>
        </p:grpSpPr>
        <p:pic>
          <p:nvPicPr>
            <p:cNvPr id="102" name="그림 101" descr="33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59080" y="4777283"/>
              <a:ext cx="8625840" cy="187956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3" name="직사각형 32"/>
            <p:cNvSpPr>
              <a:spLocks noChangeArrowheads="1"/>
            </p:cNvSpPr>
            <p:nvPr/>
          </p:nvSpPr>
          <p:spPr bwMode="auto">
            <a:xfrm>
              <a:off x="919759" y="5374902"/>
              <a:ext cx="7189791" cy="7335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266700" indent="-266700">
                <a:lnSpc>
                  <a:spcPts val="2500"/>
                </a:lnSpc>
                <a:buSzPct val="100000"/>
                <a:buFontTx/>
                <a:buBlip>
                  <a:blip r:embed="rId3"/>
                </a:buBlip>
              </a:pPr>
              <a:r>
                <a:rPr lang="en-US" altLang="ko-KR" sz="1600" spc="-100" dirty="0" smtClean="0">
                  <a:ln w="0" cmpd="sng">
                    <a:noFill/>
                    <a:prstDash val="solid"/>
                    <a:miter lim="800000"/>
                  </a:ln>
                  <a:gradFill>
                    <a:gsLst>
                      <a:gs pos="0">
                        <a:prstClr val="black"/>
                      </a:gs>
                      <a:gs pos="100000">
                        <a:prstClr val="black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4</a:t>
              </a:r>
              <a:r>
                <a:rPr lang="ko-KR" altLang="en-US" sz="1600" spc="-100" dirty="0" smtClean="0">
                  <a:ln w="0" cmpd="sng">
                    <a:noFill/>
                    <a:prstDash val="solid"/>
                    <a:miter lim="800000"/>
                  </a:ln>
                  <a:gradFill>
                    <a:gsLst>
                      <a:gs pos="0">
                        <a:prstClr val="black"/>
                      </a:gs>
                      <a:gs pos="100000">
                        <a:prstClr val="black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개의 </a:t>
              </a:r>
              <a:r>
                <a:rPr lang="ko-KR" altLang="en-US" sz="1600" spc="-100" dirty="0" err="1" smtClean="0">
                  <a:ln w="0" cmpd="sng">
                    <a:noFill/>
                    <a:prstDash val="solid"/>
                    <a:miter lim="800000"/>
                  </a:ln>
                  <a:gradFill>
                    <a:gsLst>
                      <a:gs pos="0">
                        <a:prstClr val="black"/>
                      </a:gs>
                      <a:gs pos="100000">
                        <a:prstClr val="black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대영역과</a:t>
              </a:r>
              <a:r>
                <a:rPr lang="ko-KR" altLang="en-US" sz="1600" spc="-100" dirty="0" smtClean="0">
                  <a:ln w="0" cmpd="sng">
                    <a:noFill/>
                    <a:prstDash val="solid"/>
                    <a:miter lim="800000"/>
                  </a:ln>
                  <a:gradFill>
                    <a:gsLst>
                      <a:gs pos="0">
                        <a:prstClr val="black"/>
                      </a:gs>
                      <a:gs pos="100000">
                        <a:prstClr val="black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 </a:t>
              </a:r>
              <a:r>
                <a:rPr lang="en-US" altLang="ko-KR" sz="1600" spc="-100" dirty="0" smtClean="0">
                  <a:ln w="0" cmpd="sng">
                    <a:noFill/>
                    <a:prstDash val="solid"/>
                    <a:miter lim="800000"/>
                  </a:ln>
                  <a:gradFill>
                    <a:gsLst>
                      <a:gs pos="0">
                        <a:prstClr val="black"/>
                      </a:gs>
                      <a:gs pos="100000">
                        <a:prstClr val="black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17</a:t>
              </a:r>
              <a:r>
                <a:rPr lang="ko-KR" altLang="en-US" sz="1600" spc="-100" dirty="0" smtClean="0">
                  <a:ln w="0" cmpd="sng">
                    <a:noFill/>
                    <a:prstDash val="solid"/>
                    <a:miter lim="800000"/>
                  </a:ln>
                  <a:gradFill>
                    <a:gsLst>
                      <a:gs pos="0">
                        <a:prstClr val="black"/>
                      </a:gs>
                      <a:gs pos="100000">
                        <a:prstClr val="black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개의 </a:t>
              </a:r>
              <a:r>
                <a:rPr lang="ko-KR" altLang="en-US" sz="1600" spc="-100" dirty="0" err="1" smtClean="0">
                  <a:ln w="0" cmpd="sng">
                    <a:noFill/>
                    <a:prstDash val="solid"/>
                    <a:miter lim="800000"/>
                  </a:ln>
                  <a:gradFill>
                    <a:gsLst>
                      <a:gs pos="0">
                        <a:prstClr val="black"/>
                      </a:gs>
                      <a:gs pos="100000">
                        <a:prstClr val="black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소영역으로</a:t>
              </a:r>
              <a:r>
                <a:rPr lang="ko-KR" altLang="en-US" sz="1600" spc="-100" dirty="0" smtClean="0">
                  <a:ln w="0" cmpd="sng">
                    <a:noFill/>
                    <a:prstDash val="solid"/>
                    <a:miter lim="800000"/>
                  </a:ln>
                  <a:gradFill>
                    <a:gsLst>
                      <a:gs pos="0">
                        <a:prstClr val="black"/>
                      </a:gs>
                      <a:gs pos="100000">
                        <a:prstClr val="black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 구분하며</a:t>
              </a:r>
              <a:r>
                <a:rPr lang="en-US" altLang="ko-KR" sz="1600" spc="-100" dirty="0" smtClean="0">
                  <a:ln w="0" cmpd="sng">
                    <a:noFill/>
                    <a:prstDash val="solid"/>
                    <a:miter lim="800000"/>
                  </a:ln>
                  <a:gradFill>
                    <a:gsLst>
                      <a:gs pos="0">
                        <a:prstClr val="black"/>
                      </a:gs>
                      <a:gs pos="100000">
                        <a:prstClr val="black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, </a:t>
              </a:r>
              <a:r>
                <a:rPr lang="ko-KR" altLang="en-US" sz="1600" spc="-100" dirty="0" smtClean="0">
                  <a:ln w="0" cmpd="sng">
                    <a:noFill/>
                    <a:prstDash val="solid"/>
                    <a:miter lim="800000"/>
                  </a:ln>
                  <a:gradFill>
                    <a:gsLst>
                      <a:gs pos="0">
                        <a:prstClr val="black"/>
                      </a:gs>
                      <a:gs pos="100000">
                        <a:prstClr val="black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서술형 평가도 할 수 있음</a:t>
              </a:r>
              <a:endParaRPr lang="en-US" altLang="ko-KR" sz="1600" spc="-100" dirty="0" smtClean="0">
                <a:ln w="0" cmpd="sng">
                  <a:noFill/>
                  <a:prstDash val="solid"/>
                  <a:miter lim="800000"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16200000" scaled="0"/>
                </a:gradFill>
                <a:latin typeface="HY헤드라인M" pitchFamily="18" charset="-127"/>
                <a:ea typeface="HY헤드라인M" pitchFamily="18" charset="-127"/>
              </a:endParaRPr>
            </a:p>
            <a:p>
              <a:pPr marL="266700" indent="-266700">
                <a:lnSpc>
                  <a:spcPts val="2500"/>
                </a:lnSpc>
                <a:buSzPct val="100000"/>
                <a:buFontTx/>
                <a:buBlip>
                  <a:blip r:embed="rId3"/>
                </a:buBlip>
              </a:pPr>
              <a:r>
                <a:rPr lang="ko-KR" altLang="en-US" sz="1600" spc="-100" dirty="0" smtClean="0">
                  <a:ln w="0" cmpd="sng">
                    <a:noFill/>
                    <a:prstDash val="solid"/>
                    <a:miter lim="800000"/>
                  </a:ln>
                  <a:gradFill>
                    <a:gsLst>
                      <a:gs pos="0">
                        <a:prstClr val="black"/>
                      </a:gs>
                      <a:gs pos="100000">
                        <a:prstClr val="black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대표수업 평가표는 교과별로 다소 차이가 있을 수 있으나 그 예는 다음과 같음</a:t>
              </a:r>
              <a:endParaRPr lang="ko-KR" altLang="en-US" sz="1600" spc="-100" dirty="0">
                <a:ln w="0" cmpd="sng">
                  <a:noFill/>
                  <a:prstDash val="solid"/>
                  <a:miter lim="800000"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16200000" scaled="0"/>
                </a:gradFill>
                <a:latin typeface="HY헤드라인M" pitchFamily="18" charset="-127"/>
                <a:ea typeface="HY헤드라인M" pitchFamily="18" charset="-127"/>
              </a:endParaRPr>
            </a:p>
          </p:txBody>
        </p:sp>
        <p:grpSp>
          <p:nvGrpSpPr>
            <p:cNvPr id="10" name="그룹 103"/>
            <p:cNvGrpSpPr/>
            <p:nvPr/>
          </p:nvGrpSpPr>
          <p:grpSpPr>
            <a:xfrm>
              <a:off x="1494973" y="4464713"/>
              <a:ext cx="6154056" cy="593238"/>
              <a:chOff x="1106701" y="1050808"/>
              <a:chExt cx="6677025" cy="723900"/>
            </a:xfrm>
          </p:grpSpPr>
          <p:pic>
            <p:nvPicPr>
              <p:cNvPr id="105" name="Picture 4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1106701" y="1050808"/>
                <a:ext cx="6677025" cy="723900"/>
              </a:xfrm>
              <a:prstGeom prst="rect">
                <a:avLst/>
              </a:prstGeom>
              <a:noFill/>
              <a:effectLst>
                <a:reflection blurRad="6350" stA="52000" endA="300" endPos="23000" dir="5400000" sy="-100000" algn="bl" rotWithShape="0"/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6" name="제목 1"/>
              <p:cNvSpPr txBox="1">
                <a:spLocks/>
              </p:cNvSpPr>
              <p:nvPr/>
            </p:nvSpPr>
            <p:spPr>
              <a:xfrm>
                <a:off x="1673040" y="1176873"/>
                <a:ext cx="2811316" cy="45693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  <a:scene3d>
                  <a:camera prst="orthographicFront"/>
                  <a:lightRig rig="threePt" dir="t"/>
                </a:scene3d>
                <a:sp3d>
                  <a:bevelT w="0" h="0"/>
                  <a:contourClr>
                    <a:srgbClr val="003300"/>
                  </a:contourClr>
                </a:sp3d>
              </a:bodyPr>
              <a:lstStyle>
                <a:defPPr>
                  <a:defRPr lang="ko-KR"/>
                </a:defPPr>
                <a:lvl1pPr algn="ctr">
                  <a:lnSpc>
                    <a:spcPts val="2200"/>
                  </a:lnSpc>
                  <a:buSzPct val="70000"/>
                  <a:buFont typeface="Arial" charset="0"/>
                  <a:buNone/>
                  <a:defRPr sz="2400" spc="-150">
                    <a:ln w="6350" cmpd="sng">
                      <a:solidFill>
                        <a:srgbClr val="0070C0"/>
                      </a:solidFill>
                      <a:prstDash val="solid"/>
                      <a:miter lim="800000"/>
                    </a:ln>
                    <a:gradFill>
                      <a:gsLst>
                        <a:gs pos="0">
                          <a:prstClr val="white"/>
                        </a:gs>
                        <a:gs pos="100000">
                          <a:prstClr val="white"/>
                        </a:gs>
                      </a:gsLst>
                      <a:lin ang="16200000" scaled="0"/>
                    </a:gradFill>
                    <a:latin typeface="Rix모던고딕 EB" pitchFamily="18" charset="-127"/>
                    <a:ea typeface="Rix모던고딕 EB" pitchFamily="18" charset="-127"/>
                  </a:defRPr>
                </a:lvl1pPr>
              </a:lstStyle>
              <a:p>
                <a:pPr algn="l"/>
                <a:r>
                  <a:rPr lang="ko-KR" altLang="en-US" sz="2200" dirty="0" smtClean="0">
                    <a:latin typeface="HY헤드라인M" pitchFamily="18" charset="-127"/>
                    <a:ea typeface="HY헤드라인M" pitchFamily="18" charset="-127"/>
                  </a:rPr>
                  <a:t>대표수업의 평가영역</a:t>
                </a:r>
                <a:endParaRPr lang="ko-KR" altLang="en-US" sz="2200" dirty="0"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  <p:grpSp>
          <p:nvGrpSpPr>
            <p:cNvPr id="14" name="그룹 127"/>
            <p:cNvGrpSpPr/>
            <p:nvPr/>
          </p:nvGrpSpPr>
          <p:grpSpPr>
            <a:xfrm>
              <a:off x="1435192" y="4420093"/>
              <a:ext cx="649319" cy="649319"/>
              <a:chOff x="1435192" y="1275676"/>
              <a:chExt cx="649319" cy="649319"/>
            </a:xfrm>
          </p:grpSpPr>
          <p:pic>
            <p:nvPicPr>
              <p:cNvPr id="129" name="그림 128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35192" y="1275676"/>
                <a:ext cx="649319" cy="649319"/>
              </a:xfrm>
              <a:prstGeom prst="rect">
                <a:avLst/>
              </a:prstGeom>
            </p:spPr>
          </p:pic>
          <p:sp>
            <p:nvSpPr>
              <p:cNvPr id="130" name="제목 1"/>
              <p:cNvSpPr txBox="1">
                <a:spLocks/>
              </p:cNvSpPr>
              <p:nvPr/>
            </p:nvSpPr>
            <p:spPr>
              <a:xfrm>
                <a:off x="1584506" y="1418552"/>
                <a:ext cx="351378" cy="38786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  <a:scene3d>
                  <a:camera prst="orthographicFront"/>
                  <a:lightRig rig="threePt" dir="t"/>
                </a:scene3d>
                <a:sp3d>
                  <a:bevelT w="0" h="0"/>
                  <a:contourClr>
                    <a:srgbClr val="003300"/>
                  </a:contourClr>
                </a:sp3d>
              </a:bodyPr>
              <a:lstStyle>
                <a:defPPr>
                  <a:defRPr lang="ko-KR"/>
                </a:defPPr>
                <a:lvl1pPr algn="ctr">
                  <a:lnSpc>
                    <a:spcPts val="2200"/>
                  </a:lnSpc>
                  <a:buSzPct val="70000"/>
                  <a:buFont typeface="Arial" charset="0"/>
                  <a:buNone/>
                  <a:defRPr sz="2400" spc="-150">
                    <a:ln w="6350" cmpd="sng">
                      <a:solidFill>
                        <a:srgbClr val="018500"/>
                      </a:solidFill>
                      <a:prstDash val="solid"/>
                      <a:miter lim="800000"/>
                    </a:ln>
                    <a:gradFill>
                      <a:gsLst>
                        <a:gs pos="0">
                          <a:schemeClr val="bg1"/>
                        </a:gs>
                        <a:gs pos="100000">
                          <a:schemeClr val="bg1"/>
                        </a:gs>
                      </a:gsLst>
                      <a:lin ang="16200000" scaled="0"/>
                    </a:gradFill>
                    <a:latin typeface="Rix모던고딕 EB" pitchFamily="18" charset="-127"/>
                    <a:ea typeface="Rix모던고딕 EB" pitchFamily="18" charset="-127"/>
                  </a:defRPr>
                </a:lvl1pPr>
              </a:lstStyle>
              <a:p>
                <a:pPr algn="l"/>
                <a:r>
                  <a:rPr lang="en-US" altLang="ko-KR" dirty="0" smtClean="0">
                    <a:ln w="6350" cmpd="sng">
                      <a:solidFill>
                        <a:srgbClr val="0070C0"/>
                      </a:solidFill>
                      <a:prstDash val="solid"/>
                      <a:miter lim="800000"/>
                    </a:ln>
                    <a:gradFill>
                      <a:gsLst>
                        <a:gs pos="0">
                          <a:prstClr val="white"/>
                        </a:gs>
                        <a:gs pos="100000">
                          <a:prstClr val="white"/>
                        </a:gs>
                      </a:gsLst>
                      <a:lin ang="16200000" scaled="0"/>
                    </a:gradFill>
                    <a:latin typeface="HY헤드라인M" pitchFamily="18" charset="-127"/>
                    <a:ea typeface="HY헤드라인M" pitchFamily="18" charset="-127"/>
                  </a:rPr>
                  <a:t>2</a:t>
                </a:r>
                <a:endParaRPr lang="ko-KR" altLang="en-US" dirty="0">
                  <a:ln w="6350" cmpd="sng">
                    <a:solidFill>
                      <a:srgbClr val="0070C0"/>
                    </a:solidFill>
                    <a:prstDash val="solid"/>
                    <a:miter lim="800000"/>
                  </a:ln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</p:grp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EE-3CBE-4B7B-AE46-AA597369BCDC}" type="slidenum">
              <a:rPr lang="ko-KR" altLang="en-US" smtClean="0"/>
              <a:pPr/>
              <a:t>4</a:t>
            </a:fld>
            <a:endParaRPr lang="ko-KR" altLang="en-US" dirty="0"/>
          </a:p>
        </p:txBody>
      </p:sp>
      <p:pic>
        <p:nvPicPr>
          <p:cNvPr id="45" name="Picture 4" descr="C:\Users\jen\Desktop\교과부_jen\png\87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273" y="260648"/>
            <a:ext cx="6154056" cy="593238"/>
          </a:xfrm>
          <a:prstGeom prst="rect">
            <a:avLst/>
          </a:prstGeom>
          <a:noFill/>
          <a:effectLst>
            <a:reflection blurRad="6350" stA="52000" endA="300" endPos="23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제목 1"/>
          <p:cNvSpPr txBox="1">
            <a:spLocks/>
          </p:cNvSpPr>
          <p:nvPr/>
        </p:nvSpPr>
        <p:spPr>
          <a:xfrm>
            <a:off x="2117127" y="332656"/>
            <a:ext cx="4955203" cy="37446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  <a:scene3d>
              <a:camera prst="orthographicFront"/>
              <a:lightRig rig="threePt" dir="t"/>
            </a:scene3d>
            <a:sp3d>
              <a:bevelT w="0" h="0"/>
              <a:contourClr>
                <a:srgbClr val="003300"/>
              </a:contourClr>
            </a:sp3d>
          </a:bodyPr>
          <a:lstStyle>
            <a:defPPr>
              <a:defRPr lang="ko-KR"/>
            </a:defPPr>
            <a:lvl1pPr algn="ctr">
              <a:lnSpc>
                <a:spcPts val="2200"/>
              </a:lnSpc>
              <a:buSzPct val="70000"/>
              <a:buFont typeface="Arial" charset="0"/>
              <a:buNone/>
              <a:defRPr sz="2400" spc="-150">
                <a:ln w="6350" cmpd="sng">
                  <a:solidFill>
                    <a:srgbClr val="0070C0"/>
                  </a:solidFill>
                  <a:prstDash val="solid"/>
                  <a:miter lim="800000"/>
                </a:ln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0"/>
                </a:gradFill>
                <a:latin typeface="Rix모던고딕 EB" pitchFamily="18" charset="-127"/>
                <a:ea typeface="Rix모던고딕 EB" pitchFamily="18" charset="-127"/>
              </a:defRPr>
            </a:lvl1pPr>
          </a:lstStyle>
          <a:p>
            <a:pPr algn="l"/>
            <a:r>
              <a:rPr lang="ko-KR" altLang="en-US" sz="2200" dirty="0" smtClean="0">
                <a:latin typeface="HY헤드라인M" pitchFamily="18" charset="-127"/>
                <a:ea typeface="HY헤드라인M" pitchFamily="18" charset="-127"/>
              </a:rPr>
              <a:t>교육실습생 대표수업의 평가방법 및 기준</a:t>
            </a:r>
            <a:endParaRPr lang="ko-KR" altLang="en-US" sz="2200" dirty="0"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41" name="그룹 16"/>
          <p:cNvGrpSpPr/>
          <p:nvPr/>
        </p:nvGrpSpPr>
        <p:grpSpPr>
          <a:xfrm>
            <a:off x="214282" y="1071546"/>
            <a:ext cx="8625840" cy="2950445"/>
            <a:chOff x="259080" y="3788229"/>
            <a:chExt cx="8625840" cy="2950445"/>
          </a:xfrm>
        </p:grpSpPr>
        <p:pic>
          <p:nvPicPr>
            <p:cNvPr id="42" name="그림 41" descr="33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59080" y="4107434"/>
              <a:ext cx="8625840" cy="254941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7" name="직사각형 32"/>
            <p:cNvSpPr>
              <a:spLocks noChangeArrowheads="1"/>
            </p:cNvSpPr>
            <p:nvPr/>
          </p:nvSpPr>
          <p:spPr bwMode="auto">
            <a:xfrm>
              <a:off x="856050" y="4552126"/>
              <a:ext cx="7332648" cy="1695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266700" indent="-266700">
                <a:lnSpc>
                  <a:spcPts val="2500"/>
                </a:lnSpc>
                <a:buSzPct val="100000"/>
                <a:buFontTx/>
                <a:buBlip>
                  <a:blip r:embed="rId3"/>
                </a:buBlip>
              </a:pPr>
              <a:r>
                <a:rPr lang="ko-KR" altLang="en-US" sz="1600" spc="-100" dirty="0" smtClean="0">
                  <a:ln w="0" cmpd="sng">
                    <a:noFill/>
                    <a:prstDash val="solid"/>
                    <a:miter lim="800000"/>
                  </a:ln>
                  <a:gradFill>
                    <a:gsLst>
                      <a:gs pos="0">
                        <a:prstClr val="black"/>
                      </a:gs>
                      <a:gs pos="100000">
                        <a:prstClr val="black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대표수업을 실시한 교육실습생은 수업에 관한 수업활동평가표 작성</a:t>
              </a:r>
              <a:endParaRPr lang="en-US" altLang="ko-KR" sz="1600" spc="-100" dirty="0" smtClean="0">
                <a:ln w="0" cmpd="sng">
                  <a:noFill/>
                  <a:prstDash val="solid"/>
                  <a:miter lim="800000"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16200000" scaled="0"/>
                </a:gradFill>
                <a:latin typeface="HY헤드라인M" pitchFamily="18" charset="-127"/>
                <a:ea typeface="HY헤드라인M" pitchFamily="18" charset="-127"/>
              </a:endParaRPr>
            </a:p>
            <a:p>
              <a:pPr marL="266700" indent="-266700">
                <a:lnSpc>
                  <a:spcPts val="2500"/>
                </a:lnSpc>
                <a:buSzPct val="100000"/>
                <a:buFontTx/>
                <a:buBlip>
                  <a:blip r:embed="rId3"/>
                </a:buBlip>
              </a:pPr>
              <a:r>
                <a:rPr lang="ko-KR" altLang="en-US" sz="1600" spc="-100" dirty="0" smtClean="0">
                  <a:ln w="0" cmpd="sng">
                    <a:noFill/>
                    <a:prstDash val="solid"/>
                    <a:miter lim="800000"/>
                  </a:ln>
                  <a:gradFill>
                    <a:gsLst>
                      <a:gs pos="0">
                        <a:prstClr val="black"/>
                      </a:gs>
                      <a:gs pos="100000">
                        <a:prstClr val="black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교육실습생의 자기 수업 평가를 한 후</a:t>
              </a:r>
              <a:r>
                <a:rPr lang="en-US" altLang="ko-KR" sz="1600" spc="-100" dirty="0" smtClean="0">
                  <a:ln w="0" cmpd="sng">
                    <a:noFill/>
                    <a:prstDash val="solid"/>
                    <a:miter lim="800000"/>
                  </a:ln>
                  <a:gradFill>
                    <a:gsLst>
                      <a:gs pos="0">
                        <a:prstClr val="black"/>
                      </a:gs>
                      <a:gs pos="100000">
                        <a:prstClr val="black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, </a:t>
              </a:r>
              <a:r>
                <a:rPr lang="ko-KR" altLang="en-US" sz="1600" spc="-100" dirty="0" smtClean="0">
                  <a:ln w="0" cmpd="sng">
                    <a:noFill/>
                    <a:prstDash val="solid"/>
                    <a:miter lim="800000"/>
                  </a:ln>
                  <a:gradFill>
                    <a:gsLst>
                      <a:gs pos="0">
                        <a:prstClr val="black"/>
                      </a:gs>
                      <a:gs pos="100000">
                        <a:prstClr val="black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지도교사 및 교과교사의 수업평가 및 질의응답 실시</a:t>
              </a:r>
              <a:endParaRPr lang="en-US" altLang="ko-KR" sz="1600" spc="-100" dirty="0" smtClean="0">
                <a:ln w="0" cmpd="sng">
                  <a:noFill/>
                  <a:prstDash val="solid"/>
                  <a:miter lim="800000"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16200000" scaled="0"/>
                </a:gradFill>
                <a:latin typeface="HY헤드라인M" pitchFamily="18" charset="-127"/>
                <a:ea typeface="HY헤드라인M" pitchFamily="18" charset="-127"/>
              </a:endParaRPr>
            </a:p>
            <a:p>
              <a:pPr marL="266700" indent="-266700">
                <a:lnSpc>
                  <a:spcPts val="2500"/>
                </a:lnSpc>
                <a:buSzPct val="100000"/>
                <a:buFontTx/>
                <a:buBlip>
                  <a:blip r:embed="rId3"/>
                </a:buBlip>
              </a:pPr>
              <a:r>
                <a:rPr lang="ko-KR" altLang="en-US" sz="1600" spc="-100" dirty="0" smtClean="0">
                  <a:ln w="0" cmpd="sng">
                    <a:noFill/>
                    <a:prstDash val="solid"/>
                    <a:miter lim="800000"/>
                  </a:ln>
                  <a:gradFill>
                    <a:gsLst>
                      <a:gs pos="0">
                        <a:prstClr val="black"/>
                      </a:gs>
                      <a:gs pos="100000">
                        <a:prstClr val="black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교감선생님</a:t>
              </a:r>
              <a:r>
                <a:rPr lang="en-US" altLang="ko-KR" sz="1600" spc="-100" dirty="0" smtClean="0">
                  <a:ln w="0" cmpd="sng">
                    <a:noFill/>
                    <a:prstDash val="solid"/>
                    <a:miter lim="800000"/>
                  </a:ln>
                  <a:gradFill>
                    <a:gsLst>
                      <a:gs pos="0">
                        <a:prstClr val="black"/>
                      </a:gs>
                      <a:gs pos="100000">
                        <a:prstClr val="black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(</a:t>
              </a:r>
              <a:r>
                <a:rPr lang="ko-KR" altLang="en-US" sz="1600" spc="-100" dirty="0" smtClean="0">
                  <a:ln w="0" cmpd="sng">
                    <a:noFill/>
                    <a:prstDash val="solid"/>
                    <a:miter lim="800000"/>
                  </a:ln>
                  <a:gradFill>
                    <a:gsLst>
                      <a:gs pos="0">
                        <a:prstClr val="black"/>
                      </a:gs>
                      <a:gs pos="100000">
                        <a:prstClr val="black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수석교사</a:t>
              </a:r>
              <a:r>
                <a:rPr lang="en-US" altLang="ko-KR" sz="1600" spc="-100" dirty="0" smtClean="0">
                  <a:ln w="0" cmpd="sng">
                    <a:noFill/>
                    <a:prstDash val="solid"/>
                    <a:miter lim="800000"/>
                  </a:ln>
                  <a:gradFill>
                    <a:gsLst>
                      <a:gs pos="0">
                        <a:prstClr val="black"/>
                      </a:gs>
                      <a:gs pos="100000">
                        <a:prstClr val="black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)</a:t>
              </a:r>
              <a:r>
                <a:rPr lang="ko-KR" altLang="en-US" sz="1600" spc="-100" dirty="0" smtClean="0">
                  <a:ln w="0" cmpd="sng">
                    <a:noFill/>
                    <a:prstDash val="solid"/>
                    <a:miter lim="800000"/>
                  </a:ln>
                  <a:gradFill>
                    <a:gsLst>
                      <a:gs pos="0">
                        <a:prstClr val="black"/>
                      </a:gs>
                      <a:gs pos="100000">
                        <a:prstClr val="black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의 수업평가 후 종료</a:t>
              </a:r>
              <a:endParaRPr lang="en-US" altLang="ko-KR" sz="1600" spc="-100" dirty="0" smtClean="0">
                <a:ln w="0" cmpd="sng">
                  <a:noFill/>
                  <a:prstDash val="solid"/>
                  <a:miter lim="800000"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16200000" scaled="0"/>
                </a:gradFill>
                <a:latin typeface="HY헤드라인M" pitchFamily="18" charset="-127"/>
                <a:ea typeface="HY헤드라인M" pitchFamily="18" charset="-127"/>
              </a:endParaRPr>
            </a:p>
            <a:p>
              <a:pPr marL="266700" indent="-266700">
                <a:lnSpc>
                  <a:spcPts val="2500"/>
                </a:lnSpc>
                <a:buSzPct val="100000"/>
                <a:buFontTx/>
                <a:buBlip>
                  <a:blip r:embed="rId3"/>
                </a:buBlip>
              </a:pPr>
              <a:endParaRPr lang="ko-KR" altLang="en-US" sz="1600" spc="-100" dirty="0">
                <a:ln w="0" cmpd="sng">
                  <a:noFill/>
                  <a:prstDash val="solid"/>
                  <a:miter lim="800000"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16200000" scaled="0"/>
                </a:gradFill>
                <a:latin typeface="HY헤드라인M" pitchFamily="18" charset="-127"/>
                <a:ea typeface="HY헤드라인M" pitchFamily="18" charset="-127"/>
              </a:endParaRPr>
            </a:p>
          </p:txBody>
        </p:sp>
        <p:grpSp>
          <p:nvGrpSpPr>
            <p:cNvPr id="48" name="그룹 103"/>
            <p:cNvGrpSpPr/>
            <p:nvPr/>
          </p:nvGrpSpPr>
          <p:grpSpPr>
            <a:xfrm>
              <a:off x="1494973" y="3832849"/>
              <a:ext cx="6154056" cy="593238"/>
              <a:chOff x="1106701" y="279778"/>
              <a:chExt cx="6677025" cy="723900"/>
            </a:xfrm>
          </p:grpSpPr>
          <p:pic>
            <p:nvPicPr>
              <p:cNvPr id="59" name="Picture 4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1106701" y="279778"/>
                <a:ext cx="6677025" cy="723900"/>
              </a:xfrm>
              <a:prstGeom prst="rect">
                <a:avLst/>
              </a:prstGeom>
              <a:noFill/>
              <a:effectLst>
                <a:reflection blurRad="6350" stA="52000" endA="300" endPos="23000" dir="5400000" sy="-100000" algn="bl" rotWithShape="0"/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0" name="제목 1"/>
              <p:cNvSpPr txBox="1">
                <a:spLocks/>
              </p:cNvSpPr>
              <p:nvPr/>
            </p:nvSpPr>
            <p:spPr>
              <a:xfrm>
                <a:off x="1673040" y="405843"/>
                <a:ext cx="3664896" cy="45693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  <a:scene3d>
                  <a:camera prst="orthographicFront"/>
                  <a:lightRig rig="threePt" dir="t"/>
                </a:scene3d>
                <a:sp3d>
                  <a:bevelT w="0" h="0"/>
                  <a:contourClr>
                    <a:srgbClr val="003300"/>
                  </a:contourClr>
                </a:sp3d>
              </a:bodyPr>
              <a:lstStyle>
                <a:defPPr>
                  <a:defRPr lang="ko-KR"/>
                </a:defPPr>
                <a:lvl1pPr algn="ctr">
                  <a:lnSpc>
                    <a:spcPts val="2200"/>
                  </a:lnSpc>
                  <a:buSzPct val="70000"/>
                  <a:buFont typeface="Arial" charset="0"/>
                  <a:buNone/>
                  <a:defRPr sz="2400" spc="-150">
                    <a:ln w="6350" cmpd="sng">
                      <a:solidFill>
                        <a:srgbClr val="0070C0"/>
                      </a:solidFill>
                      <a:prstDash val="solid"/>
                      <a:miter lim="800000"/>
                    </a:ln>
                    <a:gradFill>
                      <a:gsLst>
                        <a:gs pos="0">
                          <a:prstClr val="white"/>
                        </a:gs>
                        <a:gs pos="100000">
                          <a:prstClr val="white"/>
                        </a:gs>
                      </a:gsLst>
                      <a:lin ang="16200000" scaled="0"/>
                    </a:gradFill>
                    <a:latin typeface="Rix모던고딕 EB" pitchFamily="18" charset="-127"/>
                    <a:ea typeface="Rix모던고딕 EB" pitchFamily="18" charset="-127"/>
                  </a:defRPr>
                </a:lvl1pPr>
              </a:lstStyle>
              <a:p>
                <a:pPr algn="l"/>
                <a:r>
                  <a:rPr lang="ko-KR" altLang="en-US" sz="2200" dirty="0" smtClean="0">
                    <a:latin typeface="HY헤드라인M" pitchFamily="18" charset="-127"/>
                    <a:ea typeface="HY헤드라인M" pitchFamily="18" charset="-127"/>
                  </a:rPr>
                  <a:t>대표수업 실시 후 평가 절차</a:t>
                </a:r>
                <a:endParaRPr lang="ko-KR" altLang="en-US" sz="2200" dirty="0"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  <p:grpSp>
          <p:nvGrpSpPr>
            <p:cNvPr id="49" name="그룹 7"/>
            <p:cNvGrpSpPr/>
            <p:nvPr/>
          </p:nvGrpSpPr>
          <p:grpSpPr>
            <a:xfrm>
              <a:off x="657225" y="5930892"/>
              <a:ext cx="7534275" cy="807782"/>
              <a:chOff x="657225" y="6238867"/>
              <a:chExt cx="7534275" cy="807782"/>
            </a:xfrm>
          </p:grpSpPr>
          <p:grpSp>
            <p:nvGrpSpPr>
              <p:cNvPr id="53" name="그룹 103"/>
              <p:cNvGrpSpPr/>
              <p:nvPr/>
            </p:nvGrpSpPr>
            <p:grpSpPr>
              <a:xfrm>
                <a:off x="1230156" y="6238867"/>
                <a:ext cx="6961344" cy="807782"/>
                <a:chOff x="518160" y="6270194"/>
                <a:chExt cx="2545080" cy="1271448"/>
              </a:xfrm>
            </p:grpSpPr>
            <p:sp>
              <p:nvSpPr>
                <p:cNvPr id="57" name="모서리가 둥근 직사각형 56"/>
                <p:cNvSpPr/>
                <p:nvPr/>
              </p:nvSpPr>
              <p:spPr>
                <a:xfrm>
                  <a:off x="518160" y="6270194"/>
                  <a:ext cx="2545080" cy="1271448"/>
                </a:xfrm>
                <a:prstGeom prst="roundRect">
                  <a:avLst>
                    <a:gd name="adj" fmla="val 10842"/>
                  </a:avLst>
                </a:prstGeom>
                <a:gradFill>
                  <a:gsLst>
                    <a:gs pos="100000">
                      <a:srgbClr val="006F7A"/>
                    </a:gs>
                    <a:gs pos="0">
                      <a:srgbClr val="0FA1A0"/>
                    </a:gs>
                  </a:gsLst>
                  <a:lin ang="10800000" scaled="0"/>
                </a:gradFill>
                <a:ln w="63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>
                    <a:solidFill>
                      <a:prstClr val="white"/>
                    </a:solidFill>
                    <a:latin typeface="HY헤드라인M" pitchFamily="18" charset="-127"/>
                    <a:ea typeface="HY헤드라인M" pitchFamily="18" charset="-127"/>
                  </a:endParaRPr>
                </a:p>
              </p:txBody>
            </p:sp>
            <p:sp>
              <p:nvSpPr>
                <p:cNvPr id="58" name="모서리가 둥근 직사각형 57"/>
                <p:cNvSpPr/>
                <p:nvPr/>
              </p:nvSpPr>
              <p:spPr>
                <a:xfrm>
                  <a:off x="525779" y="6270945"/>
                  <a:ext cx="2517887" cy="1206884"/>
                </a:xfrm>
                <a:prstGeom prst="roundRect">
                  <a:avLst>
                    <a:gd name="adj" fmla="val 10842"/>
                  </a:avLst>
                </a:prstGeom>
                <a:gradFill>
                  <a:gsLst>
                    <a:gs pos="100000">
                      <a:schemeClr val="bg1"/>
                    </a:gs>
                    <a:gs pos="0">
                      <a:srgbClr val="E7EEF4"/>
                    </a:gs>
                  </a:gsLst>
                  <a:lin ang="16200000" scaled="0"/>
                </a:gradFill>
                <a:ln w="63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>
                    <a:solidFill>
                      <a:prstClr val="white"/>
                    </a:solidFill>
                    <a:latin typeface="HY헤드라인M" pitchFamily="18" charset="-127"/>
                    <a:ea typeface="HY헤드라인M" pitchFamily="18" charset="-127"/>
                  </a:endParaRPr>
                </a:p>
              </p:txBody>
            </p:sp>
          </p:grpSp>
          <p:sp>
            <p:nvSpPr>
              <p:cNvPr id="54" name="직사각형 32"/>
              <p:cNvSpPr>
                <a:spLocks noChangeArrowheads="1"/>
              </p:cNvSpPr>
              <p:nvPr/>
            </p:nvSpPr>
            <p:spPr bwMode="auto">
              <a:xfrm>
                <a:off x="1802944" y="6446019"/>
                <a:ext cx="6369506" cy="3742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lnSpc>
                    <a:spcPts val="2500"/>
                  </a:lnSpc>
                  <a:buSzPct val="100000"/>
                </a:pPr>
                <a:r>
                  <a:rPr lang="ko-KR" altLang="en-US" sz="1900" spc="-100" dirty="0" smtClean="0">
                    <a:gradFill>
                      <a:gsLst>
                        <a:gs pos="0">
                          <a:srgbClr val="009999"/>
                        </a:gs>
                        <a:gs pos="100000">
                          <a:srgbClr val="007774"/>
                        </a:gs>
                      </a:gsLst>
                      <a:lin ang="5400000" scaled="0"/>
                    </a:gradFill>
                    <a:latin typeface="HY헤드라인M" pitchFamily="18" charset="-127"/>
                    <a:ea typeface="HY헤드라인M" pitchFamily="18" charset="-127"/>
                  </a:rPr>
                  <a:t>예비교사에 대한 지도 조언의 성격이 강함</a:t>
                </a:r>
                <a:endParaRPr lang="ko-KR" altLang="en-US" sz="1900" spc="-100" dirty="0">
                  <a:gradFill>
                    <a:gsLst>
                      <a:gs pos="0">
                        <a:srgbClr val="009999"/>
                      </a:gs>
                      <a:gs pos="100000">
                        <a:srgbClr val="007774"/>
                      </a:gs>
                    </a:gsLst>
                    <a:lin ang="5400000" scaled="0"/>
                  </a:gra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pic>
            <p:nvPicPr>
              <p:cNvPr id="55" name="그림 54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7225" y="6352046"/>
                <a:ext cx="1047750" cy="561975"/>
              </a:xfrm>
              <a:prstGeom prst="rect">
                <a:avLst/>
              </a:prstGeom>
            </p:spPr>
          </p:pic>
        </p:grpSp>
        <p:grpSp>
          <p:nvGrpSpPr>
            <p:cNvPr id="50" name="그룹 127"/>
            <p:cNvGrpSpPr/>
            <p:nvPr/>
          </p:nvGrpSpPr>
          <p:grpSpPr>
            <a:xfrm>
              <a:off x="1435192" y="3788229"/>
              <a:ext cx="649319" cy="649319"/>
              <a:chOff x="1435192" y="643812"/>
              <a:chExt cx="649319" cy="649319"/>
            </a:xfrm>
          </p:grpSpPr>
          <p:pic>
            <p:nvPicPr>
              <p:cNvPr id="51" name="그림 50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35192" y="643812"/>
                <a:ext cx="649319" cy="649319"/>
              </a:xfrm>
              <a:prstGeom prst="rect">
                <a:avLst/>
              </a:prstGeom>
            </p:spPr>
          </p:pic>
          <p:sp>
            <p:nvSpPr>
              <p:cNvPr id="52" name="제목 1"/>
              <p:cNvSpPr txBox="1">
                <a:spLocks/>
              </p:cNvSpPr>
              <p:nvPr/>
            </p:nvSpPr>
            <p:spPr>
              <a:xfrm>
                <a:off x="1584506" y="803719"/>
                <a:ext cx="344966" cy="374461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  <a:scene3d>
                  <a:camera prst="orthographicFront"/>
                  <a:lightRig rig="threePt" dir="t"/>
                </a:scene3d>
                <a:sp3d>
                  <a:bevelT w="0" h="0"/>
                  <a:contourClr>
                    <a:srgbClr val="003300"/>
                  </a:contourClr>
                </a:sp3d>
              </a:bodyPr>
              <a:lstStyle>
                <a:defPPr>
                  <a:defRPr lang="ko-KR"/>
                </a:defPPr>
                <a:lvl1pPr algn="ctr">
                  <a:lnSpc>
                    <a:spcPts val="2200"/>
                  </a:lnSpc>
                  <a:buSzPct val="70000"/>
                  <a:buFont typeface="Arial" charset="0"/>
                  <a:buNone/>
                  <a:defRPr sz="2400" spc="-150">
                    <a:ln w="6350" cmpd="sng">
                      <a:solidFill>
                        <a:srgbClr val="018500"/>
                      </a:solidFill>
                      <a:prstDash val="solid"/>
                      <a:miter lim="800000"/>
                    </a:ln>
                    <a:gradFill>
                      <a:gsLst>
                        <a:gs pos="0">
                          <a:schemeClr val="bg1"/>
                        </a:gs>
                        <a:gs pos="100000">
                          <a:schemeClr val="bg1"/>
                        </a:gs>
                      </a:gsLst>
                      <a:lin ang="16200000" scaled="0"/>
                    </a:gradFill>
                    <a:latin typeface="Rix모던고딕 EB" pitchFamily="18" charset="-127"/>
                    <a:ea typeface="Rix모던고딕 EB" pitchFamily="18" charset="-127"/>
                  </a:defRPr>
                </a:lvl1pPr>
              </a:lstStyle>
              <a:p>
                <a:pPr algn="l"/>
                <a:r>
                  <a:rPr lang="en-US" altLang="ko-KR" dirty="0" smtClean="0">
                    <a:ln w="6350" cmpd="sng">
                      <a:solidFill>
                        <a:srgbClr val="0070C0"/>
                      </a:solidFill>
                      <a:prstDash val="solid"/>
                      <a:miter lim="800000"/>
                    </a:ln>
                    <a:gradFill>
                      <a:gsLst>
                        <a:gs pos="0">
                          <a:prstClr val="white"/>
                        </a:gs>
                        <a:gs pos="100000">
                          <a:prstClr val="white"/>
                        </a:gs>
                      </a:gsLst>
                      <a:lin ang="16200000" scaled="0"/>
                    </a:gradFill>
                    <a:latin typeface="HY헤드라인M" pitchFamily="18" charset="-127"/>
                    <a:ea typeface="HY헤드라인M" pitchFamily="18" charset="-127"/>
                  </a:rPr>
                  <a:t>1</a:t>
                </a:r>
                <a:endParaRPr lang="ko-KR" altLang="en-US" dirty="0">
                  <a:ln w="6350" cmpd="sng">
                    <a:solidFill>
                      <a:srgbClr val="0070C0"/>
                    </a:solidFill>
                    <a:prstDash val="solid"/>
                    <a:miter lim="800000"/>
                  </a:ln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25362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EE-3CBE-4B7B-AE46-AA597369BCDC}" type="slidenum">
              <a:rPr lang="ko-KR" altLang="en-US" smtClean="0"/>
              <a:pPr/>
              <a:t>5</a:t>
            </a:fld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357166"/>
            <a:ext cx="8572560" cy="612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478064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EE-3CBE-4B7B-AE46-AA597369BCDC}" type="slidenum">
              <a:rPr lang="ko-KR" altLang="en-US" smtClean="0"/>
              <a:pPr/>
              <a:t>6</a:t>
            </a:fld>
            <a:endParaRPr lang="ko-KR" altLang="en-US" dirty="0"/>
          </a:p>
        </p:txBody>
      </p:sp>
      <p:pic>
        <p:nvPicPr>
          <p:cNvPr id="45" name="Picture 4" descr="C:\Users\jen\Desktop\교과부_jen\png\8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273" y="335432"/>
            <a:ext cx="6154056" cy="593238"/>
          </a:xfrm>
          <a:prstGeom prst="rect">
            <a:avLst/>
          </a:prstGeom>
          <a:noFill/>
          <a:effectLst>
            <a:reflection blurRad="6350" stA="52000" endA="300" endPos="23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제목 1"/>
          <p:cNvSpPr txBox="1">
            <a:spLocks/>
          </p:cNvSpPr>
          <p:nvPr/>
        </p:nvSpPr>
        <p:spPr>
          <a:xfrm>
            <a:off x="2676438" y="411333"/>
            <a:ext cx="3752950" cy="37446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>
              <a:bevelT w="0" h="0"/>
              <a:contourClr>
                <a:srgbClr val="003300"/>
              </a:contourClr>
            </a:sp3d>
          </a:bodyPr>
          <a:lstStyle>
            <a:defPPr>
              <a:defRPr lang="ko-KR"/>
            </a:defPPr>
            <a:lvl1pPr algn="ctr">
              <a:lnSpc>
                <a:spcPts val="2200"/>
              </a:lnSpc>
              <a:buSzPct val="70000"/>
              <a:buFont typeface="Arial" charset="0"/>
              <a:buNone/>
              <a:defRPr sz="2400" spc="-150">
                <a:ln w="6350" cmpd="sng">
                  <a:solidFill>
                    <a:srgbClr val="0070C0"/>
                  </a:solidFill>
                  <a:prstDash val="solid"/>
                  <a:miter lim="800000"/>
                </a:ln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0"/>
                </a:gradFill>
                <a:latin typeface="Rix모던고딕 EB" pitchFamily="18" charset="-127"/>
                <a:ea typeface="Rix모던고딕 EB" pitchFamily="18" charset="-127"/>
              </a:defRPr>
            </a:lvl1pPr>
          </a:lstStyle>
          <a:p>
            <a:pPr algn="l"/>
            <a:r>
              <a:rPr lang="ko-KR" altLang="en-US" sz="2200" dirty="0" smtClean="0">
                <a:latin typeface="HY헤드라인M" pitchFamily="18" charset="-127"/>
                <a:ea typeface="HY헤드라인M" pitchFamily="18" charset="-127"/>
              </a:rPr>
              <a:t>교육실습생 대표수업의 유의점</a:t>
            </a:r>
            <a:endParaRPr lang="ko-KR" altLang="en-US" sz="2200" dirty="0"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6" name="그룹 16"/>
          <p:cNvGrpSpPr/>
          <p:nvPr/>
        </p:nvGrpSpPr>
        <p:grpSpPr>
          <a:xfrm>
            <a:off x="214282" y="1214418"/>
            <a:ext cx="8625840" cy="4929227"/>
            <a:chOff x="259080" y="4107434"/>
            <a:chExt cx="8625840" cy="2709788"/>
          </a:xfrm>
        </p:grpSpPr>
        <p:pic>
          <p:nvPicPr>
            <p:cNvPr id="42" name="그림 41" descr="33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59080" y="4107434"/>
              <a:ext cx="8625840" cy="254941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7" name="직사각형 32"/>
            <p:cNvSpPr>
              <a:spLocks noChangeArrowheads="1"/>
            </p:cNvSpPr>
            <p:nvPr/>
          </p:nvSpPr>
          <p:spPr bwMode="auto">
            <a:xfrm>
              <a:off x="856050" y="4185978"/>
              <a:ext cx="7332648" cy="2518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266700" indent="-266700">
                <a:lnSpc>
                  <a:spcPts val="2500"/>
                </a:lnSpc>
                <a:buSzPct val="100000"/>
                <a:buFontTx/>
                <a:buBlip>
                  <a:blip r:embed="rId4"/>
                </a:buBlip>
              </a:pPr>
              <a:r>
                <a:rPr lang="ko-KR" altLang="en-US" sz="1600" spc="-100" dirty="0" smtClean="0">
                  <a:ln w="0" cmpd="sng">
                    <a:noFill/>
                    <a:prstDash val="solid"/>
                    <a:miter lim="800000"/>
                  </a:ln>
                  <a:gradFill>
                    <a:gsLst>
                      <a:gs pos="0">
                        <a:prstClr val="black"/>
                      </a:gs>
                      <a:gs pos="100000">
                        <a:prstClr val="black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교수학습지도안 작성시 지도교사와의 충분한 협의 필요</a:t>
              </a:r>
              <a:endParaRPr lang="en-US" altLang="ko-KR" sz="1600" spc="-100" dirty="0" smtClean="0">
                <a:ln w="0" cmpd="sng">
                  <a:noFill/>
                  <a:prstDash val="solid"/>
                  <a:miter lim="800000"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16200000" scaled="0"/>
                </a:gradFill>
                <a:latin typeface="HY헤드라인M" pitchFamily="18" charset="-127"/>
                <a:ea typeface="HY헤드라인M" pitchFamily="18" charset="-127"/>
              </a:endParaRPr>
            </a:p>
            <a:p>
              <a:pPr marL="266700" indent="-266700">
                <a:lnSpc>
                  <a:spcPts val="2500"/>
                </a:lnSpc>
                <a:buSzPct val="100000"/>
                <a:buFontTx/>
                <a:buBlip>
                  <a:blip r:embed="rId4"/>
                </a:buBlip>
              </a:pPr>
              <a:r>
                <a:rPr lang="ko-KR" altLang="en-US" sz="1600" spc="-100" dirty="0" smtClean="0">
                  <a:ln w="0" cmpd="sng">
                    <a:noFill/>
                    <a:prstDash val="solid"/>
                    <a:miter lim="800000"/>
                  </a:ln>
                  <a:gradFill>
                    <a:gsLst>
                      <a:gs pos="0">
                        <a:prstClr val="black"/>
                      </a:gs>
                      <a:gs pos="100000">
                        <a:prstClr val="black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지도교사와 교과교사의 수업을 경청하기보다는 학생</a:t>
              </a:r>
              <a:r>
                <a:rPr lang="en-US" altLang="ko-KR" sz="1600" spc="-100" dirty="0" smtClean="0">
                  <a:ln w="0" cmpd="sng">
                    <a:noFill/>
                    <a:prstDash val="solid"/>
                    <a:miter lim="800000"/>
                  </a:ln>
                  <a:gradFill>
                    <a:gsLst>
                      <a:gs pos="0">
                        <a:prstClr val="black"/>
                      </a:gs>
                      <a:gs pos="100000">
                        <a:prstClr val="black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, </a:t>
              </a:r>
              <a:r>
                <a:rPr lang="ko-KR" altLang="en-US" sz="1600" spc="-100" dirty="0" smtClean="0">
                  <a:ln w="0" cmpd="sng">
                    <a:noFill/>
                    <a:prstDash val="solid"/>
                    <a:miter lim="800000"/>
                  </a:ln>
                  <a:gradFill>
                    <a:gsLst>
                      <a:gs pos="0">
                        <a:prstClr val="black"/>
                      </a:gs>
                      <a:gs pos="100000">
                        <a:prstClr val="black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교사</a:t>
              </a:r>
              <a:r>
                <a:rPr lang="en-US" altLang="ko-KR" sz="1600" spc="-100" dirty="0" smtClean="0">
                  <a:ln w="0" cmpd="sng">
                    <a:noFill/>
                    <a:prstDash val="solid"/>
                    <a:miter lim="800000"/>
                  </a:ln>
                  <a:gradFill>
                    <a:gsLst>
                      <a:gs pos="0">
                        <a:prstClr val="black"/>
                      </a:gs>
                      <a:gs pos="100000">
                        <a:prstClr val="black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, </a:t>
              </a:r>
              <a:r>
                <a:rPr lang="ko-KR" altLang="en-US" sz="1600" spc="-100" dirty="0" smtClean="0">
                  <a:ln w="0" cmpd="sng">
                    <a:noFill/>
                    <a:prstDash val="solid"/>
                    <a:miter lim="800000"/>
                  </a:ln>
                  <a:gradFill>
                    <a:gsLst>
                      <a:gs pos="0">
                        <a:prstClr val="black"/>
                      </a:gs>
                      <a:gs pos="100000">
                        <a:prstClr val="black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평가자 등 모든 입장에서 꼼꼼하게 참관 후 그 경험을 바탕으로 지도안 작성</a:t>
              </a:r>
              <a:endParaRPr lang="en-US" altLang="ko-KR" sz="1600" spc="-100" dirty="0" smtClean="0">
                <a:ln w="0" cmpd="sng">
                  <a:noFill/>
                  <a:prstDash val="solid"/>
                  <a:miter lim="800000"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16200000" scaled="0"/>
                </a:gradFill>
                <a:latin typeface="HY헤드라인M" pitchFamily="18" charset="-127"/>
                <a:ea typeface="HY헤드라인M" pitchFamily="18" charset="-127"/>
              </a:endParaRPr>
            </a:p>
            <a:p>
              <a:pPr marL="266700" indent="-266700">
                <a:lnSpc>
                  <a:spcPts val="2500"/>
                </a:lnSpc>
                <a:buSzPct val="100000"/>
                <a:buFontTx/>
                <a:buBlip>
                  <a:blip r:embed="rId4"/>
                </a:buBlip>
              </a:pPr>
              <a:r>
                <a:rPr lang="ko-KR" altLang="en-US" sz="1600" spc="-100" dirty="0" smtClean="0">
                  <a:ln w="0" cmpd="sng">
                    <a:noFill/>
                    <a:prstDash val="solid"/>
                    <a:miter lim="800000"/>
                  </a:ln>
                  <a:gradFill>
                    <a:gsLst>
                      <a:gs pos="0">
                        <a:prstClr val="black"/>
                      </a:gs>
                      <a:gs pos="100000">
                        <a:prstClr val="black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수업주제 및 내용의 선정은 학생들이 학습하는 수업의 흐름을 고려할 뿐만 아니라 적절한 수업자료 등을 검토한 후 정해야 함</a:t>
              </a:r>
              <a:endParaRPr lang="en-US" altLang="ko-KR" sz="1600" spc="-100" dirty="0" smtClean="0">
                <a:ln w="0" cmpd="sng">
                  <a:noFill/>
                  <a:prstDash val="solid"/>
                  <a:miter lim="800000"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16200000" scaled="0"/>
                </a:gradFill>
                <a:latin typeface="HY헤드라인M" pitchFamily="18" charset="-127"/>
                <a:ea typeface="HY헤드라인M" pitchFamily="18" charset="-127"/>
              </a:endParaRPr>
            </a:p>
            <a:p>
              <a:pPr marL="266700" indent="-266700">
                <a:lnSpc>
                  <a:spcPts val="2500"/>
                </a:lnSpc>
                <a:buSzPct val="100000"/>
                <a:buFontTx/>
                <a:buBlip>
                  <a:blip r:embed="rId4"/>
                </a:buBlip>
              </a:pPr>
              <a:r>
                <a:rPr lang="ko-KR" altLang="en-US" sz="1600" spc="-100" dirty="0" smtClean="0">
                  <a:ln w="0" cmpd="sng">
                    <a:noFill/>
                    <a:prstDash val="solid"/>
                    <a:miter lim="800000"/>
                  </a:ln>
                  <a:gradFill>
                    <a:gsLst>
                      <a:gs pos="0">
                        <a:prstClr val="black"/>
                      </a:gs>
                      <a:gs pos="100000">
                        <a:prstClr val="black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수업주제 및 내용을 선정한 후에는 </a:t>
              </a:r>
              <a:r>
                <a:rPr lang="ko-KR" altLang="en-US" sz="1600" spc="-100" dirty="0" err="1" smtClean="0">
                  <a:ln w="0" cmpd="sng">
                    <a:noFill/>
                    <a:prstDash val="solid"/>
                    <a:miter lim="800000"/>
                  </a:ln>
                  <a:gradFill>
                    <a:gsLst>
                      <a:gs pos="0">
                        <a:prstClr val="black"/>
                      </a:gs>
                      <a:gs pos="100000">
                        <a:prstClr val="black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약안의</a:t>
              </a:r>
              <a:r>
                <a:rPr lang="ko-KR" altLang="en-US" sz="1600" spc="-100" dirty="0" smtClean="0">
                  <a:ln w="0" cmpd="sng">
                    <a:noFill/>
                    <a:prstDash val="solid"/>
                    <a:miter lim="800000"/>
                  </a:ln>
                  <a:gradFill>
                    <a:gsLst>
                      <a:gs pos="0">
                        <a:prstClr val="black"/>
                      </a:gs>
                      <a:gs pos="100000">
                        <a:prstClr val="black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 지도안을 작성하고 전체적인 수업의 흐름을 알아본 후 세안을 작성하는 것이 바람직함</a:t>
              </a:r>
              <a:endParaRPr lang="en-US" altLang="ko-KR" sz="1600" spc="-100" dirty="0" smtClean="0">
                <a:ln w="0" cmpd="sng">
                  <a:noFill/>
                  <a:prstDash val="solid"/>
                  <a:miter lim="800000"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16200000" scaled="0"/>
                </a:gradFill>
                <a:latin typeface="HY헤드라인M" pitchFamily="18" charset="-127"/>
                <a:ea typeface="HY헤드라인M" pitchFamily="18" charset="-127"/>
              </a:endParaRPr>
            </a:p>
            <a:p>
              <a:pPr marL="266700" indent="-266700">
                <a:lnSpc>
                  <a:spcPts val="2500"/>
                </a:lnSpc>
                <a:buSzPct val="100000"/>
                <a:buBlip>
                  <a:blip r:embed="rId4"/>
                </a:buBlip>
              </a:pPr>
              <a:r>
                <a:rPr lang="ko-KR" altLang="en-US" sz="1600" spc="-100" dirty="0" smtClean="0">
                  <a:ln w="0" cmpd="sng">
                    <a:noFill/>
                    <a:prstDash val="solid"/>
                    <a:miter lim="800000"/>
                  </a:ln>
                  <a:gradFill>
                    <a:gsLst>
                      <a:gs pos="0">
                        <a:prstClr val="black"/>
                      </a:gs>
                      <a:gs pos="100000">
                        <a:prstClr val="black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수시로 수업공개를 통해 동료 및 지도교사의 평가를 받아 피드백하고</a:t>
              </a:r>
              <a:r>
                <a:rPr lang="en-US" altLang="ko-KR" sz="1600" spc="-100" dirty="0" smtClean="0">
                  <a:ln w="0" cmpd="sng">
                    <a:noFill/>
                    <a:prstDash val="solid"/>
                    <a:miter lim="800000"/>
                  </a:ln>
                  <a:gradFill>
                    <a:gsLst>
                      <a:gs pos="0">
                        <a:prstClr val="black"/>
                      </a:gs>
                      <a:gs pos="100000">
                        <a:prstClr val="black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,</a:t>
              </a:r>
              <a:r>
                <a:rPr lang="ko-KR" altLang="en-US" sz="1600" spc="-100" dirty="0" smtClean="0">
                  <a:ln w="0" cmpd="sng">
                    <a:noFill/>
                    <a:prstDash val="solid"/>
                    <a:miter lim="800000"/>
                  </a:ln>
                  <a:gradFill>
                    <a:gsLst>
                      <a:gs pos="0">
                        <a:prstClr val="black"/>
                      </a:gs>
                      <a:gs pos="100000">
                        <a:prstClr val="black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 자신의 수업을 동영상 촬영하여 분석하고 평가해 보는 것이 좋음</a:t>
              </a:r>
              <a:endParaRPr lang="en-US" altLang="ko-KR" sz="1600" spc="-100" dirty="0" smtClean="0">
                <a:ln w="0" cmpd="sng">
                  <a:noFill/>
                  <a:prstDash val="solid"/>
                  <a:miter lim="800000"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16200000" scaled="0"/>
                </a:gradFill>
                <a:latin typeface="HY헤드라인M" pitchFamily="18" charset="-127"/>
                <a:ea typeface="HY헤드라인M" pitchFamily="18" charset="-127"/>
              </a:endParaRPr>
            </a:p>
            <a:p>
              <a:pPr marL="266700" indent="-266700">
                <a:lnSpc>
                  <a:spcPts val="2500"/>
                </a:lnSpc>
                <a:buSzPct val="100000"/>
                <a:buBlip>
                  <a:blip r:embed="rId4"/>
                </a:buBlip>
              </a:pPr>
              <a:r>
                <a:rPr lang="ko-KR" altLang="en-US" sz="1600" spc="-100" dirty="0" smtClean="0">
                  <a:ln w="0" cmpd="sng">
                    <a:noFill/>
                    <a:prstDash val="solid"/>
                    <a:miter lim="800000"/>
                  </a:ln>
                  <a:gradFill>
                    <a:gsLst>
                      <a:gs pos="0">
                        <a:prstClr val="black"/>
                      </a:gs>
                      <a:gs pos="100000">
                        <a:prstClr val="black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피드백 과정에서 긍정적 측면과 부정적 측면을 모두 검토한 후</a:t>
              </a:r>
              <a:r>
                <a:rPr lang="en-US" altLang="ko-KR" sz="1600" spc="-100" dirty="0" smtClean="0">
                  <a:ln w="0" cmpd="sng">
                    <a:noFill/>
                    <a:prstDash val="solid"/>
                    <a:miter lim="800000"/>
                  </a:ln>
                  <a:gradFill>
                    <a:gsLst>
                      <a:gs pos="0">
                        <a:prstClr val="black"/>
                      </a:gs>
                      <a:gs pos="100000">
                        <a:prstClr val="black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, </a:t>
              </a:r>
              <a:r>
                <a:rPr lang="ko-KR" altLang="en-US" sz="1600" spc="-100" dirty="0" smtClean="0">
                  <a:ln w="0" cmpd="sng">
                    <a:noFill/>
                    <a:prstDash val="solid"/>
                    <a:miter lim="800000"/>
                  </a:ln>
                  <a:gradFill>
                    <a:gsLst>
                      <a:gs pos="0">
                        <a:prstClr val="black"/>
                      </a:gs>
                      <a:gs pos="100000">
                        <a:prstClr val="black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학생들의 반응을 통해 수업에 대한 개선점을 찾는 노력이 필요</a:t>
              </a:r>
              <a:endParaRPr lang="en-US" altLang="ko-KR" sz="1600" spc="-100" dirty="0" smtClean="0">
                <a:ln w="0" cmpd="sng">
                  <a:noFill/>
                  <a:prstDash val="solid"/>
                  <a:miter lim="800000"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16200000" scaled="0"/>
                </a:gradFill>
                <a:latin typeface="HY헤드라인M" pitchFamily="18" charset="-127"/>
                <a:ea typeface="HY헤드라인M" pitchFamily="18" charset="-127"/>
              </a:endParaRPr>
            </a:p>
            <a:p>
              <a:pPr marL="266700" indent="-266700">
                <a:lnSpc>
                  <a:spcPts val="2500"/>
                </a:lnSpc>
                <a:buSzPct val="100000"/>
                <a:buFontTx/>
                <a:buBlip>
                  <a:blip r:embed="rId4"/>
                </a:buBlip>
              </a:pPr>
              <a:r>
                <a:rPr lang="ko-KR" altLang="en-US" sz="1600" spc="-100" dirty="0" smtClean="0">
                  <a:ln w="0" cmpd="sng">
                    <a:noFill/>
                    <a:prstDash val="solid"/>
                    <a:miter lim="800000"/>
                  </a:ln>
                  <a:gradFill>
                    <a:gsLst>
                      <a:gs pos="0">
                        <a:prstClr val="black"/>
                      </a:gs>
                      <a:gs pos="100000">
                        <a:prstClr val="black"/>
                      </a:gs>
                    </a:gsLst>
                    <a:lin ang="16200000" scaled="0"/>
                  </a:gradFill>
                  <a:latin typeface="HY헤드라인M" pitchFamily="18" charset="-127"/>
                  <a:ea typeface="HY헤드라인M" pitchFamily="18" charset="-127"/>
                </a:rPr>
                <a:t>교사 중심의 수업이 아닌 학생 중심의 수업이 바람직함</a:t>
              </a:r>
              <a:endParaRPr lang="en-US" altLang="ko-KR" sz="1600" spc="-100" dirty="0" smtClean="0">
                <a:ln w="0" cmpd="sng">
                  <a:noFill/>
                  <a:prstDash val="solid"/>
                  <a:miter lim="800000"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16200000" scaled="0"/>
                </a:gradFill>
                <a:latin typeface="HY헤드라인M" pitchFamily="18" charset="-127"/>
                <a:ea typeface="HY헤드라인M" pitchFamily="18" charset="-127"/>
              </a:endParaRPr>
            </a:p>
            <a:p>
              <a:pPr marL="266700" indent="-266700">
                <a:lnSpc>
                  <a:spcPts val="2500"/>
                </a:lnSpc>
                <a:buSzPct val="100000"/>
                <a:buFontTx/>
                <a:buBlip>
                  <a:blip r:embed="rId4"/>
                </a:buBlip>
              </a:pPr>
              <a:endParaRPr lang="en-US" altLang="ko-KR" sz="1600" spc="-100" dirty="0" smtClean="0">
                <a:ln w="0" cmpd="sng">
                  <a:noFill/>
                  <a:prstDash val="solid"/>
                  <a:miter lim="800000"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16200000" scaled="0"/>
                </a:gradFill>
                <a:latin typeface="HY헤드라인M" pitchFamily="18" charset="-127"/>
                <a:ea typeface="HY헤드라인M" pitchFamily="18" charset="-127"/>
              </a:endParaRPr>
            </a:p>
            <a:p>
              <a:pPr marL="266700" indent="-266700">
                <a:lnSpc>
                  <a:spcPts val="2500"/>
                </a:lnSpc>
                <a:buSzPct val="100000"/>
                <a:buFontTx/>
                <a:buBlip>
                  <a:blip r:embed="rId4"/>
                </a:buBlip>
              </a:pPr>
              <a:endParaRPr lang="ko-KR" altLang="en-US" sz="1600" spc="-100" dirty="0">
                <a:ln w="0" cmpd="sng">
                  <a:noFill/>
                  <a:prstDash val="solid"/>
                  <a:miter lim="800000"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16200000" scaled="0"/>
                </a:gradFill>
                <a:latin typeface="HY헤드라인M" pitchFamily="18" charset="-127"/>
                <a:ea typeface="HY헤드라인M" pitchFamily="18" charset="-127"/>
              </a:endParaRPr>
            </a:p>
          </p:txBody>
        </p:sp>
        <p:grpSp>
          <p:nvGrpSpPr>
            <p:cNvPr id="8" name="그룹 7"/>
            <p:cNvGrpSpPr/>
            <p:nvPr/>
          </p:nvGrpSpPr>
          <p:grpSpPr>
            <a:xfrm>
              <a:off x="657225" y="6463772"/>
              <a:ext cx="7534275" cy="353450"/>
              <a:chOff x="657225" y="6771747"/>
              <a:chExt cx="7534275" cy="353450"/>
            </a:xfrm>
          </p:grpSpPr>
          <p:grpSp>
            <p:nvGrpSpPr>
              <p:cNvPr id="9" name="그룹 103"/>
              <p:cNvGrpSpPr/>
              <p:nvPr/>
            </p:nvGrpSpPr>
            <p:grpSpPr>
              <a:xfrm>
                <a:off x="1230156" y="6771747"/>
                <a:ext cx="6961344" cy="353450"/>
                <a:chOff x="518160" y="7108937"/>
                <a:chExt cx="2545080" cy="556329"/>
              </a:xfrm>
            </p:grpSpPr>
            <p:sp>
              <p:nvSpPr>
                <p:cNvPr id="57" name="모서리가 둥근 직사각형 56"/>
                <p:cNvSpPr/>
                <p:nvPr/>
              </p:nvSpPr>
              <p:spPr>
                <a:xfrm>
                  <a:off x="518160" y="7108937"/>
                  <a:ext cx="2545080" cy="556329"/>
                </a:xfrm>
                <a:prstGeom prst="roundRect">
                  <a:avLst>
                    <a:gd name="adj" fmla="val 10842"/>
                  </a:avLst>
                </a:prstGeom>
                <a:gradFill>
                  <a:gsLst>
                    <a:gs pos="100000">
                      <a:srgbClr val="006F7A"/>
                    </a:gs>
                    <a:gs pos="0">
                      <a:srgbClr val="0FA1A0"/>
                    </a:gs>
                  </a:gsLst>
                  <a:lin ang="10800000" scaled="0"/>
                </a:gradFill>
                <a:ln w="63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>
                    <a:solidFill>
                      <a:prstClr val="white"/>
                    </a:solidFill>
                    <a:latin typeface="HY헤드라인M" pitchFamily="18" charset="-127"/>
                    <a:ea typeface="HY헤드라인M" pitchFamily="18" charset="-127"/>
                  </a:endParaRPr>
                </a:p>
              </p:txBody>
            </p:sp>
            <p:sp>
              <p:nvSpPr>
                <p:cNvPr id="58" name="모서리가 둥근 직사각형 57"/>
                <p:cNvSpPr/>
                <p:nvPr/>
              </p:nvSpPr>
              <p:spPr>
                <a:xfrm>
                  <a:off x="525779" y="7108945"/>
                  <a:ext cx="2517887" cy="492517"/>
                </a:xfrm>
                <a:prstGeom prst="roundRect">
                  <a:avLst>
                    <a:gd name="adj" fmla="val 10842"/>
                  </a:avLst>
                </a:prstGeom>
                <a:gradFill>
                  <a:gsLst>
                    <a:gs pos="100000">
                      <a:schemeClr val="bg1"/>
                    </a:gs>
                    <a:gs pos="0">
                      <a:srgbClr val="E7EEF4"/>
                    </a:gs>
                  </a:gsLst>
                  <a:lin ang="16200000" scaled="0"/>
                </a:gradFill>
                <a:ln w="63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>
                    <a:solidFill>
                      <a:prstClr val="white"/>
                    </a:solidFill>
                    <a:latin typeface="HY헤드라인M" pitchFamily="18" charset="-127"/>
                    <a:ea typeface="HY헤드라인M" pitchFamily="18" charset="-127"/>
                  </a:endParaRPr>
                </a:p>
              </p:txBody>
            </p:sp>
          </p:grpSp>
          <p:sp>
            <p:nvSpPr>
              <p:cNvPr id="54" name="직사각형 32"/>
              <p:cNvSpPr>
                <a:spLocks noChangeArrowheads="1"/>
              </p:cNvSpPr>
              <p:nvPr/>
            </p:nvSpPr>
            <p:spPr bwMode="auto">
              <a:xfrm>
                <a:off x="1802944" y="6811019"/>
                <a:ext cx="6369506" cy="2270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lnSpc>
                    <a:spcPts val="2500"/>
                  </a:lnSpc>
                  <a:buSzPct val="100000"/>
                </a:pPr>
                <a:r>
                  <a:rPr lang="ko-KR" altLang="en-US" sz="1900" spc="-100" dirty="0" smtClean="0">
                    <a:gradFill>
                      <a:gsLst>
                        <a:gs pos="0">
                          <a:srgbClr val="009999"/>
                        </a:gs>
                        <a:gs pos="100000">
                          <a:srgbClr val="007774"/>
                        </a:gs>
                      </a:gsLst>
                      <a:lin ang="5400000" scaled="0"/>
                    </a:gradFill>
                    <a:latin typeface="HY헤드라인M" pitchFamily="18" charset="-127"/>
                    <a:ea typeface="HY헤드라인M" pitchFamily="18" charset="-127"/>
                  </a:rPr>
                  <a:t>수업공개 및 평가를 통해 수업에 대한 자신감 고취</a:t>
                </a:r>
                <a:endParaRPr lang="ko-KR" altLang="en-US" sz="1900" spc="-100" dirty="0">
                  <a:gradFill>
                    <a:gsLst>
                      <a:gs pos="0">
                        <a:srgbClr val="009999"/>
                      </a:gs>
                      <a:gs pos="100000">
                        <a:srgbClr val="007774"/>
                      </a:gs>
                    </a:gsLst>
                    <a:lin ang="5400000" scaled="0"/>
                  </a:gra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pic>
            <p:nvPicPr>
              <p:cNvPr id="55" name="그림 54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7225" y="6811019"/>
                <a:ext cx="1047750" cy="229336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825362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EE-3CBE-4B7B-AE46-AA597369BCDC}" type="slidenum">
              <a:rPr lang="ko-KR" altLang="en-US" smtClean="0"/>
              <a:pPr/>
              <a:t>7</a:t>
            </a:fld>
            <a:endParaRPr lang="ko-KR" altLang="en-US"/>
          </a:p>
        </p:txBody>
      </p:sp>
      <p:pic>
        <p:nvPicPr>
          <p:cNvPr id="4" name="그림 3"/>
          <p:cNvPicPr preferRelativeResize="0"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4821"/>
            <a:ext cx="9144000" cy="7052821"/>
          </a:xfrm>
          <a:prstGeom prst="rect">
            <a:avLst/>
          </a:prstGeom>
        </p:spPr>
      </p:pic>
      <p:grpSp>
        <p:nvGrpSpPr>
          <p:cNvPr id="5" name="그룹 103"/>
          <p:cNvGrpSpPr/>
          <p:nvPr/>
        </p:nvGrpSpPr>
        <p:grpSpPr>
          <a:xfrm>
            <a:off x="2897197" y="1714488"/>
            <a:ext cx="5818207" cy="2643206"/>
            <a:chOff x="518160" y="5370652"/>
            <a:chExt cx="2545080" cy="1277915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518160" y="5441556"/>
              <a:ext cx="2545080" cy="1207011"/>
            </a:xfrm>
            <a:prstGeom prst="roundRect">
              <a:avLst>
                <a:gd name="adj" fmla="val 10842"/>
              </a:avLst>
            </a:prstGeom>
            <a:solidFill>
              <a:schemeClr val="bg1">
                <a:lumMod val="75000"/>
              </a:schemeClr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모서리가 둥근 직사각형 8"/>
            <p:cNvSpPr/>
            <p:nvPr/>
          </p:nvSpPr>
          <p:spPr>
            <a:xfrm>
              <a:off x="518160" y="5370653"/>
              <a:ext cx="2545080" cy="1236337"/>
            </a:xfrm>
            <a:prstGeom prst="roundRect">
              <a:avLst>
                <a:gd name="adj" fmla="val 10842"/>
              </a:avLst>
            </a:prstGeom>
            <a:gradFill>
              <a:gsLst>
                <a:gs pos="100000">
                  <a:srgbClr val="FF6600"/>
                </a:gs>
                <a:gs pos="0">
                  <a:srgbClr val="FF9933"/>
                </a:gs>
              </a:gsLst>
              <a:lin ang="10800000" scaled="0"/>
            </a:gra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모서리가 둥근 직사각형 9"/>
            <p:cNvSpPr/>
            <p:nvPr/>
          </p:nvSpPr>
          <p:spPr>
            <a:xfrm>
              <a:off x="525779" y="5370652"/>
              <a:ext cx="2517887" cy="1206884"/>
            </a:xfrm>
            <a:prstGeom prst="roundRect">
              <a:avLst>
                <a:gd name="adj" fmla="val 10842"/>
              </a:avLst>
            </a:prstGeom>
            <a:gradFill>
              <a:gsLst>
                <a:gs pos="100000">
                  <a:schemeClr val="bg1"/>
                </a:gs>
                <a:gs pos="0">
                  <a:srgbClr val="E7EEF4"/>
                </a:gs>
              </a:gsLst>
              <a:lin ang="16200000" scaled="0"/>
            </a:gra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그룹 32"/>
          <p:cNvGrpSpPr/>
          <p:nvPr/>
        </p:nvGrpSpPr>
        <p:grpSpPr>
          <a:xfrm>
            <a:off x="1599689" y="1714488"/>
            <a:ext cx="2278642" cy="973722"/>
            <a:chOff x="1599689" y="2251278"/>
            <a:chExt cx="2278642" cy="973722"/>
          </a:xfrm>
        </p:grpSpPr>
        <p:pic>
          <p:nvPicPr>
            <p:cNvPr id="14" name="그림 1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9689" y="2251278"/>
              <a:ext cx="2278642" cy="973722"/>
            </a:xfrm>
            <a:prstGeom prst="rect">
              <a:avLst/>
            </a:prstGeom>
            <a:effectLst>
              <a:reflection blurRad="6350" stA="52000" endA="300" endPos="15000" dir="5400000" sy="-100000" algn="bl" rotWithShape="0"/>
            </a:effectLst>
          </p:spPr>
        </p:pic>
        <p:sp>
          <p:nvSpPr>
            <p:cNvPr id="15" name="제목 1"/>
            <p:cNvSpPr txBox="1">
              <a:spLocks/>
            </p:cNvSpPr>
            <p:nvPr/>
          </p:nvSpPr>
          <p:spPr>
            <a:xfrm>
              <a:off x="1785918" y="2481286"/>
              <a:ext cx="1880643" cy="41293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  <a:scene3d>
                <a:camera prst="orthographicFront"/>
                <a:lightRig rig="threePt" dir="t"/>
              </a:scene3d>
              <a:sp3d>
                <a:bevelT w="0" h="0"/>
                <a:contourClr>
                  <a:srgbClr val="003300"/>
                </a:contourClr>
              </a:sp3d>
            </a:bodyPr>
            <a:lstStyle>
              <a:defPPr>
                <a:defRPr lang="ko-KR"/>
              </a:defPPr>
              <a:lvl1pPr algn="ctr">
                <a:lnSpc>
                  <a:spcPts val="2600"/>
                </a:lnSpc>
                <a:buSzPct val="70000"/>
                <a:buFont typeface="Arial" charset="0"/>
                <a:buNone/>
                <a:defRPr sz="2200" spc="-150">
                  <a:ln w="6350" cmpd="sng">
                    <a:solidFill>
                      <a:srgbClr val="00619B"/>
                    </a:solidFill>
                    <a:prstDash val="solid"/>
                    <a:miter lim="800000"/>
                  </a:ln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16200000" scaled="0"/>
                  </a:gradFill>
                  <a:latin typeface="Rix모던고딕 EB" pitchFamily="18" charset="-127"/>
                  <a:ea typeface="Rix모던고딕 EB" pitchFamily="18" charset="-127"/>
                </a:defRPr>
              </a:lvl1pPr>
            </a:lstStyle>
            <a:p>
              <a:pPr>
                <a:lnSpc>
                  <a:spcPts val="2500"/>
                </a:lnSpc>
              </a:pPr>
              <a:r>
                <a:rPr lang="ko-KR" altLang="en-US" b="1" smtClean="0">
                  <a:ln w="6350" cmpd="sng">
                    <a:solidFill>
                      <a:schemeClr val="accent6">
                        <a:lumMod val="75000"/>
                      </a:schemeClr>
                    </a:solidFill>
                    <a:prstDash val="solid"/>
                    <a:miter lim="800000"/>
                  </a:ln>
                  <a:latin typeface="HY헤드라인M" pitchFamily="18" charset="-127"/>
                  <a:ea typeface="HY헤드라인M" pitchFamily="18" charset="-127"/>
                </a:rPr>
                <a:t>좋은 수업의 예</a:t>
              </a:r>
              <a:endParaRPr lang="ko-KR" altLang="en-US" b="1" dirty="0">
                <a:ln w="6350" cmpd="sng">
                  <a:solidFill>
                    <a:schemeClr val="accent6">
                      <a:lumMod val="75000"/>
                    </a:schemeClr>
                  </a:solidFill>
                  <a:prstDash val="solid"/>
                  <a:miter lim="800000"/>
                </a:ln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3959205" y="1714488"/>
            <a:ext cx="4603770" cy="2503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marL="139700" indent="-139700" fontAlgn="ctr">
              <a:lnSpc>
                <a:spcPts val="2200"/>
              </a:lnSpc>
              <a:spcAft>
                <a:spcPts val="300"/>
              </a:spcAft>
              <a:buSzPct val="100000"/>
              <a:buBlip>
                <a:blip r:embed="rId4"/>
              </a:buBlip>
              <a:defRPr sz="1400" spc="-100">
                <a:ln w="0" cmpd="sng">
                  <a:noFill/>
                  <a:prstDash val="solid"/>
                  <a:miter lim="800000"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16200000" scaled="0"/>
                </a:gradFill>
                <a:latin typeface="HY각헤드라인M" pitchFamily="18" charset="-127"/>
                <a:ea typeface="HY각헤드라인M" pitchFamily="18" charset="-127"/>
              </a:defRPr>
            </a:lvl1pPr>
          </a:lstStyle>
          <a:p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학생들이 흥미를 느끼고</a:t>
            </a:r>
            <a:r>
              <a:rPr lang="en-US" altLang="ko-KR" dirty="0" smtClean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교육적으로 의미가 있는 학습 경험을 제공하는 수업</a:t>
            </a:r>
            <a:endParaRPr lang="en-US" altLang="ko-KR" dirty="0" smtClean="0">
              <a:latin typeface="HY헤드라인M" pitchFamily="18" charset="-127"/>
              <a:ea typeface="HY헤드라인M" pitchFamily="18" charset="-127"/>
            </a:endParaRPr>
          </a:p>
          <a:p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교육실습생과 학생간의 충실한 상호작용이  일어나는 수업</a:t>
            </a:r>
            <a:endParaRPr lang="en-US" altLang="ko-KR" dirty="0" smtClean="0">
              <a:latin typeface="HY헤드라인M" pitchFamily="18" charset="-127"/>
              <a:ea typeface="HY헤드라인M" pitchFamily="18" charset="-127"/>
            </a:endParaRPr>
          </a:p>
          <a:p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자신의 교육관을  수업현장에  스며들 수 있게 하는 수업</a:t>
            </a:r>
            <a:endParaRPr lang="en-US" altLang="ko-KR" dirty="0" smtClean="0">
              <a:latin typeface="HY헤드라인M" pitchFamily="18" charset="-127"/>
              <a:ea typeface="HY헤드라인M" pitchFamily="18" charset="-127"/>
            </a:endParaRPr>
          </a:p>
          <a:p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학생을 이해하고자  노력하고</a:t>
            </a:r>
            <a:r>
              <a:rPr lang="en-US" altLang="ko-KR" dirty="0" smtClean="0">
                <a:latin typeface="HY헤드라인M" pitchFamily="18" charset="-127"/>
                <a:ea typeface="HY헤드라인M" pitchFamily="18" charset="-127"/>
              </a:rPr>
              <a:t>,  </a:t>
            </a:r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교수학습 과정에 적극적으로  참여시키는 수업</a:t>
            </a:r>
            <a:endParaRPr lang="en-US" altLang="ko-KR" dirty="0" smtClean="0">
              <a:latin typeface="HY헤드라인M" pitchFamily="18" charset="-127"/>
              <a:ea typeface="HY헤드라인M" pitchFamily="18" charset="-127"/>
            </a:endParaRPr>
          </a:p>
          <a:p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무엇을 가르칠 것인가에 대한 충분한 고민과 노력이 느껴지며</a:t>
            </a:r>
            <a:r>
              <a:rPr lang="en-US" altLang="ko-KR" dirty="0" smtClean="0">
                <a:latin typeface="HY헤드라인M" pitchFamily="18" charset="-127"/>
                <a:ea typeface="HY헤드라인M" pitchFamily="18" charset="-127"/>
              </a:rPr>
              <a:t>,</a:t>
            </a:r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 수업의 목적과 방향이 일치하는 수업</a:t>
            </a:r>
            <a:endParaRPr lang="ko-KR" altLang="en-US" dirty="0"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11" name="그룹 16"/>
          <p:cNvGrpSpPr/>
          <p:nvPr/>
        </p:nvGrpSpPr>
        <p:grpSpPr>
          <a:xfrm>
            <a:off x="1571604" y="4520959"/>
            <a:ext cx="7215238" cy="1798185"/>
            <a:chOff x="1599689" y="4493858"/>
            <a:chExt cx="6967328" cy="1665679"/>
          </a:xfrm>
        </p:grpSpPr>
        <p:grpSp>
          <p:nvGrpSpPr>
            <p:cNvPr id="17" name="그룹 103"/>
            <p:cNvGrpSpPr/>
            <p:nvPr/>
          </p:nvGrpSpPr>
          <p:grpSpPr>
            <a:xfrm>
              <a:off x="2897197" y="4502852"/>
              <a:ext cx="5606145" cy="1654026"/>
              <a:chOff x="518160" y="5370653"/>
              <a:chExt cx="2545080" cy="1099824"/>
            </a:xfrm>
          </p:grpSpPr>
          <p:sp>
            <p:nvSpPr>
              <p:cNvPr id="22" name="모서리가 둥근 직사각형 21"/>
              <p:cNvSpPr/>
              <p:nvPr/>
            </p:nvSpPr>
            <p:spPr>
              <a:xfrm>
                <a:off x="518160" y="5446654"/>
                <a:ext cx="2545080" cy="1023823"/>
              </a:xfrm>
              <a:prstGeom prst="roundRect">
                <a:avLst>
                  <a:gd name="adj" fmla="val 10842"/>
                </a:avLst>
              </a:prstGeom>
              <a:solidFill>
                <a:schemeClr val="bg1">
                  <a:lumMod val="75000"/>
                </a:schemeClr>
              </a:solidFill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모서리가 둥근 직사각형 22"/>
              <p:cNvSpPr/>
              <p:nvPr/>
            </p:nvSpPr>
            <p:spPr>
              <a:xfrm>
                <a:off x="518160" y="5370654"/>
                <a:ext cx="2545080" cy="1070870"/>
              </a:xfrm>
              <a:prstGeom prst="roundRect">
                <a:avLst>
                  <a:gd name="adj" fmla="val 10842"/>
                </a:avLst>
              </a:prstGeom>
              <a:gradFill>
                <a:gsLst>
                  <a:gs pos="100000">
                    <a:srgbClr val="FF6600"/>
                  </a:gs>
                  <a:gs pos="0">
                    <a:srgbClr val="FF9933"/>
                  </a:gs>
                </a:gsLst>
                <a:lin ang="10800000" scaled="0"/>
              </a:gradFill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" name="모서리가 둥근 직사각형 23"/>
              <p:cNvSpPr/>
              <p:nvPr/>
            </p:nvSpPr>
            <p:spPr>
              <a:xfrm>
                <a:off x="525779" y="5370653"/>
                <a:ext cx="2517887" cy="1041918"/>
              </a:xfrm>
              <a:prstGeom prst="roundRect">
                <a:avLst>
                  <a:gd name="adj" fmla="val 10842"/>
                </a:avLst>
              </a:prstGeom>
              <a:gradFill>
                <a:gsLst>
                  <a:gs pos="100000">
                    <a:schemeClr val="bg1"/>
                  </a:gs>
                  <a:gs pos="0">
                    <a:srgbClr val="E7EEF4"/>
                  </a:gs>
                </a:gsLst>
                <a:lin ang="16200000" scaled="0"/>
              </a:gradFill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</p:grpSp>
        <p:pic>
          <p:nvPicPr>
            <p:cNvPr id="19" name="그림 1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9689" y="4493858"/>
              <a:ext cx="2278642" cy="973722"/>
            </a:xfrm>
            <a:prstGeom prst="rect">
              <a:avLst/>
            </a:prstGeom>
            <a:effectLst>
              <a:reflection blurRad="6350" stA="52000" endA="300" endPos="15000" dir="5400000" sy="-100000" algn="bl" rotWithShape="0"/>
            </a:effectLst>
          </p:spPr>
        </p:pic>
        <p:sp>
          <p:nvSpPr>
            <p:cNvPr id="20" name="제목 1"/>
            <p:cNvSpPr txBox="1">
              <a:spLocks/>
            </p:cNvSpPr>
            <p:nvPr/>
          </p:nvSpPr>
          <p:spPr>
            <a:xfrm>
              <a:off x="1599689" y="4742746"/>
              <a:ext cx="2278642" cy="41293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>
                <a:bevelT w="0" h="0"/>
                <a:contourClr>
                  <a:srgbClr val="003300"/>
                </a:contourClr>
              </a:sp3d>
            </a:bodyPr>
            <a:lstStyle>
              <a:defPPr>
                <a:defRPr lang="ko-KR"/>
              </a:defPPr>
              <a:lvl1pPr>
                <a:lnSpc>
                  <a:spcPts val="2200"/>
                </a:lnSpc>
                <a:buSzPct val="70000"/>
                <a:buFont typeface="Arial" charset="0"/>
                <a:buNone/>
                <a:defRPr sz="2400" spc="-150">
                  <a:ln w="6350" cmpd="sng">
                    <a:solidFill>
                      <a:srgbClr val="0070C0"/>
                    </a:solidFill>
                    <a:prstDash val="solid"/>
                    <a:miter lim="800000"/>
                  </a:ln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16200000" scaled="0"/>
                  </a:gradFill>
                  <a:latin typeface="Rix모던고딕 EB" pitchFamily="18" charset="-127"/>
                  <a:ea typeface="Rix모던고딕 EB" pitchFamily="18" charset="-127"/>
                </a:defRPr>
              </a:lvl1pPr>
            </a:lstStyle>
            <a:p>
              <a:pPr algn="ctr">
                <a:lnSpc>
                  <a:spcPts val="2500"/>
                </a:lnSpc>
              </a:pPr>
              <a:r>
                <a:rPr lang="ko-KR" altLang="en-US" sz="2200" b="1" dirty="0" smtClean="0">
                  <a:ln w="6350" cmpd="sng">
                    <a:solidFill>
                      <a:schemeClr val="accent6">
                        <a:lumMod val="75000"/>
                      </a:schemeClr>
                    </a:solidFill>
                    <a:prstDash val="solid"/>
                    <a:miter lim="800000"/>
                  </a:ln>
                  <a:latin typeface="HY헤드라인M" pitchFamily="18" charset="-127"/>
                  <a:ea typeface="HY헤드라인M" pitchFamily="18" charset="-127"/>
                </a:rPr>
                <a:t>나쁜 수업의 예</a:t>
              </a:r>
              <a:endParaRPr lang="ko-KR" altLang="en-US" sz="2200" b="1" dirty="0">
                <a:ln w="6350" cmpd="sng">
                  <a:solidFill>
                    <a:schemeClr val="accent6">
                      <a:lumMod val="75000"/>
                    </a:schemeClr>
                  </a:solidFill>
                  <a:prstDash val="solid"/>
                  <a:miter lim="800000"/>
                </a:ln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890222" y="4541145"/>
              <a:ext cx="4676795" cy="1618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203200" indent="-203200" fontAlgn="ctr">
                <a:lnSpc>
                  <a:spcPts val="2200"/>
                </a:lnSpc>
                <a:spcAft>
                  <a:spcPts val="300"/>
                </a:spcAft>
                <a:buSzPct val="100000"/>
                <a:buBlip>
                  <a:blip r:embed="rId4"/>
                </a:buBlip>
                <a:defRPr sz="1400" spc="-100">
                  <a:ln w="0" cmpd="sng">
                    <a:noFill/>
                    <a:prstDash val="solid"/>
                    <a:miter lim="800000"/>
                  </a:ln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16200000" scaled="0"/>
                  </a:gradFill>
                  <a:latin typeface="Rix모던고딕 M" pitchFamily="18" charset="-127"/>
                  <a:ea typeface="Rix모던고딕 M" pitchFamily="18" charset="-127"/>
                </a:defRPr>
              </a:lvl1pPr>
            </a:lstStyle>
            <a:p>
              <a:pPr marL="139700" indent="-139700"/>
              <a:r>
                <a:rPr lang="ko-KR" altLang="en-US" dirty="0" smtClean="0">
                  <a:latin typeface="HY헤드라인M" pitchFamily="18" charset="-127"/>
                  <a:ea typeface="HY헤드라인M" pitchFamily="18" charset="-127"/>
                </a:rPr>
                <a:t>학생 스스로 능동적이지 않고 수동적이게  하는 수업</a:t>
              </a:r>
              <a:endParaRPr lang="en-US" altLang="ko-KR" dirty="0" smtClean="0">
                <a:latin typeface="HY헤드라인M" pitchFamily="18" charset="-127"/>
                <a:ea typeface="HY헤드라인M" pitchFamily="18" charset="-127"/>
              </a:endParaRPr>
            </a:p>
            <a:p>
              <a:pPr marL="139700" indent="-139700"/>
              <a:r>
                <a:rPr lang="ko-KR" altLang="en-US" dirty="0" smtClean="0">
                  <a:latin typeface="HY헤드라인M" pitchFamily="18" charset="-127"/>
                  <a:ea typeface="HY헤드라인M" pitchFamily="18" charset="-127"/>
                </a:rPr>
                <a:t>학생의 특성 및 반응을 고려하지 않고  준비한 수업의 틀 속에서 이루어지는 수업</a:t>
              </a:r>
              <a:r>
                <a:rPr lang="en-US" altLang="ko-KR" dirty="0" smtClean="0">
                  <a:latin typeface="HY헤드라인M" pitchFamily="18" charset="-127"/>
                  <a:ea typeface="HY헤드라인M" pitchFamily="18" charset="-127"/>
                </a:rPr>
                <a:t>. </a:t>
              </a:r>
              <a:r>
                <a:rPr lang="ko-KR" altLang="en-US" dirty="0" smtClean="0">
                  <a:latin typeface="HY헤드라인M" pitchFamily="18" charset="-127"/>
                  <a:ea typeface="HY헤드라인M" pitchFamily="18" charset="-127"/>
                </a:rPr>
                <a:t>즉 교육실습생 혼자만의 수업</a:t>
              </a:r>
              <a:r>
                <a:rPr lang="en-US" altLang="ko-KR" dirty="0" smtClean="0">
                  <a:latin typeface="HY헤드라인M" pitchFamily="18" charset="-127"/>
                  <a:ea typeface="HY헤드라인M" pitchFamily="18" charset="-127"/>
                </a:rPr>
                <a:t>.</a:t>
              </a:r>
            </a:p>
            <a:p>
              <a:pPr marL="139700" indent="-139700"/>
              <a:r>
                <a:rPr lang="ko-KR" altLang="en-US" dirty="0" smtClean="0">
                  <a:latin typeface="HY헤드라인M" pitchFamily="18" charset="-127"/>
                  <a:ea typeface="HY헤드라인M" pitchFamily="18" charset="-127"/>
                </a:rPr>
                <a:t>학생의 반응에 적절히 대응하지 못하는 수업</a:t>
              </a:r>
              <a:endParaRPr lang="en-US" altLang="ko-KR" dirty="0" smtClean="0">
                <a:latin typeface="HY헤드라인M" pitchFamily="18" charset="-127"/>
                <a:ea typeface="HY헤드라인M" pitchFamily="18" charset="-127"/>
              </a:endParaRPr>
            </a:p>
            <a:p>
              <a:pPr marL="139700" indent="-139700"/>
              <a:r>
                <a:rPr lang="ko-KR" altLang="en-US" dirty="0" smtClean="0">
                  <a:latin typeface="HY헤드라인M" pitchFamily="18" charset="-127"/>
                  <a:ea typeface="HY헤드라인M" pitchFamily="18" charset="-127"/>
                </a:rPr>
                <a:t>수업준비가 부실하여 흐름이 자연스럽지 못한 수업</a:t>
              </a:r>
              <a:endParaRPr lang="ko-KR" altLang="en-US" dirty="0"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36" name="제목 1"/>
          <p:cNvSpPr txBox="1">
            <a:spLocks/>
          </p:cNvSpPr>
          <p:nvPr/>
        </p:nvSpPr>
        <p:spPr>
          <a:xfrm>
            <a:off x="1500166" y="839961"/>
            <a:ext cx="5572164" cy="37446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>
              <a:bevelT w="0" h="0"/>
              <a:contourClr>
                <a:srgbClr val="003300"/>
              </a:contourClr>
            </a:sp3d>
          </a:bodyPr>
          <a:lstStyle>
            <a:defPPr>
              <a:defRPr lang="ko-KR"/>
            </a:defPPr>
            <a:lvl1pPr algn="ctr">
              <a:lnSpc>
                <a:spcPts val="2200"/>
              </a:lnSpc>
              <a:buSzPct val="70000"/>
              <a:buFont typeface="Arial" charset="0"/>
              <a:buNone/>
              <a:defRPr sz="2400" spc="-150">
                <a:ln w="6350" cmpd="sng">
                  <a:solidFill>
                    <a:srgbClr val="0070C0"/>
                  </a:solidFill>
                  <a:prstDash val="solid"/>
                  <a:miter lim="800000"/>
                </a:ln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0"/>
                </a:gradFill>
                <a:latin typeface="Rix모던고딕 EB" pitchFamily="18" charset="-127"/>
                <a:ea typeface="Rix모던고딕 EB" pitchFamily="18" charset="-127"/>
              </a:defRPr>
            </a:lvl1pPr>
          </a:lstStyle>
          <a:p>
            <a:pPr algn="l"/>
            <a:r>
              <a:rPr lang="ko-KR" altLang="en-US" sz="3200" dirty="0" smtClean="0">
                <a:latin typeface="HY헤드라인M" pitchFamily="18" charset="-127"/>
                <a:ea typeface="HY헤드라인M" pitchFamily="18" charset="-127"/>
              </a:rPr>
              <a:t>교육실습생 대표수업 사례 </a:t>
            </a:r>
            <a:endParaRPr lang="ko-KR" altLang="en-US" sz="3200" dirty="0">
              <a:latin typeface="HY헤드라인M" pitchFamily="18" charset="-127"/>
              <a:ea typeface="HY헤드라인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24672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17538" y="947738"/>
            <a:ext cx="84042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5000">
                <a:ln w="3175" cmpd="sng">
                  <a:solidFill>
                    <a:srgbClr val="202D64"/>
                  </a:solidFill>
                  <a:prstDash val="solid"/>
                  <a:miter lim="800000"/>
                </a:ln>
                <a:gradFill>
                  <a:gsLst>
                    <a:gs pos="100000">
                      <a:srgbClr val="2C386C"/>
                    </a:gs>
                    <a:gs pos="0">
                      <a:srgbClr val="2C386C"/>
                    </a:gs>
                  </a:gsLst>
                  <a:lin ang="16200000" scaled="0"/>
                </a:gradFill>
                <a:latin typeface="Rix모던고딕 EB" pitchFamily="18" charset="-127"/>
                <a:ea typeface="Rix모던고딕 EB" pitchFamily="18" charset="-127"/>
              </a:defRPr>
            </a:lvl1pPr>
          </a:lstStyle>
          <a:p>
            <a:r>
              <a:rPr lang="ko-KR" altLang="en-US" sz="7200" dirty="0">
                <a:latin typeface="HY헤드라인M" pitchFamily="18" charset="-127"/>
                <a:ea typeface="HY헤드라인M" pitchFamily="18" charset="-127"/>
              </a:rPr>
              <a:t>감사합니다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6FEE-3CBE-4B7B-AE46-AA597369BCDC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1788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5082</TotalTime>
  <Words>382</Words>
  <Application>Microsoft Office PowerPoint</Application>
  <PresentationFormat>화면 슬라이드 쇼(4:3)</PresentationFormat>
  <Paragraphs>62</Paragraphs>
  <Slides>8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4</vt:i4>
      </vt:variant>
      <vt:variant>
        <vt:lpstr>슬라이드 제목</vt:lpstr>
      </vt:variant>
      <vt:variant>
        <vt:i4>8</vt:i4>
      </vt:variant>
    </vt:vector>
  </HeadingPairs>
  <TitlesOfParts>
    <vt:vector size="17" baseType="lpstr">
      <vt:lpstr>굴림</vt:lpstr>
      <vt:lpstr>Arial</vt:lpstr>
      <vt:lpstr>HY헤드라인M</vt:lpstr>
      <vt:lpstr>HY각헤드라인M</vt:lpstr>
      <vt:lpstr>맑은 고딕</vt:lpstr>
      <vt:lpstr>디자인 사용자 지정</vt:lpstr>
      <vt:lpstr>1_디자인 사용자 지정</vt:lpstr>
      <vt:lpstr>2_디자인 사용자 지정</vt:lpstr>
      <vt:lpstr>3_디자인 사용자 지정</vt:lpstr>
      <vt:lpstr>PowerPoint 프레젠테이션</vt:lpstr>
      <vt:lpstr>PowerPoint 프레젠테이션</vt:lpstr>
      <vt:lpstr>교육실습생 대표수업이란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3</dc:creator>
  <cp:lastModifiedBy>USER</cp:lastModifiedBy>
  <cp:revision>573</cp:revision>
  <dcterms:created xsi:type="dcterms:W3CDTF">2012-03-06T09:10:31Z</dcterms:created>
  <dcterms:modified xsi:type="dcterms:W3CDTF">2016-10-24T07:35:35Z</dcterms:modified>
</cp:coreProperties>
</file>