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1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Default Extension="gif" ContentType="image/gif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0" r:id="rId1"/>
    <p:sldMasterId id="2147484632" r:id="rId2"/>
  </p:sldMasterIdLst>
  <p:notesMasterIdLst>
    <p:notesMasterId r:id="rId34"/>
  </p:notesMasterIdLst>
  <p:sldIdLst>
    <p:sldId id="256" r:id="rId3"/>
    <p:sldId id="284" r:id="rId4"/>
    <p:sldId id="285" r:id="rId5"/>
    <p:sldId id="259" r:id="rId6"/>
    <p:sldId id="261" r:id="rId7"/>
    <p:sldId id="272" r:id="rId8"/>
    <p:sldId id="276" r:id="rId9"/>
    <p:sldId id="277" r:id="rId10"/>
    <p:sldId id="278" r:id="rId11"/>
    <p:sldId id="279" r:id="rId12"/>
    <p:sldId id="280" r:id="rId13"/>
    <p:sldId id="270" r:id="rId14"/>
    <p:sldId id="264" r:id="rId15"/>
    <p:sldId id="282" r:id="rId16"/>
    <p:sldId id="283" r:id="rId17"/>
    <p:sldId id="273" r:id="rId18"/>
    <p:sldId id="274" r:id="rId19"/>
    <p:sldId id="26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55" autoAdjust="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7F973-85BD-4214-9A3F-E872CD41307C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ED27D7C4-FF72-44A8-AFEF-EA20F234B7CF}">
      <dgm:prSet/>
      <dgm:spPr/>
      <dgm:t>
        <a:bodyPr/>
        <a:lstStyle/>
        <a:p>
          <a:pPr latinLnBrk="1"/>
          <a:r>
            <a:rPr lang="ja-JP" altLang="en-US" dirty="0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Kozuka Gothic Pro M" pitchFamily="34" charset="-128"/>
              <a:ea typeface="Kozuka Gothic Pro M" pitchFamily="34" charset="-128"/>
            </a:rPr>
            <a:t>明治時代</a:t>
          </a:r>
          <a:r>
            <a:rPr lang="ja-JP" altLang="en-US" dirty="0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</a:rPr>
            <a:t>     </a:t>
          </a:r>
          <a:r>
            <a:rPr lang="en-US" altLang="ja-JP" dirty="0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dirty="0" err="1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메이지시대</a:t>
          </a:r>
          <a:r>
            <a:rPr lang="en-US" altLang="ko-KR" dirty="0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dirty="0">
            <a:solidFill>
              <a:schemeClr val="bg1"/>
            </a:solidFill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latin typeface="HY헤드라인M" pitchFamily="18" charset="-127"/>
            <a:ea typeface="HY헤드라인M" pitchFamily="18" charset="-127"/>
          </a:endParaRPr>
        </a:p>
      </dgm:t>
    </dgm:pt>
    <dgm:pt modelId="{9EDE74FE-AE94-462E-AC25-E4F04D5AB0DF}" type="parTrans" cxnId="{89DD6AD6-0A9B-432E-8767-D26D5674FE57}">
      <dgm:prSet/>
      <dgm:spPr/>
      <dgm:t>
        <a:bodyPr/>
        <a:lstStyle/>
        <a:p>
          <a:pPr latinLnBrk="1"/>
          <a:endParaRPr lang="ko-KR" altLang="en-US"/>
        </a:p>
      </dgm:t>
    </dgm:pt>
    <dgm:pt modelId="{568FCB85-BC63-4B05-86CD-EB99569C802E}" type="sibTrans" cxnId="{89DD6AD6-0A9B-432E-8767-D26D5674FE57}">
      <dgm:prSet/>
      <dgm:spPr/>
      <dgm:t>
        <a:bodyPr/>
        <a:lstStyle/>
        <a:p>
          <a:pPr latinLnBrk="1"/>
          <a:endParaRPr lang="ko-KR" altLang="en-US"/>
        </a:p>
      </dgm:t>
    </dgm:pt>
    <dgm:pt modelId="{8301E859-17D4-47B4-AFD7-6C4CD7CB1942}">
      <dgm:prSet/>
      <dgm:spPr/>
      <dgm:t>
        <a:bodyPr/>
        <a:lstStyle/>
        <a:p>
          <a:pPr latinLnBrk="1"/>
          <a:r>
            <a:rPr lang="ja-JP" altLang="en-US" dirty="0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Kozuka Gothic Pro M" pitchFamily="34" charset="-128"/>
              <a:ea typeface="Kozuka Gothic Pro M" pitchFamily="34" charset="-128"/>
            </a:rPr>
            <a:t>大正時代</a:t>
          </a:r>
          <a:r>
            <a:rPr lang="ja-JP" altLang="en-US" dirty="0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</a:rPr>
            <a:t>     </a:t>
          </a:r>
          <a:r>
            <a:rPr lang="en-US" altLang="ja-JP" dirty="0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dirty="0" err="1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다이쇼시대</a:t>
          </a:r>
          <a:r>
            <a:rPr lang="en-US" altLang="ko-KR" dirty="0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dirty="0"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latin typeface="HY헤드라인M" pitchFamily="18" charset="-127"/>
            <a:ea typeface="HY헤드라인M" pitchFamily="18" charset="-127"/>
          </a:endParaRPr>
        </a:p>
      </dgm:t>
    </dgm:pt>
    <dgm:pt modelId="{BF73DBF1-7E07-40EB-A976-AB3E5B7DDA3B}" type="parTrans" cxnId="{8F650EAF-0C0F-49B9-8709-F82C0009DB14}">
      <dgm:prSet/>
      <dgm:spPr/>
      <dgm:t>
        <a:bodyPr/>
        <a:lstStyle/>
        <a:p>
          <a:pPr latinLnBrk="1"/>
          <a:endParaRPr lang="ko-KR" altLang="en-US"/>
        </a:p>
      </dgm:t>
    </dgm:pt>
    <dgm:pt modelId="{4EC1FA20-A1F9-4003-88E6-26A24023571B}" type="sibTrans" cxnId="{8F650EAF-0C0F-49B9-8709-F82C0009DB14}">
      <dgm:prSet/>
      <dgm:spPr/>
      <dgm:t>
        <a:bodyPr/>
        <a:lstStyle/>
        <a:p>
          <a:pPr latinLnBrk="1"/>
          <a:endParaRPr lang="ko-KR" altLang="en-US"/>
        </a:p>
      </dgm:t>
    </dgm:pt>
    <dgm:pt modelId="{61A736A3-A081-43D3-BD3B-4934C5D98EC1}">
      <dgm:prSet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주요사건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59C19822-F422-4EF9-BD4E-083474648F80}" type="parTrans" cxnId="{E9F4CCD0-2EB8-444A-9573-B92F629B2418}">
      <dgm:prSet/>
      <dgm:spPr/>
      <dgm:t>
        <a:bodyPr/>
        <a:lstStyle/>
        <a:p>
          <a:pPr latinLnBrk="1"/>
          <a:endParaRPr lang="ko-KR" altLang="en-US"/>
        </a:p>
      </dgm:t>
    </dgm:pt>
    <dgm:pt modelId="{D5B45DC7-BD4A-4181-9863-D6FDF38DD6AA}" type="sibTrans" cxnId="{E9F4CCD0-2EB8-444A-9573-B92F629B2418}">
      <dgm:prSet/>
      <dgm:spPr/>
      <dgm:t>
        <a:bodyPr/>
        <a:lstStyle/>
        <a:p>
          <a:pPr latinLnBrk="1"/>
          <a:endParaRPr lang="ko-KR" altLang="en-US"/>
        </a:p>
      </dgm:t>
    </dgm:pt>
    <dgm:pt modelId="{0BF9F48C-628A-4E4C-BE4B-D324C75F36FF}">
      <dgm:prSet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출처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81662AD0-664C-4666-81CE-CD006D730632}" type="parTrans" cxnId="{5A5E611B-9129-4ECF-AECC-B69A68E3EB1E}">
      <dgm:prSet/>
      <dgm:spPr/>
      <dgm:t>
        <a:bodyPr/>
        <a:lstStyle/>
        <a:p>
          <a:pPr latinLnBrk="1"/>
          <a:endParaRPr lang="ko-KR" altLang="en-US"/>
        </a:p>
      </dgm:t>
    </dgm:pt>
    <dgm:pt modelId="{89A03051-4D43-4A1E-B8B5-DF98361D47D5}" type="sibTrans" cxnId="{5A5E611B-9129-4ECF-AECC-B69A68E3EB1E}">
      <dgm:prSet/>
      <dgm:spPr/>
      <dgm:t>
        <a:bodyPr/>
        <a:lstStyle/>
        <a:p>
          <a:pPr latinLnBrk="1"/>
          <a:endParaRPr lang="ko-KR" altLang="en-US"/>
        </a:p>
      </dgm:t>
    </dgm:pt>
    <dgm:pt modelId="{2A982F89-8B30-4B86-9680-60FD98BFCB4D}">
      <dgm:prSet custT="1"/>
      <dgm:spPr/>
      <dgm:t>
        <a:bodyPr/>
        <a:lstStyle/>
        <a:p>
          <a:pPr latinLnBrk="1"/>
          <a:r>
            <a:rPr lang="ko-KR" altLang="en-US" sz="2400" dirty="0" smtClean="0">
              <a:latin typeface="HY헤드라인M" pitchFamily="18" charset="-127"/>
              <a:ea typeface="HY헤드라인M" pitchFamily="18" charset="-127"/>
            </a:rPr>
            <a:t>주요사건</a:t>
          </a:r>
          <a:endParaRPr lang="ko-KR" altLang="en-US" sz="2400" dirty="0">
            <a:latin typeface="HY헤드라인M" pitchFamily="18" charset="-127"/>
            <a:ea typeface="HY헤드라인M" pitchFamily="18" charset="-127"/>
          </a:endParaRPr>
        </a:p>
      </dgm:t>
    </dgm:pt>
    <dgm:pt modelId="{5DF48FDA-9D69-41F9-A2EB-7DE4F7DD45BF}" type="parTrans" cxnId="{7490B33F-7978-446F-8EC1-F4F8A4965D9A}">
      <dgm:prSet/>
      <dgm:spPr/>
      <dgm:t>
        <a:bodyPr/>
        <a:lstStyle/>
        <a:p>
          <a:pPr latinLnBrk="1"/>
          <a:endParaRPr lang="ko-KR" altLang="en-US"/>
        </a:p>
      </dgm:t>
    </dgm:pt>
    <dgm:pt modelId="{7125DCD2-FC9D-4CE0-AD78-832EF0A2CF66}" type="sibTrans" cxnId="{7490B33F-7978-446F-8EC1-F4F8A4965D9A}">
      <dgm:prSet/>
      <dgm:spPr/>
      <dgm:t>
        <a:bodyPr/>
        <a:lstStyle/>
        <a:p>
          <a:pPr latinLnBrk="1"/>
          <a:endParaRPr lang="ko-KR" altLang="en-US"/>
        </a:p>
      </dgm:t>
    </dgm:pt>
    <dgm:pt modelId="{CC16622F-3612-48ED-8A53-87B2F06FB5CA}">
      <dgm:prSet/>
      <dgm:spPr/>
      <dgm:t>
        <a:bodyPr/>
        <a:lstStyle/>
        <a:p>
          <a:pPr latinLnBrk="1"/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메이지유신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B9A4B001-6653-47F8-A476-5C5B047DBA18}" type="parTrans" cxnId="{C4928EDE-9D72-4E17-B2C9-08BA15FF8025}">
      <dgm:prSet/>
      <dgm:spPr/>
      <dgm:t>
        <a:bodyPr/>
        <a:lstStyle/>
        <a:p>
          <a:pPr latinLnBrk="1"/>
          <a:endParaRPr lang="ko-KR" altLang="en-US"/>
        </a:p>
      </dgm:t>
    </dgm:pt>
    <dgm:pt modelId="{3CB61375-2C1F-461D-8D4F-A4BC8FA58230}" type="sibTrans" cxnId="{C4928EDE-9D72-4E17-B2C9-08BA15FF8025}">
      <dgm:prSet/>
      <dgm:spPr/>
      <dgm:t>
        <a:bodyPr/>
        <a:lstStyle/>
        <a:p>
          <a:pPr latinLnBrk="1"/>
          <a:endParaRPr lang="ko-KR" altLang="en-US"/>
        </a:p>
      </dgm:t>
    </dgm:pt>
    <dgm:pt modelId="{E75165E0-ED05-41D8-8DB9-9FA61778BD30}">
      <dgm:prSet/>
      <dgm:spPr/>
      <dgm:t>
        <a:bodyPr/>
        <a:lstStyle/>
        <a:p>
          <a:pPr latinLnBrk="1"/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메이지천황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C0D9D212-6D7A-4B4D-9BC4-F59DD3352F84}" type="parTrans" cxnId="{008035B5-8951-4EF8-92D6-5FCC8D98C98E}">
      <dgm:prSet/>
      <dgm:spPr/>
      <dgm:t>
        <a:bodyPr/>
        <a:lstStyle/>
        <a:p>
          <a:pPr latinLnBrk="1"/>
          <a:endParaRPr lang="ko-KR" altLang="en-US"/>
        </a:p>
      </dgm:t>
    </dgm:pt>
    <dgm:pt modelId="{FE6696F5-9F88-40D7-A443-0FD6D35A35A5}" type="sibTrans" cxnId="{008035B5-8951-4EF8-92D6-5FCC8D98C98E}">
      <dgm:prSet/>
      <dgm:spPr/>
      <dgm:t>
        <a:bodyPr/>
        <a:lstStyle/>
        <a:p>
          <a:pPr latinLnBrk="1"/>
          <a:endParaRPr lang="ko-KR" altLang="en-US"/>
        </a:p>
      </dgm:t>
    </dgm:pt>
    <dgm:pt modelId="{E28930B7-5235-4AFE-97CF-012E40A0819A}">
      <dgm:prSet/>
      <dgm:spPr/>
      <dgm:t>
        <a:bodyPr/>
        <a:lstStyle/>
        <a:p>
          <a:pPr latinLnBrk="1"/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메이지시대모습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3B74FA1B-E716-49F3-BE7D-628E311B08AD}" type="parTrans" cxnId="{F2CD549A-9D45-4AD5-AD12-EC0059611460}">
      <dgm:prSet/>
      <dgm:spPr/>
    </dgm:pt>
    <dgm:pt modelId="{BFF28C36-4F46-473D-8D20-4945587AE6AC}" type="sibTrans" cxnId="{F2CD549A-9D45-4AD5-AD12-EC0059611460}">
      <dgm:prSet/>
      <dgm:spPr/>
    </dgm:pt>
    <dgm:pt modelId="{4216171E-C9FC-47A0-8545-C01E1E58C507}">
      <dgm:prSet custT="1"/>
      <dgm:spPr/>
      <dgm:t>
        <a:bodyPr/>
        <a:lstStyle/>
        <a:p>
          <a:pPr latinLnBrk="1"/>
          <a:r>
            <a:rPr lang="ko-KR" altLang="en-US" sz="2400" dirty="0" err="1" smtClean="0">
              <a:latin typeface="HY헤드라인M" pitchFamily="18" charset="-127"/>
              <a:ea typeface="HY헤드라인M" pitchFamily="18" charset="-127"/>
            </a:rPr>
            <a:t>다이쇼천황</a:t>
          </a:r>
          <a:endParaRPr lang="ko-KR" altLang="en-US" sz="2400" dirty="0">
            <a:latin typeface="HY헤드라인M" pitchFamily="18" charset="-127"/>
            <a:ea typeface="HY헤드라인M" pitchFamily="18" charset="-127"/>
          </a:endParaRPr>
        </a:p>
      </dgm:t>
    </dgm:pt>
    <dgm:pt modelId="{11197041-8538-414B-8EA1-2C2E0528C17E}" type="parTrans" cxnId="{B4B0909D-9ED0-4BAF-ABA1-1B18EE986D55}">
      <dgm:prSet/>
      <dgm:spPr/>
      <dgm:t>
        <a:bodyPr/>
        <a:lstStyle/>
        <a:p>
          <a:pPr latinLnBrk="1"/>
          <a:endParaRPr lang="ko-KR" altLang="en-US"/>
        </a:p>
      </dgm:t>
    </dgm:pt>
    <dgm:pt modelId="{A885AFA6-C180-48D0-BC2B-AF02BBDEB713}" type="sibTrans" cxnId="{B4B0909D-9ED0-4BAF-ABA1-1B18EE986D55}">
      <dgm:prSet/>
      <dgm:spPr/>
      <dgm:t>
        <a:bodyPr/>
        <a:lstStyle/>
        <a:p>
          <a:pPr latinLnBrk="1"/>
          <a:endParaRPr lang="ko-KR" altLang="en-US"/>
        </a:p>
      </dgm:t>
    </dgm:pt>
    <dgm:pt modelId="{3044F343-FD38-4342-B69F-FAF36503202B}">
      <dgm:prSet custT="1"/>
      <dgm:spPr/>
      <dgm:t>
        <a:bodyPr/>
        <a:lstStyle/>
        <a:p>
          <a:pPr latinLnBrk="1"/>
          <a:r>
            <a:rPr lang="ko-KR" altLang="en-US" sz="2400" dirty="0" err="1" smtClean="0">
              <a:latin typeface="HY헤드라인M" pitchFamily="18" charset="-127"/>
              <a:ea typeface="HY헤드라인M" pitchFamily="18" charset="-127"/>
            </a:rPr>
            <a:t>다이쇼시대모습</a:t>
          </a:r>
          <a:endParaRPr lang="ko-KR" altLang="en-US" sz="2400" dirty="0">
            <a:latin typeface="HY헤드라인M" pitchFamily="18" charset="-127"/>
            <a:ea typeface="HY헤드라인M" pitchFamily="18" charset="-127"/>
          </a:endParaRPr>
        </a:p>
      </dgm:t>
    </dgm:pt>
    <dgm:pt modelId="{559C55EA-18BE-46C6-A1E1-BFC5FA9397A4}" type="parTrans" cxnId="{38639875-3847-4A57-818B-306DDE9C445F}">
      <dgm:prSet/>
      <dgm:spPr/>
      <dgm:t>
        <a:bodyPr/>
        <a:lstStyle/>
        <a:p>
          <a:pPr latinLnBrk="1"/>
          <a:endParaRPr lang="ko-KR" altLang="en-US"/>
        </a:p>
      </dgm:t>
    </dgm:pt>
    <dgm:pt modelId="{8C8D9AFE-A5ED-4611-A3E0-4E206344B4E4}" type="sibTrans" cxnId="{38639875-3847-4A57-818B-306DDE9C445F}">
      <dgm:prSet/>
      <dgm:spPr/>
      <dgm:t>
        <a:bodyPr/>
        <a:lstStyle/>
        <a:p>
          <a:pPr latinLnBrk="1"/>
          <a:endParaRPr lang="ko-KR" altLang="en-US"/>
        </a:p>
      </dgm:t>
    </dgm:pt>
    <dgm:pt modelId="{73D5523A-3769-4EB6-A9F8-C27BB2232D74}" type="pres">
      <dgm:prSet presAssocID="{3487F973-85BD-4214-9A3F-E872CD41307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D91F87-BC2B-4740-AFD1-CBDB1D9147A3}" type="pres">
      <dgm:prSet presAssocID="{ED27D7C4-FF72-44A8-AFEF-EA20F234B7CF}" presName="linNode" presStyleCnt="0"/>
      <dgm:spPr/>
    </dgm:pt>
    <dgm:pt modelId="{D5606ACD-3856-4551-A7EA-98FDC81808FF}" type="pres">
      <dgm:prSet presAssocID="{ED27D7C4-FF72-44A8-AFEF-EA20F234B7CF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C4E4F0-A1B4-431A-A061-C152A9F7EEDD}" type="pres">
      <dgm:prSet presAssocID="{ED27D7C4-FF72-44A8-AFEF-EA20F234B7CF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EABEDF-0DC2-4C03-A8AA-43C0AAB4B43F}" type="pres">
      <dgm:prSet presAssocID="{568FCB85-BC63-4B05-86CD-EB99569C802E}" presName="spacing" presStyleCnt="0"/>
      <dgm:spPr/>
    </dgm:pt>
    <dgm:pt modelId="{CA4847FE-0992-4DC7-A258-4172AF7FF8ED}" type="pres">
      <dgm:prSet presAssocID="{8301E859-17D4-47B4-AFD7-6C4CD7CB1942}" presName="linNode" presStyleCnt="0"/>
      <dgm:spPr/>
    </dgm:pt>
    <dgm:pt modelId="{AFA08005-01E5-4F2B-9374-761850F8148A}" type="pres">
      <dgm:prSet presAssocID="{8301E859-17D4-47B4-AFD7-6C4CD7CB194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3FCD29-429A-44B7-8828-94C399B26BF6}" type="pres">
      <dgm:prSet presAssocID="{8301E859-17D4-47B4-AFD7-6C4CD7CB1942}" presName="childShp" presStyleLbl="bgAccFollowNode1" presStyleIdx="1" presStyleCnt="3" custLinFactNeighborX="3448" custLinFactNeighborY="-10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F4DF51-EBAC-427A-9AE1-40F55B4410A7}" type="pres">
      <dgm:prSet presAssocID="{4EC1FA20-A1F9-4003-88E6-26A24023571B}" presName="spacing" presStyleCnt="0"/>
      <dgm:spPr/>
    </dgm:pt>
    <dgm:pt modelId="{A738DA81-4C2E-4FB2-B1AD-0A6EBC237F19}" type="pres">
      <dgm:prSet presAssocID="{0BF9F48C-628A-4E4C-BE4B-D324C75F36FF}" presName="linNode" presStyleCnt="0"/>
      <dgm:spPr/>
    </dgm:pt>
    <dgm:pt modelId="{403160AA-9447-419A-99C5-29EBB0ABFAF5}" type="pres">
      <dgm:prSet presAssocID="{0BF9F48C-628A-4E4C-BE4B-D324C75F36FF}" presName="parentShp" presStyleLbl="node1" presStyleIdx="2" presStyleCnt="3" custScaleY="719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3E8FAD-A82D-40B9-9ED2-9ABBC8DD76E0}" type="pres">
      <dgm:prSet presAssocID="{0BF9F48C-628A-4E4C-BE4B-D324C75F36FF}" presName="childShp" presStyleLbl="bgAccFollowNode1" presStyleIdx="2" presStyleCnt="3" custScaleY="49940">
        <dgm:presLayoutVars>
          <dgm:bulletEnabled val="1"/>
        </dgm:presLayoutVars>
      </dgm:prSet>
      <dgm:spPr/>
    </dgm:pt>
  </dgm:ptLst>
  <dgm:cxnLst>
    <dgm:cxn modelId="{125C46BE-07CE-47AC-AD95-94547E784F89}" type="presOf" srcId="{3487F973-85BD-4214-9A3F-E872CD41307C}" destId="{73D5523A-3769-4EB6-A9F8-C27BB2232D74}" srcOrd="0" destOrd="0" presId="urn:microsoft.com/office/officeart/2005/8/layout/vList6"/>
    <dgm:cxn modelId="{01645396-9793-4A1B-A75D-C11891DAA323}" type="presOf" srcId="{0BF9F48C-628A-4E4C-BE4B-D324C75F36FF}" destId="{403160AA-9447-419A-99C5-29EBB0ABFAF5}" srcOrd="0" destOrd="0" presId="urn:microsoft.com/office/officeart/2005/8/layout/vList6"/>
    <dgm:cxn modelId="{38639875-3847-4A57-818B-306DDE9C445F}" srcId="{8301E859-17D4-47B4-AFD7-6C4CD7CB1942}" destId="{3044F343-FD38-4342-B69F-FAF36503202B}" srcOrd="2" destOrd="0" parTransId="{559C55EA-18BE-46C6-A1E1-BFC5FA9397A4}" sibTransId="{8C8D9AFE-A5ED-4611-A3E0-4E206344B4E4}"/>
    <dgm:cxn modelId="{8C567FA4-17B6-4579-9635-6DD1038C7DD5}" type="presOf" srcId="{61A736A3-A081-43D3-BD3B-4934C5D98EC1}" destId="{9AC4E4F0-A1B4-431A-A061-C152A9F7EEDD}" srcOrd="0" destOrd="0" presId="urn:microsoft.com/office/officeart/2005/8/layout/vList6"/>
    <dgm:cxn modelId="{7A2433E3-399F-407D-B02F-5EED847E2FAE}" type="presOf" srcId="{ED27D7C4-FF72-44A8-AFEF-EA20F234B7CF}" destId="{D5606ACD-3856-4551-A7EA-98FDC81808FF}" srcOrd="0" destOrd="0" presId="urn:microsoft.com/office/officeart/2005/8/layout/vList6"/>
    <dgm:cxn modelId="{36068A55-9084-4A42-B42B-DAD17DF21084}" type="presOf" srcId="{4216171E-C9FC-47A0-8545-C01E1E58C507}" destId="{573FCD29-429A-44B7-8828-94C399B26BF6}" srcOrd="0" destOrd="1" presId="urn:microsoft.com/office/officeart/2005/8/layout/vList6"/>
    <dgm:cxn modelId="{B4B0909D-9ED0-4BAF-ABA1-1B18EE986D55}" srcId="{8301E859-17D4-47B4-AFD7-6C4CD7CB1942}" destId="{4216171E-C9FC-47A0-8545-C01E1E58C507}" srcOrd="1" destOrd="0" parTransId="{11197041-8538-414B-8EA1-2C2E0528C17E}" sibTransId="{A885AFA6-C180-48D0-BC2B-AF02BBDEB713}"/>
    <dgm:cxn modelId="{AAB20CFB-5AE7-4EEF-97DB-BF1F477B606D}" type="presOf" srcId="{E75165E0-ED05-41D8-8DB9-9FA61778BD30}" destId="{9AC4E4F0-A1B4-431A-A061-C152A9F7EEDD}" srcOrd="0" destOrd="3" presId="urn:microsoft.com/office/officeart/2005/8/layout/vList6"/>
    <dgm:cxn modelId="{008035B5-8951-4EF8-92D6-5FCC8D98C98E}" srcId="{ED27D7C4-FF72-44A8-AFEF-EA20F234B7CF}" destId="{E75165E0-ED05-41D8-8DB9-9FA61778BD30}" srcOrd="3" destOrd="0" parTransId="{C0D9D212-6D7A-4B4D-9BC4-F59DD3352F84}" sibTransId="{FE6696F5-9F88-40D7-A443-0FD6D35A35A5}"/>
    <dgm:cxn modelId="{F710B790-83B0-4A41-9F87-C525A5E234EE}" type="presOf" srcId="{2A982F89-8B30-4B86-9680-60FD98BFCB4D}" destId="{573FCD29-429A-44B7-8828-94C399B26BF6}" srcOrd="0" destOrd="0" presId="urn:microsoft.com/office/officeart/2005/8/layout/vList6"/>
    <dgm:cxn modelId="{89DD6AD6-0A9B-432E-8767-D26D5674FE57}" srcId="{3487F973-85BD-4214-9A3F-E872CD41307C}" destId="{ED27D7C4-FF72-44A8-AFEF-EA20F234B7CF}" srcOrd="0" destOrd="0" parTransId="{9EDE74FE-AE94-462E-AC25-E4F04D5AB0DF}" sibTransId="{568FCB85-BC63-4B05-86CD-EB99569C802E}"/>
    <dgm:cxn modelId="{2E9A04A8-E9D5-4542-8B33-A5CA155AD48B}" type="presOf" srcId="{E28930B7-5235-4AFE-97CF-012E40A0819A}" destId="{9AC4E4F0-A1B4-431A-A061-C152A9F7EEDD}" srcOrd="0" destOrd="2" presId="urn:microsoft.com/office/officeart/2005/8/layout/vList6"/>
    <dgm:cxn modelId="{C4928EDE-9D72-4E17-B2C9-08BA15FF8025}" srcId="{ED27D7C4-FF72-44A8-AFEF-EA20F234B7CF}" destId="{CC16622F-3612-48ED-8A53-87B2F06FB5CA}" srcOrd="1" destOrd="0" parTransId="{B9A4B001-6653-47F8-A476-5C5B047DBA18}" sibTransId="{3CB61375-2C1F-461D-8D4F-A4BC8FA58230}"/>
    <dgm:cxn modelId="{DE2D74F5-CF20-499D-94BC-6176F181FBF2}" type="presOf" srcId="{CC16622F-3612-48ED-8A53-87B2F06FB5CA}" destId="{9AC4E4F0-A1B4-431A-A061-C152A9F7EEDD}" srcOrd="0" destOrd="1" presId="urn:microsoft.com/office/officeart/2005/8/layout/vList6"/>
    <dgm:cxn modelId="{F2CD549A-9D45-4AD5-AD12-EC0059611460}" srcId="{ED27D7C4-FF72-44A8-AFEF-EA20F234B7CF}" destId="{E28930B7-5235-4AFE-97CF-012E40A0819A}" srcOrd="2" destOrd="0" parTransId="{3B74FA1B-E716-49F3-BE7D-628E311B08AD}" sibTransId="{BFF28C36-4F46-473D-8D20-4945587AE6AC}"/>
    <dgm:cxn modelId="{7490B33F-7978-446F-8EC1-F4F8A4965D9A}" srcId="{8301E859-17D4-47B4-AFD7-6C4CD7CB1942}" destId="{2A982F89-8B30-4B86-9680-60FD98BFCB4D}" srcOrd="0" destOrd="0" parTransId="{5DF48FDA-9D69-41F9-A2EB-7DE4F7DD45BF}" sibTransId="{7125DCD2-FC9D-4CE0-AD78-832EF0A2CF66}"/>
    <dgm:cxn modelId="{5A5E611B-9129-4ECF-AECC-B69A68E3EB1E}" srcId="{3487F973-85BD-4214-9A3F-E872CD41307C}" destId="{0BF9F48C-628A-4E4C-BE4B-D324C75F36FF}" srcOrd="2" destOrd="0" parTransId="{81662AD0-664C-4666-81CE-CD006D730632}" sibTransId="{89A03051-4D43-4A1E-B8B5-DF98361D47D5}"/>
    <dgm:cxn modelId="{F6182507-94FA-44E4-A118-D783F93A39A5}" type="presOf" srcId="{3044F343-FD38-4342-B69F-FAF36503202B}" destId="{573FCD29-429A-44B7-8828-94C399B26BF6}" srcOrd="0" destOrd="2" presId="urn:microsoft.com/office/officeart/2005/8/layout/vList6"/>
    <dgm:cxn modelId="{8F650EAF-0C0F-49B9-8709-F82C0009DB14}" srcId="{3487F973-85BD-4214-9A3F-E872CD41307C}" destId="{8301E859-17D4-47B4-AFD7-6C4CD7CB1942}" srcOrd="1" destOrd="0" parTransId="{BF73DBF1-7E07-40EB-A976-AB3E5B7DDA3B}" sibTransId="{4EC1FA20-A1F9-4003-88E6-26A24023571B}"/>
    <dgm:cxn modelId="{25EA9CBE-45EC-4BCD-A74B-75D2AAD0EE22}" type="presOf" srcId="{8301E859-17D4-47B4-AFD7-6C4CD7CB1942}" destId="{AFA08005-01E5-4F2B-9374-761850F8148A}" srcOrd="0" destOrd="0" presId="urn:microsoft.com/office/officeart/2005/8/layout/vList6"/>
    <dgm:cxn modelId="{E9F4CCD0-2EB8-444A-9573-B92F629B2418}" srcId="{ED27D7C4-FF72-44A8-AFEF-EA20F234B7CF}" destId="{61A736A3-A081-43D3-BD3B-4934C5D98EC1}" srcOrd="0" destOrd="0" parTransId="{59C19822-F422-4EF9-BD4E-083474648F80}" sibTransId="{D5B45DC7-BD4A-4181-9863-D6FDF38DD6AA}"/>
    <dgm:cxn modelId="{ED943763-768F-4D84-B258-6C0E28295257}" type="presParOf" srcId="{73D5523A-3769-4EB6-A9F8-C27BB2232D74}" destId="{42D91F87-BC2B-4740-AFD1-CBDB1D9147A3}" srcOrd="0" destOrd="0" presId="urn:microsoft.com/office/officeart/2005/8/layout/vList6"/>
    <dgm:cxn modelId="{F93A45D8-A398-4A97-A95E-47652A24544D}" type="presParOf" srcId="{42D91F87-BC2B-4740-AFD1-CBDB1D9147A3}" destId="{D5606ACD-3856-4551-A7EA-98FDC81808FF}" srcOrd="0" destOrd="0" presId="urn:microsoft.com/office/officeart/2005/8/layout/vList6"/>
    <dgm:cxn modelId="{F549F588-F34B-449C-9D1B-BB3BA0A4C9CD}" type="presParOf" srcId="{42D91F87-BC2B-4740-AFD1-CBDB1D9147A3}" destId="{9AC4E4F0-A1B4-431A-A061-C152A9F7EEDD}" srcOrd="1" destOrd="0" presId="urn:microsoft.com/office/officeart/2005/8/layout/vList6"/>
    <dgm:cxn modelId="{5BC46075-B2CD-44F9-9BDC-005E261FEC6B}" type="presParOf" srcId="{73D5523A-3769-4EB6-A9F8-C27BB2232D74}" destId="{DDEABEDF-0DC2-4C03-A8AA-43C0AAB4B43F}" srcOrd="1" destOrd="0" presId="urn:microsoft.com/office/officeart/2005/8/layout/vList6"/>
    <dgm:cxn modelId="{3F78C897-79C6-468B-BEB4-11B4653C8D33}" type="presParOf" srcId="{73D5523A-3769-4EB6-A9F8-C27BB2232D74}" destId="{CA4847FE-0992-4DC7-A258-4172AF7FF8ED}" srcOrd="2" destOrd="0" presId="urn:microsoft.com/office/officeart/2005/8/layout/vList6"/>
    <dgm:cxn modelId="{5D970762-5620-4C4A-9C7B-689D075AD2B6}" type="presParOf" srcId="{CA4847FE-0992-4DC7-A258-4172AF7FF8ED}" destId="{AFA08005-01E5-4F2B-9374-761850F8148A}" srcOrd="0" destOrd="0" presId="urn:microsoft.com/office/officeart/2005/8/layout/vList6"/>
    <dgm:cxn modelId="{D663A6CC-BA9B-407A-8125-7EB181284348}" type="presParOf" srcId="{CA4847FE-0992-4DC7-A258-4172AF7FF8ED}" destId="{573FCD29-429A-44B7-8828-94C399B26BF6}" srcOrd="1" destOrd="0" presId="urn:microsoft.com/office/officeart/2005/8/layout/vList6"/>
    <dgm:cxn modelId="{EEDA6A24-5C4B-45F9-B802-0DA148FC46C4}" type="presParOf" srcId="{73D5523A-3769-4EB6-A9F8-C27BB2232D74}" destId="{ACF4DF51-EBAC-427A-9AE1-40F55B4410A7}" srcOrd="3" destOrd="0" presId="urn:microsoft.com/office/officeart/2005/8/layout/vList6"/>
    <dgm:cxn modelId="{EE708F99-9DD3-4E20-BDCB-B1447DF4C035}" type="presParOf" srcId="{73D5523A-3769-4EB6-A9F8-C27BB2232D74}" destId="{A738DA81-4C2E-4FB2-B1AD-0A6EBC237F19}" srcOrd="4" destOrd="0" presId="urn:microsoft.com/office/officeart/2005/8/layout/vList6"/>
    <dgm:cxn modelId="{0EE311CD-FBCE-4829-A308-EFF976960CCA}" type="presParOf" srcId="{A738DA81-4C2E-4FB2-B1AD-0A6EBC237F19}" destId="{403160AA-9447-419A-99C5-29EBB0ABFAF5}" srcOrd="0" destOrd="0" presId="urn:microsoft.com/office/officeart/2005/8/layout/vList6"/>
    <dgm:cxn modelId="{EC4E86C5-B072-41DF-85E5-40F2B9C45F60}" type="presParOf" srcId="{A738DA81-4C2E-4FB2-B1AD-0A6EBC237F19}" destId="{503E8FAD-A82D-40B9-9ED2-9ABBC8DD76E0}" srcOrd="1" destOrd="0" presId="urn:microsoft.com/office/officeart/2005/8/layout/vList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53AF0F-35E5-4075-857F-61F3C6D2683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F632EA4-B1C6-4941-B061-7502F0ECC0B2}">
      <dgm:prSet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최초 사립대</a:t>
          </a:r>
          <a:r>
            <a: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, </a:t>
          </a:r>
          <a:r>
            <a:rPr lang="ko-KR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와세다 대학교</a:t>
          </a:r>
          <a:r>
            <a:rPr lang="zh-CN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</a:t>
          </a:r>
          <a:r>
            <a:rPr lang="zh-CN" altLang="en-US" sz="2000" b="0" i="0" dirty="0" smtClean="0">
              <a:solidFill>
                <a:schemeClr val="tx1"/>
              </a:solidFill>
            </a:rPr>
            <a:t>第一个私立大学，早稻田大学）</a:t>
          </a:r>
          <a:endParaRPr lang="ko-KR" altLang="en-US" sz="20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26BF3AD9-09FC-4A83-A7AA-6982BD41E5AF}" type="parTrans" cxnId="{8729913D-E218-4C99-A812-820CAE543993}">
      <dgm:prSet/>
      <dgm:spPr/>
      <dgm:t>
        <a:bodyPr/>
        <a:lstStyle/>
        <a:p>
          <a:pPr latinLnBrk="1"/>
          <a:endParaRPr lang="ko-KR" altLang="en-US"/>
        </a:p>
      </dgm:t>
    </dgm:pt>
    <dgm:pt modelId="{9186D606-E58C-449A-B571-B0CD8E7C5C9C}" type="sibTrans" cxnId="{8729913D-E218-4C99-A812-820CAE543993}">
      <dgm:prSet/>
      <dgm:spPr/>
      <dgm:t>
        <a:bodyPr/>
        <a:lstStyle/>
        <a:p>
          <a:pPr latinLnBrk="1"/>
          <a:endParaRPr lang="ko-KR" altLang="en-US"/>
        </a:p>
      </dgm:t>
    </dgm:pt>
    <dgm:pt modelId="{30F650AE-EE4F-4F7C-B014-29FDB0676EB7}">
      <dgm:prSet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한일합방기념 그림엽서</a:t>
          </a:r>
          <a:r>
            <a:rPr lang="zh-CN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（韩日合并纪念明信片）</a:t>
          </a:r>
          <a:endParaRPr lang="ko-KR" altLang="en-US" sz="20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C65BA8B8-2F56-4CEB-B824-C7F6E7CA31B5}" type="parTrans" cxnId="{7BA43ADD-0C5F-4A9B-BA6C-FBA8CEF6FC8A}">
      <dgm:prSet/>
      <dgm:spPr/>
      <dgm:t>
        <a:bodyPr/>
        <a:lstStyle/>
        <a:p>
          <a:endParaRPr lang="zh-CN" altLang="en-US"/>
        </a:p>
      </dgm:t>
    </dgm:pt>
    <dgm:pt modelId="{CA85C9CE-9421-46F2-95C9-0199AFD2F844}" type="sibTrans" cxnId="{7BA43ADD-0C5F-4A9B-BA6C-FBA8CEF6FC8A}">
      <dgm:prSet/>
      <dgm:spPr/>
      <dgm:t>
        <a:bodyPr/>
        <a:lstStyle/>
        <a:p>
          <a:endParaRPr lang="zh-CN" altLang="en-US"/>
        </a:p>
      </dgm:t>
    </dgm:pt>
    <dgm:pt modelId="{6A889277-CAAF-4E05-BA3E-747104A17733}" type="pres">
      <dgm:prSet presAssocID="{9353AF0F-35E5-4075-857F-61F3C6D26835}" presName="Name0" presStyleCnt="0">
        <dgm:presLayoutVars>
          <dgm:dir/>
          <dgm:animLvl val="lvl"/>
          <dgm:resizeHandles val="exact"/>
        </dgm:presLayoutVars>
      </dgm:prSet>
      <dgm:spPr/>
    </dgm:pt>
    <dgm:pt modelId="{6B718522-3B36-4C18-95F7-F85C8AF97158}" type="pres">
      <dgm:prSet presAssocID="{0F632EA4-B1C6-4941-B061-7502F0ECC0B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92A453-5540-435C-ABD0-FB72D31DC888}" type="pres">
      <dgm:prSet presAssocID="{9186D606-E58C-449A-B571-B0CD8E7C5C9C}" presName="parTxOnlySpace" presStyleCnt="0"/>
      <dgm:spPr/>
    </dgm:pt>
    <dgm:pt modelId="{87715EC2-C6EE-435F-AACB-BD50D655A045}" type="pres">
      <dgm:prSet presAssocID="{30F650AE-EE4F-4F7C-B014-29FDB0676EB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A43ADD-0C5F-4A9B-BA6C-FBA8CEF6FC8A}" srcId="{9353AF0F-35E5-4075-857F-61F3C6D26835}" destId="{30F650AE-EE4F-4F7C-B014-29FDB0676EB7}" srcOrd="1" destOrd="0" parTransId="{C65BA8B8-2F56-4CEB-B824-C7F6E7CA31B5}" sibTransId="{CA85C9CE-9421-46F2-95C9-0199AFD2F844}"/>
    <dgm:cxn modelId="{A6D55259-3FD6-4662-AAE5-F9CBCE4B0EA6}" type="presOf" srcId="{30F650AE-EE4F-4F7C-B014-29FDB0676EB7}" destId="{87715EC2-C6EE-435F-AACB-BD50D655A045}" srcOrd="0" destOrd="0" presId="urn:microsoft.com/office/officeart/2005/8/layout/chevron1"/>
    <dgm:cxn modelId="{086EABEF-E3AD-4B08-AEBF-2D5BC44550E9}" type="presOf" srcId="{9353AF0F-35E5-4075-857F-61F3C6D26835}" destId="{6A889277-CAAF-4E05-BA3E-747104A17733}" srcOrd="0" destOrd="0" presId="urn:microsoft.com/office/officeart/2005/8/layout/chevron1"/>
    <dgm:cxn modelId="{8729913D-E218-4C99-A812-820CAE543993}" srcId="{9353AF0F-35E5-4075-857F-61F3C6D26835}" destId="{0F632EA4-B1C6-4941-B061-7502F0ECC0B2}" srcOrd="0" destOrd="0" parTransId="{26BF3AD9-09FC-4A83-A7AA-6982BD41E5AF}" sibTransId="{9186D606-E58C-449A-B571-B0CD8E7C5C9C}"/>
    <dgm:cxn modelId="{AD98DE5A-AB0B-4F44-A9E0-BCD69687CC0C}" type="presOf" srcId="{0F632EA4-B1C6-4941-B061-7502F0ECC0B2}" destId="{6B718522-3B36-4C18-95F7-F85C8AF97158}" srcOrd="0" destOrd="0" presId="urn:microsoft.com/office/officeart/2005/8/layout/chevron1"/>
    <dgm:cxn modelId="{7806EAB2-E933-4A76-9E13-0ABA6350A39C}" type="presParOf" srcId="{6A889277-CAAF-4E05-BA3E-747104A17733}" destId="{6B718522-3B36-4C18-95F7-F85C8AF97158}" srcOrd="0" destOrd="0" presId="urn:microsoft.com/office/officeart/2005/8/layout/chevron1"/>
    <dgm:cxn modelId="{424590AB-974C-4F0F-8AF5-9FF6C2D66AD2}" type="presParOf" srcId="{6A889277-CAAF-4E05-BA3E-747104A17733}" destId="{2392A453-5540-435C-ABD0-FB72D31DC888}" srcOrd="1" destOrd="0" presId="urn:microsoft.com/office/officeart/2005/8/layout/chevron1"/>
    <dgm:cxn modelId="{4FBD64BD-ACAA-4FA5-9AC5-1972B5D60E79}" type="presParOf" srcId="{6A889277-CAAF-4E05-BA3E-747104A17733}" destId="{87715EC2-C6EE-435F-AACB-BD50D655A045}" srcOrd="2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53AF0F-35E5-4075-857F-61F3C6D2683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F632EA4-B1C6-4941-B061-7502F0ECC0B2}">
      <dgm:prSet custT="1"/>
      <dgm:spPr/>
      <dgm:t>
        <a:bodyPr/>
        <a:lstStyle/>
        <a:p>
          <a:pPr latinLnBrk="1"/>
          <a:r>
            <a:rPr lang="ko-KR" altLang="en-US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만년의 메이지 천황</a:t>
          </a:r>
          <a:r>
            <a:rPr lang="zh-CN" altLang="en-US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（明治天皇）</a:t>
          </a:r>
          <a:endParaRPr lang="ko-KR" altLang="en-US" sz="24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26BF3AD9-09FC-4A83-A7AA-6982BD41E5AF}" type="parTrans" cxnId="{8729913D-E218-4C99-A812-820CAE543993}">
      <dgm:prSet/>
      <dgm:spPr/>
      <dgm:t>
        <a:bodyPr/>
        <a:lstStyle/>
        <a:p>
          <a:pPr latinLnBrk="1"/>
          <a:endParaRPr lang="ko-KR" altLang="en-US"/>
        </a:p>
      </dgm:t>
    </dgm:pt>
    <dgm:pt modelId="{9186D606-E58C-449A-B571-B0CD8E7C5C9C}" type="sibTrans" cxnId="{8729913D-E218-4C99-A812-820CAE543993}">
      <dgm:prSet/>
      <dgm:spPr/>
      <dgm:t>
        <a:bodyPr/>
        <a:lstStyle/>
        <a:p>
          <a:pPr latinLnBrk="1"/>
          <a:endParaRPr lang="ko-KR" altLang="en-US"/>
        </a:p>
      </dgm:t>
    </dgm:pt>
    <dgm:pt modelId="{30F650AE-EE4F-4F7C-B014-29FDB0676EB7}">
      <dgm:prSet custT="1"/>
      <dgm:spPr/>
      <dgm:t>
        <a:bodyPr/>
        <a:lstStyle/>
        <a:p>
          <a:pPr latinLnBrk="1"/>
          <a:r>
            <a:rPr lang="ko-KR" altLang="en-US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사망소식을 알리는 호회</a:t>
          </a:r>
          <a:r>
            <a:rPr lang="zh-CN" altLang="en-US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（明治天皇逝世的消息）</a:t>
          </a:r>
          <a:endParaRPr lang="ko-KR" altLang="en-US" sz="24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C65BA8B8-2F56-4CEB-B824-C7F6E7CA31B5}" type="parTrans" cxnId="{7BA43ADD-0C5F-4A9B-BA6C-FBA8CEF6FC8A}">
      <dgm:prSet/>
      <dgm:spPr/>
      <dgm:t>
        <a:bodyPr/>
        <a:lstStyle/>
        <a:p>
          <a:pPr latinLnBrk="1"/>
          <a:endParaRPr lang="ko-KR" altLang="en-US"/>
        </a:p>
      </dgm:t>
    </dgm:pt>
    <dgm:pt modelId="{CA85C9CE-9421-46F2-95C9-0199AFD2F844}" type="sibTrans" cxnId="{7BA43ADD-0C5F-4A9B-BA6C-FBA8CEF6FC8A}">
      <dgm:prSet/>
      <dgm:spPr/>
      <dgm:t>
        <a:bodyPr/>
        <a:lstStyle/>
        <a:p>
          <a:pPr latinLnBrk="1"/>
          <a:endParaRPr lang="ko-KR" altLang="en-US"/>
        </a:p>
      </dgm:t>
    </dgm:pt>
    <dgm:pt modelId="{6A889277-CAAF-4E05-BA3E-747104A17733}" type="pres">
      <dgm:prSet presAssocID="{9353AF0F-35E5-4075-857F-61F3C6D26835}" presName="Name0" presStyleCnt="0">
        <dgm:presLayoutVars>
          <dgm:dir/>
          <dgm:animLvl val="lvl"/>
          <dgm:resizeHandles val="exact"/>
        </dgm:presLayoutVars>
      </dgm:prSet>
      <dgm:spPr/>
    </dgm:pt>
    <dgm:pt modelId="{6B718522-3B36-4C18-95F7-F85C8AF97158}" type="pres">
      <dgm:prSet presAssocID="{0F632EA4-B1C6-4941-B061-7502F0ECC0B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92A453-5540-435C-ABD0-FB72D31DC888}" type="pres">
      <dgm:prSet presAssocID="{9186D606-E58C-449A-B571-B0CD8E7C5C9C}" presName="parTxOnlySpace" presStyleCnt="0"/>
      <dgm:spPr/>
    </dgm:pt>
    <dgm:pt modelId="{87715EC2-C6EE-435F-AACB-BD50D655A045}" type="pres">
      <dgm:prSet presAssocID="{30F650AE-EE4F-4F7C-B014-29FDB0676EB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3038F7B-9F0C-440E-B17C-B6EE88842B74}" type="presOf" srcId="{9353AF0F-35E5-4075-857F-61F3C6D26835}" destId="{6A889277-CAAF-4E05-BA3E-747104A17733}" srcOrd="0" destOrd="0" presId="urn:microsoft.com/office/officeart/2005/8/layout/chevron1"/>
    <dgm:cxn modelId="{7BA43ADD-0C5F-4A9B-BA6C-FBA8CEF6FC8A}" srcId="{9353AF0F-35E5-4075-857F-61F3C6D26835}" destId="{30F650AE-EE4F-4F7C-B014-29FDB0676EB7}" srcOrd="1" destOrd="0" parTransId="{C65BA8B8-2F56-4CEB-B824-C7F6E7CA31B5}" sibTransId="{CA85C9CE-9421-46F2-95C9-0199AFD2F844}"/>
    <dgm:cxn modelId="{37F80BFF-EF09-4F3F-8B55-F17E1BD3803A}" type="presOf" srcId="{0F632EA4-B1C6-4941-B061-7502F0ECC0B2}" destId="{6B718522-3B36-4C18-95F7-F85C8AF97158}" srcOrd="0" destOrd="0" presId="urn:microsoft.com/office/officeart/2005/8/layout/chevron1"/>
    <dgm:cxn modelId="{8729913D-E218-4C99-A812-820CAE543993}" srcId="{9353AF0F-35E5-4075-857F-61F3C6D26835}" destId="{0F632EA4-B1C6-4941-B061-7502F0ECC0B2}" srcOrd="0" destOrd="0" parTransId="{26BF3AD9-09FC-4A83-A7AA-6982BD41E5AF}" sibTransId="{9186D606-E58C-449A-B571-B0CD8E7C5C9C}"/>
    <dgm:cxn modelId="{27EFAAD1-2E4E-4C90-A942-C4C7A724501D}" type="presOf" srcId="{30F650AE-EE4F-4F7C-B014-29FDB0676EB7}" destId="{87715EC2-C6EE-435F-AACB-BD50D655A045}" srcOrd="0" destOrd="0" presId="urn:microsoft.com/office/officeart/2005/8/layout/chevron1"/>
    <dgm:cxn modelId="{BAA4954D-76CD-4A01-8D3E-277F46EFB8B1}" type="presParOf" srcId="{6A889277-CAAF-4E05-BA3E-747104A17733}" destId="{6B718522-3B36-4C18-95F7-F85C8AF97158}" srcOrd="0" destOrd="0" presId="urn:microsoft.com/office/officeart/2005/8/layout/chevron1"/>
    <dgm:cxn modelId="{6A7FE14F-A5C4-4378-A61B-E90B6D61151C}" type="presParOf" srcId="{6A889277-CAAF-4E05-BA3E-747104A17733}" destId="{2392A453-5540-435C-ABD0-FB72D31DC888}" srcOrd="1" destOrd="0" presId="urn:microsoft.com/office/officeart/2005/8/layout/chevron1"/>
    <dgm:cxn modelId="{174AC8CE-A37C-4ABB-940F-54E035476452}" type="presParOf" srcId="{6A889277-CAAF-4E05-BA3E-747104A17733}" destId="{87715EC2-C6EE-435F-AACB-BD50D655A045}" srcOrd="2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90B6B2-A86B-40B9-BFD6-4A78AAFC7B17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5D4175D2-90A9-4335-862A-38F94872B669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천황 즉위 당시 처음 찍은 사진</a:t>
          </a:r>
          <a:r>
            <a:rPr lang="zh-CN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（明治天皇加冕时的照片）</a:t>
          </a:r>
          <a:endParaRPr lang="ko-KR" altLang="en-US" sz="20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1F30DCD4-7319-4928-B15B-7042F01A3CFF}" type="parTrans" cxnId="{B493C37F-86B3-428F-93D0-4CB4C4C766A1}">
      <dgm:prSet/>
      <dgm:spPr/>
      <dgm:t>
        <a:bodyPr/>
        <a:lstStyle/>
        <a:p>
          <a:pPr latinLnBrk="1"/>
          <a:endParaRPr lang="ko-KR" altLang="en-US"/>
        </a:p>
      </dgm:t>
    </dgm:pt>
    <dgm:pt modelId="{A1E965E9-48DA-4720-87E3-8FF303321858}" type="sibTrans" cxnId="{B493C37F-86B3-428F-93D0-4CB4C4C766A1}">
      <dgm:prSet/>
      <dgm:spPr/>
      <dgm:t>
        <a:bodyPr/>
        <a:lstStyle/>
        <a:p>
          <a:pPr latinLnBrk="1"/>
          <a:endParaRPr lang="ko-KR" altLang="en-US"/>
        </a:p>
      </dgm:t>
    </dgm:pt>
    <dgm:pt modelId="{76CABB29-2E8C-4787-A4CB-509E83AC32EC}">
      <dgm:prSet phldrT="[텍스트]" custT="1"/>
      <dgm:spPr/>
      <dgm:t>
        <a:bodyPr/>
        <a:lstStyle/>
        <a:p>
          <a:pPr latinLnBrk="1"/>
          <a:r>
            <a:rPr lang="ko-KR" altLang="en-US" sz="2000" b="0" u="none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단발령 실시했을 때의 사진</a:t>
          </a:r>
          <a:r>
            <a:rPr lang="zh-CN" altLang="en-US" sz="2000" b="0" u="none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（天皇西方正装像）</a:t>
          </a:r>
          <a:endParaRPr lang="ko-KR" altLang="en-US" sz="2000" b="0" u="none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0E6F28B2-7D8B-4D49-BBA6-06804BE4F824}" type="parTrans" cxnId="{82BB756E-B2B3-46D4-BBEC-EA68F02A0C04}">
      <dgm:prSet/>
      <dgm:spPr/>
      <dgm:t>
        <a:bodyPr/>
        <a:lstStyle/>
        <a:p>
          <a:pPr latinLnBrk="1"/>
          <a:endParaRPr lang="ko-KR" altLang="en-US"/>
        </a:p>
      </dgm:t>
    </dgm:pt>
    <dgm:pt modelId="{7DE02813-E45C-4F1C-BED8-60AA68F9BE20}" type="sibTrans" cxnId="{82BB756E-B2B3-46D4-BBEC-EA68F02A0C04}">
      <dgm:prSet/>
      <dgm:spPr/>
      <dgm:t>
        <a:bodyPr/>
        <a:lstStyle/>
        <a:p>
          <a:pPr latinLnBrk="1"/>
          <a:endParaRPr lang="ko-KR" altLang="en-US"/>
        </a:p>
      </dgm:t>
    </dgm:pt>
    <dgm:pt modelId="{4B591A2D-5FA1-4160-8EB1-19DF64448C1D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천황의 초상화</a:t>
          </a:r>
          <a:r>
            <a:rPr lang="zh-CN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（天皇肖像画）</a:t>
          </a:r>
          <a:endParaRPr lang="ko-KR" altLang="en-US" sz="20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C97CFBB5-B1D7-47FA-B5E3-55E9C572B249}" type="parTrans" cxnId="{960D4ADF-6B6E-4605-AED8-8A8A9DB14FBF}">
      <dgm:prSet/>
      <dgm:spPr/>
      <dgm:t>
        <a:bodyPr/>
        <a:lstStyle/>
        <a:p>
          <a:pPr latinLnBrk="1"/>
          <a:endParaRPr lang="ko-KR" altLang="en-US"/>
        </a:p>
      </dgm:t>
    </dgm:pt>
    <dgm:pt modelId="{48ABA01B-1DA5-4106-BE3C-C131C6FD1A01}" type="sibTrans" cxnId="{960D4ADF-6B6E-4605-AED8-8A8A9DB14FBF}">
      <dgm:prSet/>
      <dgm:spPr/>
      <dgm:t>
        <a:bodyPr/>
        <a:lstStyle/>
        <a:p>
          <a:pPr latinLnBrk="1"/>
          <a:endParaRPr lang="ko-KR" altLang="en-US"/>
        </a:p>
      </dgm:t>
    </dgm:pt>
    <dgm:pt modelId="{CE8C8C74-ABD3-4B56-9728-7D7FD88929D3}" type="pres">
      <dgm:prSet presAssocID="{5090B6B2-A86B-40B9-BFD6-4A78AAFC7B17}" presName="Name0" presStyleCnt="0">
        <dgm:presLayoutVars>
          <dgm:dir/>
          <dgm:animLvl val="lvl"/>
          <dgm:resizeHandles val="exact"/>
        </dgm:presLayoutVars>
      </dgm:prSet>
      <dgm:spPr/>
    </dgm:pt>
    <dgm:pt modelId="{11537C68-E3BF-4CA8-B5F1-E83F0F5AEEB2}" type="pres">
      <dgm:prSet presAssocID="{5D4175D2-90A9-4335-862A-38F94872B66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C5B0E9-3665-4EB2-9AB9-6109D1E16B94}" type="pres">
      <dgm:prSet presAssocID="{A1E965E9-48DA-4720-87E3-8FF303321858}" presName="parTxOnlySpace" presStyleCnt="0"/>
      <dgm:spPr/>
    </dgm:pt>
    <dgm:pt modelId="{58E711FE-4177-44DF-9899-D5877D188129}" type="pres">
      <dgm:prSet presAssocID="{76CABB29-2E8C-4787-A4CB-509E83AC32E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42D0B3-A788-4553-8783-8B94880033DC}" type="pres">
      <dgm:prSet presAssocID="{7DE02813-E45C-4F1C-BED8-60AA68F9BE20}" presName="parTxOnlySpace" presStyleCnt="0"/>
      <dgm:spPr/>
    </dgm:pt>
    <dgm:pt modelId="{10280962-0A30-4890-A7BA-FABC7E7F9022}" type="pres">
      <dgm:prSet presAssocID="{4B591A2D-5FA1-4160-8EB1-19DF64448C1D}" presName="parTxOnly" presStyleLbl="node1" presStyleIdx="2" presStyleCnt="3" custLinFactNeighborX="-1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7DC6ECE-2A7D-47F4-B426-2C7A68820AD0}" type="presOf" srcId="{5D4175D2-90A9-4335-862A-38F94872B669}" destId="{11537C68-E3BF-4CA8-B5F1-E83F0F5AEEB2}" srcOrd="0" destOrd="0" presId="urn:microsoft.com/office/officeart/2005/8/layout/chevron1"/>
    <dgm:cxn modelId="{960D4ADF-6B6E-4605-AED8-8A8A9DB14FBF}" srcId="{5090B6B2-A86B-40B9-BFD6-4A78AAFC7B17}" destId="{4B591A2D-5FA1-4160-8EB1-19DF64448C1D}" srcOrd="2" destOrd="0" parTransId="{C97CFBB5-B1D7-47FA-B5E3-55E9C572B249}" sibTransId="{48ABA01B-1DA5-4106-BE3C-C131C6FD1A01}"/>
    <dgm:cxn modelId="{18C9739E-C33E-4A48-BCE8-9DB5165D0C8A}" type="presOf" srcId="{4B591A2D-5FA1-4160-8EB1-19DF64448C1D}" destId="{10280962-0A30-4890-A7BA-FABC7E7F9022}" srcOrd="0" destOrd="0" presId="urn:microsoft.com/office/officeart/2005/8/layout/chevron1"/>
    <dgm:cxn modelId="{B493C37F-86B3-428F-93D0-4CB4C4C766A1}" srcId="{5090B6B2-A86B-40B9-BFD6-4A78AAFC7B17}" destId="{5D4175D2-90A9-4335-862A-38F94872B669}" srcOrd="0" destOrd="0" parTransId="{1F30DCD4-7319-4928-B15B-7042F01A3CFF}" sibTransId="{A1E965E9-48DA-4720-87E3-8FF303321858}"/>
    <dgm:cxn modelId="{82BB756E-B2B3-46D4-BBEC-EA68F02A0C04}" srcId="{5090B6B2-A86B-40B9-BFD6-4A78AAFC7B17}" destId="{76CABB29-2E8C-4787-A4CB-509E83AC32EC}" srcOrd="1" destOrd="0" parTransId="{0E6F28B2-7D8B-4D49-BBA6-06804BE4F824}" sibTransId="{7DE02813-E45C-4F1C-BED8-60AA68F9BE20}"/>
    <dgm:cxn modelId="{CB30B41F-F39D-49CE-94D2-639E0490DD0A}" type="presOf" srcId="{76CABB29-2E8C-4787-A4CB-509E83AC32EC}" destId="{58E711FE-4177-44DF-9899-D5877D188129}" srcOrd="0" destOrd="0" presId="urn:microsoft.com/office/officeart/2005/8/layout/chevron1"/>
    <dgm:cxn modelId="{A0A75A46-5E5E-4CF6-A7FD-F7B22177AA2A}" type="presOf" srcId="{5090B6B2-A86B-40B9-BFD6-4A78AAFC7B17}" destId="{CE8C8C74-ABD3-4B56-9728-7D7FD88929D3}" srcOrd="0" destOrd="0" presId="urn:microsoft.com/office/officeart/2005/8/layout/chevron1"/>
    <dgm:cxn modelId="{7B43CE6B-DFCB-4CE6-BE62-0F660B3E2EEF}" type="presParOf" srcId="{CE8C8C74-ABD3-4B56-9728-7D7FD88929D3}" destId="{11537C68-E3BF-4CA8-B5F1-E83F0F5AEEB2}" srcOrd="0" destOrd="0" presId="urn:microsoft.com/office/officeart/2005/8/layout/chevron1"/>
    <dgm:cxn modelId="{0578C3E7-66E1-425D-B0C8-1270B661BD1D}" type="presParOf" srcId="{CE8C8C74-ABD3-4B56-9728-7D7FD88929D3}" destId="{BCC5B0E9-3665-4EB2-9AB9-6109D1E16B94}" srcOrd="1" destOrd="0" presId="urn:microsoft.com/office/officeart/2005/8/layout/chevron1"/>
    <dgm:cxn modelId="{42BBD8B4-7FA4-44CF-85F1-53F427ED59D0}" type="presParOf" srcId="{CE8C8C74-ABD3-4B56-9728-7D7FD88929D3}" destId="{58E711FE-4177-44DF-9899-D5877D188129}" srcOrd="2" destOrd="0" presId="urn:microsoft.com/office/officeart/2005/8/layout/chevron1"/>
    <dgm:cxn modelId="{FE2F198A-F176-4319-B812-67736B9F0EF9}" type="presParOf" srcId="{CE8C8C74-ABD3-4B56-9728-7D7FD88929D3}" destId="{5042D0B3-A788-4553-8783-8B94880033DC}" srcOrd="3" destOrd="0" presId="urn:microsoft.com/office/officeart/2005/8/layout/chevron1"/>
    <dgm:cxn modelId="{D1BDAF52-90AF-47BF-A854-C86D116B2361}" type="presParOf" srcId="{CE8C8C74-ABD3-4B56-9728-7D7FD88929D3}" destId="{10280962-0A30-4890-A7BA-FABC7E7F9022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50FC89-5507-4D4C-8C2C-1AABBE1A150A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ED17E61E-7BFF-4EFF-AA31-0348690C88B8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1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CDFB7674-2EDA-4F1C-9F5D-083C801797C7}" type="parTrans" cxnId="{86EEF17F-A1CE-47B9-A1C3-CD2CC5CFFCEE}">
      <dgm:prSet/>
      <dgm:spPr/>
      <dgm:t>
        <a:bodyPr/>
        <a:lstStyle/>
        <a:p>
          <a:pPr latinLnBrk="1"/>
          <a:endParaRPr lang="ko-KR" altLang="en-US"/>
        </a:p>
      </dgm:t>
    </dgm:pt>
    <dgm:pt modelId="{9BAAB5BB-A14B-49FE-8C62-D4C9344961D6}" type="sibTrans" cxnId="{86EEF17F-A1CE-47B9-A1C3-CD2CC5CFFCEE}">
      <dgm:prSet/>
      <dgm:spPr/>
      <dgm:t>
        <a:bodyPr/>
        <a:lstStyle/>
        <a:p>
          <a:pPr latinLnBrk="1"/>
          <a:endParaRPr lang="ko-KR" altLang="en-US"/>
        </a:p>
      </dgm:t>
    </dgm:pt>
    <dgm:pt modelId="{6D4070DE-09C4-4754-A625-B9199ABFC236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호헌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護憲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)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운동 시작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zh-CN" altLang="en-US" sz="2300" dirty="0" smtClean="0">
              <a:latin typeface="HY헤드라인M" pitchFamily="18" charset="-127"/>
              <a:ea typeface="HY헤드라인M" pitchFamily="18" charset="-127"/>
            </a:rPr>
            <a:t>护宪战争）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37226BE9-BEBC-4F3A-8F14-24A87469CF25}" type="parTrans" cxnId="{446BFFD1-1FB9-4C3B-9819-BF78D1B79FE0}">
      <dgm:prSet/>
      <dgm:spPr/>
      <dgm:t>
        <a:bodyPr/>
        <a:lstStyle/>
        <a:p>
          <a:pPr latinLnBrk="1"/>
          <a:endParaRPr lang="ko-KR" altLang="en-US"/>
        </a:p>
      </dgm:t>
    </dgm:pt>
    <dgm:pt modelId="{ABB729B6-CA3A-4EF6-AEDA-BEF9FBBCC115}" type="sibTrans" cxnId="{446BFFD1-1FB9-4C3B-9819-BF78D1B79FE0}">
      <dgm:prSet/>
      <dgm:spPr/>
      <dgm:t>
        <a:bodyPr/>
        <a:lstStyle/>
        <a:p>
          <a:pPr latinLnBrk="1"/>
          <a:endParaRPr lang="ko-KR" altLang="en-US"/>
        </a:p>
      </dgm:t>
    </dgm:pt>
    <dgm:pt modelId="{E4D4CFAD-D13A-429D-B187-8B5707D6F7D2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3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EC9347C5-0C0D-4FC5-BE34-5D9207E4B44E}" type="parTrans" cxnId="{0D97F8E8-02E1-4786-B470-4B8D08BF294E}">
      <dgm:prSet/>
      <dgm:spPr/>
      <dgm:t>
        <a:bodyPr/>
        <a:lstStyle/>
        <a:p>
          <a:pPr latinLnBrk="1"/>
          <a:endParaRPr lang="ko-KR" altLang="en-US"/>
        </a:p>
      </dgm:t>
    </dgm:pt>
    <dgm:pt modelId="{75E19592-44F7-403A-A7B5-114D69490E70}" type="sibTrans" cxnId="{0D97F8E8-02E1-4786-B470-4B8D08BF294E}">
      <dgm:prSet/>
      <dgm:spPr/>
      <dgm:t>
        <a:bodyPr/>
        <a:lstStyle/>
        <a:p>
          <a:pPr latinLnBrk="1"/>
          <a:endParaRPr lang="ko-KR" altLang="en-US"/>
        </a:p>
      </dgm:t>
    </dgm:pt>
    <dgm:pt modelId="{367C3E6E-55D8-4109-A0AB-A5D2493E041E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4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D06145DA-8506-45C3-B6E5-4BC2F86AB251}" type="parTrans" cxnId="{CEBF1665-59CE-4345-BD14-9D67BDA4C960}">
      <dgm:prSet/>
      <dgm:spPr/>
      <dgm:t>
        <a:bodyPr/>
        <a:lstStyle/>
        <a:p>
          <a:pPr latinLnBrk="1"/>
          <a:endParaRPr lang="ko-KR" altLang="en-US"/>
        </a:p>
      </dgm:t>
    </dgm:pt>
    <dgm:pt modelId="{29901902-6053-466F-BF2D-6A7EF60665C9}" type="sibTrans" cxnId="{CEBF1665-59CE-4345-BD14-9D67BDA4C960}">
      <dgm:prSet/>
      <dgm:spPr/>
      <dgm:t>
        <a:bodyPr/>
        <a:lstStyle/>
        <a:p>
          <a:pPr latinLnBrk="1"/>
          <a:endParaRPr lang="ko-KR" altLang="en-US"/>
        </a:p>
      </dgm:t>
    </dgm:pt>
    <dgm:pt modelId="{89762C26-52AF-4E3D-8F27-4FFF85DE37FB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대 중국 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21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개조 요구</a:t>
          </a:r>
          <a:r>
            <a:rPr lang="zh-CN" altLang="en-US" sz="2300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en-US" altLang="zh-CN" sz="2300" dirty="0" smtClean="0">
              <a:latin typeface="HY헤드라인M" pitchFamily="18" charset="-127"/>
              <a:ea typeface="HY헤드라인M" pitchFamily="18" charset="-127"/>
            </a:rPr>
            <a:t>21</a:t>
          </a:r>
          <a:r>
            <a:rPr lang="zh-CN" altLang="en-US" sz="2300" dirty="0" smtClean="0">
              <a:latin typeface="HY헤드라인M" pitchFamily="18" charset="-127"/>
              <a:ea typeface="HY헤드라인M" pitchFamily="18" charset="-127"/>
            </a:rPr>
            <a:t>条）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3E65D6E3-C039-4F5B-B2D1-3591C651D697}" type="parTrans" cxnId="{B93BEC6B-CDB6-4398-88B8-5E9280C5A706}">
      <dgm:prSet/>
      <dgm:spPr/>
      <dgm:t>
        <a:bodyPr/>
        <a:lstStyle/>
        <a:p>
          <a:pPr latinLnBrk="1"/>
          <a:endParaRPr lang="ko-KR" altLang="en-US"/>
        </a:p>
      </dgm:t>
    </dgm:pt>
    <dgm:pt modelId="{C73A3193-308B-41BD-8CD9-1DF5FD818EA7}" type="sibTrans" cxnId="{B93BEC6B-CDB6-4398-88B8-5E9280C5A706}">
      <dgm:prSet/>
      <dgm:spPr/>
      <dgm:t>
        <a:bodyPr/>
        <a:lstStyle/>
        <a:p>
          <a:pPr latinLnBrk="1"/>
          <a:endParaRPr lang="ko-KR" altLang="en-US"/>
        </a:p>
      </dgm:t>
    </dgm:pt>
    <dgm:pt modelId="{B3CAE4F7-7086-4F73-8414-9D42DC71CDC0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5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4A89AC2E-C72E-4F0C-9149-76076607DD75}" type="parTrans" cxnId="{83FF9311-2524-4666-B99E-861E10578C5F}">
      <dgm:prSet/>
      <dgm:spPr/>
      <dgm:t>
        <a:bodyPr/>
        <a:lstStyle/>
        <a:p>
          <a:pPr latinLnBrk="1"/>
          <a:endParaRPr lang="ko-KR" altLang="en-US"/>
        </a:p>
      </dgm:t>
    </dgm:pt>
    <dgm:pt modelId="{5108616E-63C9-4EAA-A5F0-2D4A88EB8EC4}" type="sibTrans" cxnId="{83FF9311-2524-4666-B99E-861E10578C5F}">
      <dgm:prSet/>
      <dgm:spPr/>
      <dgm:t>
        <a:bodyPr/>
        <a:lstStyle/>
        <a:p>
          <a:pPr latinLnBrk="1"/>
          <a:endParaRPr lang="ko-KR" altLang="en-US"/>
        </a:p>
      </dgm:t>
    </dgm:pt>
    <dgm:pt modelId="{73BA77B0-BADA-429B-B478-2B8AE5F69357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err="1" smtClean="0">
              <a:latin typeface="HY헤드라인M" pitchFamily="18" charset="-127"/>
              <a:ea typeface="HY헤드라인M" pitchFamily="18" charset="-127"/>
            </a:rPr>
            <a:t>다이쇼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 데모크라시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大正 </a:t>
          </a:r>
          <a:r>
            <a:rPr lang="zh-CN" altLang="en-US" sz="2300" dirty="0" smtClean="0">
              <a:latin typeface="HY헤드라인M" pitchFamily="18" charset="-127"/>
              <a:ea typeface="HY헤드라인M" pitchFamily="18" charset="-127"/>
            </a:rPr>
            <a:t>民主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119D93B2-25B2-46E5-BE7F-05CACC0A088A}" type="parTrans" cxnId="{442501EE-80CC-439D-B02C-DB72E340CFF0}">
      <dgm:prSet/>
      <dgm:spPr/>
      <dgm:t>
        <a:bodyPr/>
        <a:lstStyle/>
        <a:p>
          <a:pPr latinLnBrk="1"/>
          <a:endParaRPr lang="ko-KR" altLang="en-US"/>
        </a:p>
      </dgm:t>
    </dgm:pt>
    <dgm:pt modelId="{CE2576DC-7D19-4FE8-B778-790E7F90DC96}" type="sibTrans" cxnId="{442501EE-80CC-439D-B02C-DB72E340CFF0}">
      <dgm:prSet/>
      <dgm:spPr/>
      <dgm:t>
        <a:bodyPr/>
        <a:lstStyle/>
        <a:p>
          <a:pPr latinLnBrk="1"/>
          <a:endParaRPr lang="ko-KR" altLang="en-US"/>
        </a:p>
      </dgm:t>
    </dgm:pt>
    <dgm:pt modelId="{B536FE3C-17F7-4293-B2D5-313A6F4D25F9}">
      <dgm:prSet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지멘스 사건</a:t>
          </a:r>
          <a:r>
            <a:rPr lang="zh-CN" altLang="en-US" sz="2300" dirty="0" smtClean="0">
              <a:latin typeface="HY헤드라인M" pitchFamily="18" charset="-127"/>
              <a:ea typeface="HY헤드라인M" pitchFamily="18" charset="-127"/>
            </a:rPr>
            <a:t>（西门子事件）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E028743C-0628-4DEB-AC31-20323B21C266}" type="parTrans" cxnId="{C1BEC97D-7262-447A-8FE6-82720F498DD5}">
      <dgm:prSet/>
      <dgm:spPr/>
      <dgm:t>
        <a:bodyPr/>
        <a:lstStyle/>
        <a:p>
          <a:pPr latinLnBrk="1"/>
          <a:endParaRPr lang="ko-KR" altLang="en-US"/>
        </a:p>
      </dgm:t>
    </dgm:pt>
    <dgm:pt modelId="{7F1D733C-F30D-4006-A68D-89946BE96987}" type="sibTrans" cxnId="{C1BEC97D-7262-447A-8FE6-82720F498DD5}">
      <dgm:prSet/>
      <dgm:spPr/>
      <dgm:t>
        <a:bodyPr/>
        <a:lstStyle/>
        <a:p>
          <a:pPr latinLnBrk="1"/>
          <a:endParaRPr lang="ko-KR" altLang="en-US"/>
        </a:p>
      </dgm:t>
    </dgm:pt>
    <dgm:pt modelId="{A3BFA1B5-91BB-4FDC-A1A4-E0720C05712E}" type="pres">
      <dgm:prSet presAssocID="{DD50FC89-5507-4D4C-8C2C-1AABBE1A15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6DA185-257F-469D-B313-4517345FF3B8}" type="pres">
      <dgm:prSet presAssocID="{ED17E61E-7BFF-4EFF-AA31-0348690C88B8}" presName="composite" presStyleCnt="0"/>
      <dgm:spPr/>
    </dgm:pt>
    <dgm:pt modelId="{51BDFF40-9CD6-4126-811F-2053CE83A817}" type="pres">
      <dgm:prSet presAssocID="{ED17E61E-7BFF-4EFF-AA31-0348690C88B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0EB81E-BBDF-484F-A5AC-0221075543A6}" type="pres">
      <dgm:prSet presAssocID="{ED17E61E-7BFF-4EFF-AA31-0348690C88B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D7EAE7-4EC1-4427-A74B-EB9EF5238D63}" type="pres">
      <dgm:prSet presAssocID="{9BAAB5BB-A14B-49FE-8C62-D4C9344961D6}" presName="sp" presStyleCnt="0"/>
      <dgm:spPr/>
    </dgm:pt>
    <dgm:pt modelId="{8577A199-8669-465C-9442-86B9E0625446}" type="pres">
      <dgm:prSet presAssocID="{E4D4CFAD-D13A-429D-B187-8B5707D6F7D2}" presName="composite" presStyleCnt="0"/>
      <dgm:spPr/>
    </dgm:pt>
    <dgm:pt modelId="{3CD4A710-A783-4F0A-9588-340ADB3B2A73}" type="pres">
      <dgm:prSet presAssocID="{E4D4CFAD-D13A-429D-B187-8B5707D6F7D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08AE40-E4C4-4D8A-830C-D0EA59772DEF}" type="pres">
      <dgm:prSet presAssocID="{E4D4CFAD-D13A-429D-B187-8B5707D6F7D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A79DDD-9234-4E63-8C3D-73DF80769017}" type="pres">
      <dgm:prSet presAssocID="{75E19592-44F7-403A-A7B5-114D69490E70}" presName="sp" presStyleCnt="0"/>
      <dgm:spPr/>
    </dgm:pt>
    <dgm:pt modelId="{CF9DDDB2-549E-44CA-8B6C-985081AFADAE}" type="pres">
      <dgm:prSet presAssocID="{367C3E6E-55D8-4109-A0AB-A5D2493E041E}" presName="composite" presStyleCnt="0"/>
      <dgm:spPr/>
    </dgm:pt>
    <dgm:pt modelId="{B341718F-0EFD-4F97-AC2F-7E0F4FFF9F37}" type="pres">
      <dgm:prSet presAssocID="{367C3E6E-55D8-4109-A0AB-A5D2493E041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CD33CA-7237-45E6-B97D-419E84E67693}" type="pres">
      <dgm:prSet presAssocID="{367C3E6E-55D8-4109-A0AB-A5D2493E041E}" presName="descendantText" presStyleLbl="alignAcc1" presStyleIdx="2" presStyleCnt="4" custLinFactNeighborX="90" custLinFactNeighborY="-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5A92F7-E734-431A-8EDD-8283E58861F8}" type="pres">
      <dgm:prSet presAssocID="{29901902-6053-466F-BF2D-6A7EF60665C9}" presName="sp" presStyleCnt="0"/>
      <dgm:spPr/>
    </dgm:pt>
    <dgm:pt modelId="{F84F598E-4804-41B9-879F-1410C278EFA3}" type="pres">
      <dgm:prSet presAssocID="{B3CAE4F7-7086-4F73-8414-9D42DC71CDC0}" presName="composite" presStyleCnt="0"/>
      <dgm:spPr/>
    </dgm:pt>
    <dgm:pt modelId="{547FF97F-ABCD-45DF-9403-75BB158E8B22}" type="pres">
      <dgm:prSet presAssocID="{B3CAE4F7-7086-4F73-8414-9D42DC71CDC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9374BD-594A-4078-81AF-CA5F95A9BAF1}" type="pres">
      <dgm:prSet presAssocID="{B3CAE4F7-7086-4F73-8414-9D42DC71CDC0}" presName="descendantText" presStyleLbl="alignAcc1" presStyleIdx="3" presStyleCnt="4" custLinFactNeighborX="90" custLinFactNeighborY="-169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EBF1665-59CE-4345-BD14-9D67BDA4C960}" srcId="{DD50FC89-5507-4D4C-8C2C-1AABBE1A150A}" destId="{367C3E6E-55D8-4109-A0AB-A5D2493E041E}" srcOrd="2" destOrd="0" parTransId="{D06145DA-8506-45C3-B6E5-4BC2F86AB251}" sibTransId="{29901902-6053-466F-BF2D-6A7EF60665C9}"/>
    <dgm:cxn modelId="{03353615-4B52-4C8F-B85D-80F3ED3E0044}" type="presOf" srcId="{DD50FC89-5507-4D4C-8C2C-1AABBE1A150A}" destId="{A3BFA1B5-91BB-4FDC-A1A4-E0720C05712E}" srcOrd="0" destOrd="0" presId="urn:microsoft.com/office/officeart/2005/8/layout/chevron2"/>
    <dgm:cxn modelId="{A9D4B179-6DFA-4D77-B84E-079EEECE3016}" type="presOf" srcId="{ED17E61E-7BFF-4EFF-AA31-0348690C88B8}" destId="{51BDFF40-9CD6-4126-811F-2053CE83A817}" srcOrd="0" destOrd="0" presId="urn:microsoft.com/office/officeart/2005/8/layout/chevron2"/>
    <dgm:cxn modelId="{161585F4-E21D-4DFC-AD61-A549814DB994}" type="presOf" srcId="{B536FE3C-17F7-4293-B2D5-313A6F4D25F9}" destId="{0108AE40-E4C4-4D8A-830C-D0EA59772DEF}" srcOrd="0" destOrd="0" presId="urn:microsoft.com/office/officeart/2005/8/layout/chevron2"/>
    <dgm:cxn modelId="{B93BEC6B-CDB6-4398-88B8-5E9280C5A706}" srcId="{367C3E6E-55D8-4109-A0AB-A5D2493E041E}" destId="{89762C26-52AF-4E3D-8F27-4FFF85DE37FB}" srcOrd="0" destOrd="0" parTransId="{3E65D6E3-C039-4F5B-B2D1-3591C651D697}" sibTransId="{C73A3193-308B-41BD-8CD9-1DF5FD818EA7}"/>
    <dgm:cxn modelId="{83FF9311-2524-4666-B99E-861E10578C5F}" srcId="{DD50FC89-5507-4D4C-8C2C-1AABBE1A150A}" destId="{B3CAE4F7-7086-4F73-8414-9D42DC71CDC0}" srcOrd="3" destOrd="0" parTransId="{4A89AC2E-C72E-4F0C-9149-76076607DD75}" sibTransId="{5108616E-63C9-4EAA-A5F0-2D4A88EB8EC4}"/>
    <dgm:cxn modelId="{0D97F8E8-02E1-4786-B470-4B8D08BF294E}" srcId="{DD50FC89-5507-4D4C-8C2C-1AABBE1A150A}" destId="{E4D4CFAD-D13A-429D-B187-8B5707D6F7D2}" srcOrd="1" destOrd="0" parTransId="{EC9347C5-0C0D-4FC5-BE34-5D9207E4B44E}" sibTransId="{75E19592-44F7-403A-A7B5-114D69490E70}"/>
    <dgm:cxn modelId="{325626CD-B2E6-4922-A33C-C61E27D3829D}" type="presOf" srcId="{6D4070DE-09C4-4754-A625-B9199ABFC236}" destId="{880EB81E-BBDF-484F-A5AC-0221075543A6}" srcOrd="0" destOrd="0" presId="urn:microsoft.com/office/officeart/2005/8/layout/chevron2"/>
    <dgm:cxn modelId="{86EEF17F-A1CE-47B9-A1C3-CD2CC5CFFCEE}" srcId="{DD50FC89-5507-4D4C-8C2C-1AABBE1A150A}" destId="{ED17E61E-7BFF-4EFF-AA31-0348690C88B8}" srcOrd="0" destOrd="0" parTransId="{CDFB7674-2EDA-4F1C-9F5D-083C801797C7}" sibTransId="{9BAAB5BB-A14B-49FE-8C62-D4C9344961D6}"/>
    <dgm:cxn modelId="{5D1555B6-2478-476A-9A91-399D179148FC}" type="presOf" srcId="{B3CAE4F7-7086-4F73-8414-9D42DC71CDC0}" destId="{547FF97F-ABCD-45DF-9403-75BB158E8B22}" srcOrd="0" destOrd="0" presId="urn:microsoft.com/office/officeart/2005/8/layout/chevron2"/>
    <dgm:cxn modelId="{446BFFD1-1FB9-4C3B-9819-BF78D1B79FE0}" srcId="{ED17E61E-7BFF-4EFF-AA31-0348690C88B8}" destId="{6D4070DE-09C4-4754-A625-B9199ABFC236}" srcOrd="0" destOrd="0" parTransId="{37226BE9-BEBC-4F3A-8F14-24A87469CF25}" sibTransId="{ABB729B6-CA3A-4EF6-AEDA-BEF9FBBCC115}"/>
    <dgm:cxn modelId="{C1BEC97D-7262-447A-8FE6-82720F498DD5}" srcId="{E4D4CFAD-D13A-429D-B187-8B5707D6F7D2}" destId="{B536FE3C-17F7-4293-B2D5-313A6F4D25F9}" srcOrd="0" destOrd="0" parTransId="{E028743C-0628-4DEB-AC31-20323B21C266}" sibTransId="{7F1D733C-F30D-4006-A68D-89946BE96987}"/>
    <dgm:cxn modelId="{442501EE-80CC-439D-B02C-DB72E340CFF0}" srcId="{B3CAE4F7-7086-4F73-8414-9D42DC71CDC0}" destId="{73BA77B0-BADA-429B-B478-2B8AE5F69357}" srcOrd="0" destOrd="0" parTransId="{119D93B2-25B2-46E5-BE7F-05CACC0A088A}" sibTransId="{CE2576DC-7D19-4FE8-B778-790E7F90DC96}"/>
    <dgm:cxn modelId="{7C51F037-A0F7-46A3-8FA8-F886A8CDF211}" type="presOf" srcId="{73BA77B0-BADA-429B-B478-2B8AE5F69357}" destId="{C69374BD-594A-4078-81AF-CA5F95A9BAF1}" srcOrd="0" destOrd="0" presId="urn:microsoft.com/office/officeart/2005/8/layout/chevron2"/>
    <dgm:cxn modelId="{49ECABCF-A044-411B-BD2C-7195087B2439}" type="presOf" srcId="{E4D4CFAD-D13A-429D-B187-8B5707D6F7D2}" destId="{3CD4A710-A783-4F0A-9588-340ADB3B2A73}" srcOrd="0" destOrd="0" presId="urn:microsoft.com/office/officeart/2005/8/layout/chevron2"/>
    <dgm:cxn modelId="{958E6385-F373-4B10-8AB5-D803BBA745BC}" type="presOf" srcId="{367C3E6E-55D8-4109-A0AB-A5D2493E041E}" destId="{B341718F-0EFD-4F97-AC2F-7E0F4FFF9F37}" srcOrd="0" destOrd="0" presId="urn:microsoft.com/office/officeart/2005/8/layout/chevron2"/>
    <dgm:cxn modelId="{0222711D-F410-41B3-92E8-CD179803A573}" type="presOf" srcId="{89762C26-52AF-4E3D-8F27-4FFF85DE37FB}" destId="{F5CD33CA-7237-45E6-B97D-419E84E67693}" srcOrd="0" destOrd="0" presId="urn:microsoft.com/office/officeart/2005/8/layout/chevron2"/>
    <dgm:cxn modelId="{BB829A97-C831-4E71-8391-71868B5B83C5}" type="presParOf" srcId="{A3BFA1B5-91BB-4FDC-A1A4-E0720C05712E}" destId="{0A6DA185-257F-469D-B313-4517345FF3B8}" srcOrd="0" destOrd="0" presId="urn:microsoft.com/office/officeart/2005/8/layout/chevron2"/>
    <dgm:cxn modelId="{2006CE34-D6F5-4947-AA1B-BFF25A44CC0F}" type="presParOf" srcId="{0A6DA185-257F-469D-B313-4517345FF3B8}" destId="{51BDFF40-9CD6-4126-811F-2053CE83A817}" srcOrd="0" destOrd="0" presId="urn:microsoft.com/office/officeart/2005/8/layout/chevron2"/>
    <dgm:cxn modelId="{8A7B8212-AFD6-4E53-A94D-D1ECFDA322E9}" type="presParOf" srcId="{0A6DA185-257F-469D-B313-4517345FF3B8}" destId="{880EB81E-BBDF-484F-A5AC-0221075543A6}" srcOrd="1" destOrd="0" presId="urn:microsoft.com/office/officeart/2005/8/layout/chevron2"/>
    <dgm:cxn modelId="{E71BC71F-4782-4DA5-9779-4D6E134462D5}" type="presParOf" srcId="{A3BFA1B5-91BB-4FDC-A1A4-E0720C05712E}" destId="{4ED7EAE7-4EC1-4427-A74B-EB9EF5238D63}" srcOrd="1" destOrd="0" presId="urn:microsoft.com/office/officeart/2005/8/layout/chevron2"/>
    <dgm:cxn modelId="{AFEF8E2A-3EDE-4213-B763-F82791870B66}" type="presParOf" srcId="{A3BFA1B5-91BB-4FDC-A1A4-E0720C05712E}" destId="{8577A199-8669-465C-9442-86B9E0625446}" srcOrd="2" destOrd="0" presId="urn:microsoft.com/office/officeart/2005/8/layout/chevron2"/>
    <dgm:cxn modelId="{F4AAEFF5-9215-4584-87C4-6620FD574C40}" type="presParOf" srcId="{8577A199-8669-465C-9442-86B9E0625446}" destId="{3CD4A710-A783-4F0A-9588-340ADB3B2A73}" srcOrd="0" destOrd="0" presId="urn:microsoft.com/office/officeart/2005/8/layout/chevron2"/>
    <dgm:cxn modelId="{2E8C05ED-09AA-4DD3-8F66-4B57B3F14AE0}" type="presParOf" srcId="{8577A199-8669-465C-9442-86B9E0625446}" destId="{0108AE40-E4C4-4D8A-830C-D0EA59772DEF}" srcOrd="1" destOrd="0" presId="urn:microsoft.com/office/officeart/2005/8/layout/chevron2"/>
    <dgm:cxn modelId="{CA1185C0-A982-442C-BC20-C27C6B25AB96}" type="presParOf" srcId="{A3BFA1B5-91BB-4FDC-A1A4-E0720C05712E}" destId="{38A79DDD-9234-4E63-8C3D-73DF80769017}" srcOrd="3" destOrd="0" presId="urn:microsoft.com/office/officeart/2005/8/layout/chevron2"/>
    <dgm:cxn modelId="{59730597-32F4-4F20-9589-BD9830B17F2C}" type="presParOf" srcId="{A3BFA1B5-91BB-4FDC-A1A4-E0720C05712E}" destId="{CF9DDDB2-549E-44CA-8B6C-985081AFADAE}" srcOrd="4" destOrd="0" presId="urn:microsoft.com/office/officeart/2005/8/layout/chevron2"/>
    <dgm:cxn modelId="{CA6BD9E4-329D-446B-B90A-3D15953D1389}" type="presParOf" srcId="{CF9DDDB2-549E-44CA-8B6C-985081AFADAE}" destId="{B341718F-0EFD-4F97-AC2F-7E0F4FFF9F37}" srcOrd="0" destOrd="0" presId="urn:microsoft.com/office/officeart/2005/8/layout/chevron2"/>
    <dgm:cxn modelId="{4E43E98E-BBF2-4034-904A-3574B9606D54}" type="presParOf" srcId="{CF9DDDB2-549E-44CA-8B6C-985081AFADAE}" destId="{F5CD33CA-7237-45E6-B97D-419E84E67693}" srcOrd="1" destOrd="0" presId="urn:microsoft.com/office/officeart/2005/8/layout/chevron2"/>
    <dgm:cxn modelId="{B6EA5C4D-B31B-45FB-B4AE-C8BD342F287F}" type="presParOf" srcId="{A3BFA1B5-91BB-4FDC-A1A4-E0720C05712E}" destId="{545A92F7-E734-431A-8EDD-8283E58861F8}" srcOrd="5" destOrd="0" presId="urn:microsoft.com/office/officeart/2005/8/layout/chevron2"/>
    <dgm:cxn modelId="{A464B6DF-0172-4042-B255-9A119A412166}" type="presParOf" srcId="{A3BFA1B5-91BB-4FDC-A1A4-E0720C05712E}" destId="{F84F598E-4804-41B9-879F-1410C278EFA3}" srcOrd="6" destOrd="0" presId="urn:microsoft.com/office/officeart/2005/8/layout/chevron2"/>
    <dgm:cxn modelId="{565DA81C-4B08-4C4C-B1A6-282FCC613860}" type="presParOf" srcId="{F84F598E-4804-41B9-879F-1410C278EFA3}" destId="{547FF97F-ABCD-45DF-9403-75BB158E8B22}" srcOrd="0" destOrd="0" presId="urn:microsoft.com/office/officeart/2005/8/layout/chevron2"/>
    <dgm:cxn modelId="{8EB698EB-113F-4194-9D0B-031A56F20E66}" type="presParOf" srcId="{F84F598E-4804-41B9-879F-1410C278EFA3}" destId="{C69374BD-594A-4078-81AF-CA5F95A9BAF1}" srcOrd="1" destOrd="0" presId="urn:microsoft.com/office/officeart/2005/8/layout/chevron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40FB55-5A45-4AD1-927B-34502E2154B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77BF9F2C-E7F3-483D-B4F1-DA0F3FE3CCB3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8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453120C0-A380-4DB8-A56B-B23D2F357B9E}" type="parTrans" cxnId="{E818189C-40E4-44A5-81F9-DAB2E609ACE8}">
      <dgm:prSet/>
      <dgm:spPr/>
      <dgm:t>
        <a:bodyPr/>
        <a:lstStyle/>
        <a:p>
          <a:pPr latinLnBrk="1"/>
          <a:endParaRPr lang="ko-KR" altLang="en-US"/>
        </a:p>
      </dgm:t>
    </dgm:pt>
    <dgm:pt modelId="{3DFCF9B9-8444-4F99-8440-1083DCC8ECBC}" type="sibTrans" cxnId="{E818189C-40E4-44A5-81F9-DAB2E609ACE8}">
      <dgm:prSet/>
      <dgm:spPr/>
      <dgm:t>
        <a:bodyPr/>
        <a:lstStyle/>
        <a:p>
          <a:pPr latinLnBrk="1"/>
          <a:endParaRPr lang="ko-KR" altLang="en-US"/>
        </a:p>
      </dgm:t>
    </dgm:pt>
    <dgm:pt modelId="{F7A23DA4-7EF9-42DE-9FA7-3264CC88A970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쌀 소동</a:t>
          </a:r>
          <a:r>
            <a:rPr lang="zh-CN" altLang="en-US" sz="2300" dirty="0" smtClean="0">
              <a:latin typeface="HY헤드라인M" pitchFamily="18" charset="-127"/>
              <a:ea typeface="HY헤드라인M" pitchFamily="18" charset="-127"/>
            </a:rPr>
            <a:t>（米骚动）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A5E0EBFF-4B33-4643-BAF6-3B6B6506374D}" type="parTrans" cxnId="{050D4754-C208-43EC-96B0-E3E97DD85188}">
      <dgm:prSet/>
      <dgm:spPr/>
      <dgm:t>
        <a:bodyPr/>
        <a:lstStyle/>
        <a:p>
          <a:pPr latinLnBrk="1"/>
          <a:endParaRPr lang="ko-KR" altLang="en-US"/>
        </a:p>
      </dgm:t>
    </dgm:pt>
    <dgm:pt modelId="{8B6C7A38-B871-40BD-8942-CEE254446F6A}" type="sibTrans" cxnId="{050D4754-C208-43EC-96B0-E3E97DD85188}">
      <dgm:prSet/>
      <dgm:spPr/>
      <dgm:t>
        <a:bodyPr/>
        <a:lstStyle/>
        <a:p>
          <a:pPr latinLnBrk="1"/>
          <a:endParaRPr lang="ko-KR" altLang="en-US"/>
        </a:p>
      </dgm:t>
    </dgm:pt>
    <dgm:pt modelId="{98082B82-40B0-43B9-ADB6-84CEB7B34755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베르사유 강화 조약</a:t>
          </a:r>
          <a:r>
            <a:rPr lang="zh-CN" altLang="en-US" sz="2300" dirty="0" smtClean="0">
              <a:latin typeface="HY헤드라인M" pitchFamily="18" charset="-127"/>
              <a:ea typeface="HY헤드라인M" pitchFamily="18" charset="-127"/>
            </a:rPr>
            <a:t>（凡尔赛条约）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D322D0CE-05AC-478A-8C43-AA47E34B4B8F}" type="parTrans" cxnId="{E7CACA7B-AB21-4846-A9B9-D1F65EA6DA70}">
      <dgm:prSet/>
      <dgm:spPr/>
      <dgm:t>
        <a:bodyPr/>
        <a:lstStyle/>
        <a:p>
          <a:pPr latinLnBrk="1"/>
          <a:endParaRPr lang="ko-KR" altLang="en-US"/>
        </a:p>
      </dgm:t>
    </dgm:pt>
    <dgm:pt modelId="{53F5665E-64FC-46D3-8FB8-76F1767D90E0}" type="sibTrans" cxnId="{E7CACA7B-AB21-4846-A9B9-D1F65EA6DA70}">
      <dgm:prSet/>
      <dgm:spPr/>
      <dgm:t>
        <a:bodyPr/>
        <a:lstStyle/>
        <a:p>
          <a:pPr latinLnBrk="1"/>
          <a:endParaRPr lang="ko-KR" altLang="en-US"/>
        </a:p>
      </dgm:t>
    </dgm:pt>
    <dgm:pt modelId="{B918AC50-C848-4823-8AF7-8E7B3DDC15BD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8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0D842788-BE9B-4863-8EB9-AD9463D0672E}" type="parTrans" cxnId="{B5E2329D-086D-4951-8C8F-CE1836F7438F}">
      <dgm:prSet/>
      <dgm:spPr/>
      <dgm:t>
        <a:bodyPr/>
        <a:lstStyle/>
        <a:p>
          <a:pPr latinLnBrk="1"/>
          <a:endParaRPr lang="ko-KR" altLang="en-US"/>
        </a:p>
      </dgm:t>
    </dgm:pt>
    <dgm:pt modelId="{90556B03-7CD4-448F-8255-879057BE0738}" type="sibTrans" cxnId="{B5E2329D-086D-4951-8C8F-CE1836F7438F}">
      <dgm:prSet/>
      <dgm:spPr/>
      <dgm:t>
        <a:bodyPr/>
        <a:lstStyle/>
        <a:p>
          <a:pPr latinLnBrk="1"/>
          <a:endParaRPr lang="ko-KR" altLang="en-US"/>
        </a:p>
      </dgm:t>
    </dgm:pt>
    <dgm:pt modelId="{8265535F-9E40-4E3E-BEF5-5F30AB593E2F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일본개조법안대강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zh-CN" altLang="ko-KR" sz="2300" dirty="0" smtClean="0"/>
            <a:t>日本改造法案概要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68F52ED1-5F64-4507-9F2E-DC5FD1B96563}" type="parTrans" cxnId="{ABC51951-3C51-43F4-B145-DB670BE07666}">
      <dgm:prSet/>
      <dgm:spPr/>
      <dgm:t>
        <a:bodyPr/>
        <a:lstStyle/>
        <a:p>
          <a:pPr latinLnBrk="1"/>
          <a:endParaRPr lang="ko-KR" altLang="en-US"/>
        </a:p>
      </dgm:t>
    </dgm:pt>
    <dgm:pt modelId="{BDB348DD-51F4-494E-BF58-2CCAD5E84C06}" type="sibTrans" cxnId="{ABC51951-3C51-43F4-B145-DB670BE07666}">
      <dgm:prSet/>
      <dgm:spPr/>
      <dgm:t>
        <a:bodyPr/>
        <a:lstStyle/>
        <a:p>
          <a:pPr latinLnBrk="1"/>
          <a:endParaRPr lang="ko-KR" altLang="en-US"/>
        </a:p>
      </dgm:t>
    </dgm:pt>
    <dgm:pt modelId="{62A57985-2619-4D87-B0FE-4408EBD2099D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9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01B85260-7179-421B-9A01-F5710A3BC77F}" type="parTrans" cxnId="{539FCB5E-8176-40EF-B0D5-C1FB7C0C6769}">
      <dgm:prSet/>
      <dgm:spPr/>
      <dgm:t>
        <a:bodyPr/>
        <a:lstStyle/>
        <a:p>
          <a:pPr latinLnBrk="1"/>
          <a:endParaRPr lang="ko-KR" altLang="en-US"/>
        </a:p>
      </dgm:t>
    </dgm:pt>
    <dgm:pt modelId="{C4529BD5-F1A3-40D9-B85F-09C6A59A6E0F}" type="sibTrans" cxnId="{539FCB5E-8176-40EF-B0D5-C1FB7C0C6769}">
      <dgm:prSet/>
      <dgm:spPr/>
      <dgm:t>
        <a:bodyPr/>
        <a:lstStyle/>
        <a:p>
          <a:pPr latinLnBrk="1"/>
          <a:endParaRPr lang="ko-KR" altLang="en-US"/>
        </a:p>
      </dgm:t>
    </dgm:pt>
    <dgm:pt modelId="{00A78174-DF8E-4DFB-AF60-8627C9C0ACE3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제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1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차 세계대전 후 공황</a:t>
          </a:r>
          <a:r>
            <a:rPr lang="zh-CN" altLang="en-US" sz="2300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zh-CN" altLang="en-US" sz="2300" dirty="0" smtClean="0"/>
            <a:t>世界大战后恐慌）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122C8872-7679-4B5E-AE2C-62179177C301}" type="parTrans" cxnId="{B60F9EBB-8D16-4098-9684-2BFD001FB6F5}">
      <dgm:prSet/>
      <dgm:spPr/>
      <dgm:t>
        <a:bodyPr/>
        <a:lstStyle/>
        <a:p>
          <a:pPr latinLnBrk="1"/>
          <a:endParaRPr lang="ko-KR" altLang="en-US"/>
        </a:p>
      </dgm:t>
    </dgm:pt>
    <dgm:pt modelId="{3F78A624-111F-4DBC-A8A2-3F068BEF8E76}" type="sibTrans" cxnId="{B60F9EBB-8D16-4098-9684-2BFD001FB6F5}">
      <dgm:prSet/>
      <dgm:spPr/>
      <dgm:t>
        <a:bodyPr/>
        <a:lstStyle/>
        <a:p>
          <a:pPr latinLnBrk="1"/>
          <a:endParaRPr lang="ko-KR" altLang="en-US"/>
        </a:p>
      </dgm:t>
    </dgm:pt>
    <dgm:pt modelId="{8452AB0A-E094-4410-A4CA-D2517F946025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10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A2FA334E-8A59-4971-87B9-C93C92ED71E1}" type="parTrans" cxnId="{5C50729A-8156-4C56-ACD7-A6ACD9BFF347}">
      <dgm:prSet/>
      <dgm:spPr/>
      <dgm:t>
        <a:bodyPr/>
        <a:lstStyle/>
        <a:p>
          <a:pPr latinLnBrk="1"/>
          <a:endParaRPr lang="ko-KR" altLang="en-US"/>
        </a:p>
      </dgm:t>
    </dgm:pt>
    <dgm:pt modelId="{17533724-2592-418F-A60D-419DF9819E84}" type="sibTrans" cxnId="{5C50729A-8156-4C56-ACD7-A6ACD9BFF347}">
      <dgm:prSet/>
      <dgm:spPr/>
      <dgm:t>
        <a:bodyPr/>
        <a:lstStyle/>
        <a:p>
          <a:pPr latinLnBrk="1"/>
          <a:endParaRPr lang="ko-KR" altLang="en-US"/>
        </a:p>
      </dgm:t>
    </dgm:pt>
    <dgm:pt modelId="{341178C3-44C7-4E23-BCD0-4567E87360F3}">
      <dgm:prSet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워싱턴 회의</a:t>
          </a:r>
          <a:r>
            <a:rPr lang="zh-CN" altLang="en-US" sz="2300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zh-CN" altLang="en-US" sz="2300" dirty="0" smtClean="0"/>
            <a:t>华盛顿会议）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B20FB422-BB23-42F4-9FDC-0678AE6ABA9B}" type="parTrans" cxnId="{5F0EDD98-4561-43FD-B272-9BFC9B446A10}">
      <dgm:prSet/>
      <dgm:spPr/>
      <dgm:t>
        <a:bodyPr/>
        <a:lstStyle/>
        <a:p>
          <a:pPr latinLnBrk="1"/>
          <a:endParaRPr lang="ko-KR" altLang="en-US"/>
        </a:p>
      </dgm:t>
    </dgm:pt>
    <dgm:pt modelId="{34F93818-3C3B-405E-98DA-93A3DBEB61AC}" type="sibTrans" cxnId="{5F0EDD98-4561-43FD-B272-9BFC9B446A10}">
      <dgm:prSet/>
      <dgm:spPr/>
      <dgm:t>
        <a:bodyPr/>
        <a:lstStyle/>
        <a:p>
          <a:pPr latinLnBrk="1"/>
          <a:endParaRPr lang="ko-KR" altLang="en-US"/>
        </a:p>
      </dgm:t>
    </dgm:pt>
    <dgm:pt modelId="{C34E0F99-1F29-4410-9895-A2CBAB3A25D2}" type="pres">
      <dgm:prSet presAssocID="{6040FB55-5A45-4AD1-927B-34502E2154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C1E085-B60E-4D40-BAC8-ADB143FE4B79}" type="pres">
      <dgm:prSet presAssocID="{77BF9F2C-E7F3-483D-B4F1-DA0F3FE3CCB3}" presName="composite" presStyleCnt="0"/>
      <dgm:spPr/>
    </dgm:pt>
    <dgm:pt modelId="{79DAD794-2E9E-4210-8DDB-C800206D6B46}" type="pres">
      <dgm:prSet presAssocID="{77BF9F2C-E7F3-483D-B4F1-DA0F3FE3CCB3}" presName="parentText" presStyleLbl="alignNode1" presStyleIdx="0" presStyleCnt="4" custLinFactNeighborX="-15403" custLinFactNeighborY="-378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032BFC-83CD-4505-8F10-9EA76C8C024E}" type="pres">
      <dgm:prSet presAssocID="{77BF9F2C-E7F3-483D-B4F1-DA0F3FE3CCB3}" presName="descendantText" presStyleLbl="alignAcc1" presStyleIdx="0" presStyleCnt="4" custLinFactNeighborX="228" custLinFactNeighborY="26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688CBB-A8A7-4391-B9BB-FD427C9CEC81}" type="pres">
      <dgm:prSet presAssocID="{3DFCF9B9-8444-4F99-8440-1083DCC8ECBC}" presName="sp" presStyleCnt="0"/>
      <dgm:spPr/>
    </dgm:pt>
    <dgm:pt modelId="{04572E54-48D1-4FFF-9141-85DEA387C59F}" type="pres">
      <dgm:prSet presAssocID="{B918AC50-C848-4823-8AF7-8E7B3DDC15BD}" presName="composite" presStyleCnt="0"/>
      <dgm:spPr/>
    </dgm:pt>
    <dgm:pt modelId="{F61A1F63-893E-402A-9ED3-8615D9E7FA9D}" type="pres">
      <dgm:prSet presAssocID="{B918AC50-C848-4823-8AF7-8E7B3DDC15B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BF8065-0F07-4305-A6F4-68D004C2B938}" type="pres">
      <dgm:prSet presAssocID="{B918AC50-C848-4823-8AF7-8E7B3DDC15B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715E13-755E-4BDE-8F30-07EA77FF8AB1}" type="pres">
      <dgm:prSet presAssocID="{90556B03-7CD4-448F-8255-879057BE0738}" presName="sp" presStyleCnt="0"/>
      <dgm:spPr/>
    </dgm:pt>
    <dgm:pt modelId="{64D57172-2261-4CD2-BED7-A6296C1F1E25}" type="pres">
      <dgm:prSet presAssocID="{62A57985-2619-4D87-B0FE-4408EBD2099D}" presName="composite" presStyleCnt="0"/>
      <dgm:spPr/>
    </dgm:pt>
    <dgm:pt modelId="{9BD1A0F5-43B1-4FE3-A367-C3EE87AB251E}" type="pres">
      <dgm:prSet presAssocID="{62A57985-2619-4D87-B0FE-4408EBD2099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3E5C31-E1A0-40C9-BA04-BCAC732D3794}" type="pres">
      <dgm:prSet presAssocID="{62A57985-2619-4D87-B0FE-4408EBD2099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40FD32-9790-4BDA-AF42-DF43338581F6}" type="pres">
      <dgm:prSet presAssocID="{C4529BD5-F1A3-40D9-B85F-09C6A59A6E0F}" presName="sp" presStyleCnt="0"/>
      <dgm:spPr/>
    </dgm:pt>
    <dgm:pt modelId="{E6739085-6395-4996-8906-AB4C3227C857}" type="pres">
      <dgm:prSet presAssocID="{8452AB0A-E094-4410-A4CA-D2517F946025}" presName="composite" presStyleCnt="0"/>
      <dgm:spPr/>
    </dgm:pt>
    <dgm:pt modelId="{8E24D783-2658-4EAC-9F00-DB00ACB3D81A}" type="pres">
      <dgm:prSet presAssocID="{8452AB0A-E094-4410-A4CA-D2517F94602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58878E-378A-4F24-8A10-2B66B53F0DAF}" type="pres">
      <dgm:prSet presAssocID="{8452AB0A-E094-4410-A4CA-D2517F94602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39FCB5E-8176-40EF-B0D5-C1FB7C0C6769}" srcId="{6040FB55-5A45-4AD1-927B-34502E2154B6}" destId="{62A57985-2619-4D87-B0FE-4408EBD2099D}" srcOrd="2" destOrd="0" parTransId="{01B85260-7179-421B-9A01-F5710A3BC77F}" sibTransId="{C4529BD5-F1A3-40D9-B85F-09C6A59A6E0F}"/>
    <dgm:cxn modelId="{050D4754-C208-43EC-96B0-E3E97DD85188}" srcId="{77BF9F2C-E7F3-483D-B4F1-DA0F3FE3CCB3}" destId="{F7A23DA4-7EF9-42DE-9FA7-3264CC88A970}" srcOrd="0" destOrd="0" parTransId="{A5E0EBFF-4B33-4643-BAF6-3B6B6506374D}" sibTransId="{8B6C7A38-B871-40BD-8942-CEE254446F6A}"/>
    <dgm:cxn modelId="{937B9A57-DCB2-46AA-AD15-B6042D2CF1D9}" type="presOf" srcId="{98082B82-40B0-43B9-ADB6-84CEB7B34755}" destId="{A4032BFC-83CD-4505-8F10-9EA76C8C024E}" srcOrd="0" destOrd="1" presId="urn:microsoft.com/office/officeart/2005/8/layout/chevron2"/>
    <dgm:cxn modelId="{E7CACA7B-AB21-4846-A9B9-D1F65EA6DA70}" srcId="{77BF9F2C-E7F3-483D-B4F1-DA0F3FE3CCB3}" destId="{98082B82-40B0-43B9-ADB6-84CEB7B34755}" srcOrd="1" destOrd="0" parTransId="{D322D0CE-05AC-478A-8C43-AA47E34B4B8F}" sibTransId="{53F5665E-64FC-46D3-8FB8-76F1767D90E0}"/>
    <dgm:cxn modelId="{B2E623D8-D2D4-413F-BD7D-731B806F1E18}" type="presOf" srcId="{F7A23DA4-7EF9-42DE-9FA7-3264CC88A970}" destId="{A4032BFC-83CD-4505-8F10-9EA76C8C024E}" srcOrd="0" destOrd="0" presId="urn:microsoft.com/office/officeart/2005/8/layout/chevron2"/>
    <dgm:cxn modelId="{ABC51951-3C51-43F4-B145-DB670BE07666}" srcId="{B918AC50-C848-4823-8AF7-8E7B3DDC15BD}" destId="{8265535F-9E40-4E3E-BEF5-5F30AB593E2F}" srcOrd="0" destOrd="0" parTransId="{68F52ED1-5F64-4507-9F2E-DC5FD1B96563}" sibTransId="{BDB348DD-51F4-494E-BF58-2CCAD5E84C06}"/>
    <dgm:cxn modelId="{2FC7D59B-89ED-4206-9372-7C47B6D2C241}" type="presOf" srcId="{8452AB0A-E094-4410-A4CA-D2517F946025}" destId="{8E24D783-2658-4EAC-9F00-DB00ACB3D81A}" srcOrd="0" destOrd="0" presId="urn:microsoft.com/office/officeart/2005/8/layout/chevron2"/>
    <dgm:cxn modelId="{5C50729A-8156-4C56-ACD7-A6ACD9BFF347}" srcId="{6040FB55-5A45-4AD1-927B-34502E2154B6}" destId="{8452AB0A-E094-4410-A4CA-D2517F946025}" srcOrd="3" destOrd="0" parTransId="{A2FA334E-8A59-4971-87B9-C93C92ED71E1}" sibTransId="{17533724-2592-418F-A60D-419DF9819E84}"/>
    <dgm:cxn modelId="{B60F9EBB-8D16-4098-9684-2BFD001FB6F5}" srcId="{62A57985-2619-4D87-B0FE-4408EBD2099D}" destId="{00A78174-DF8E-4DFB-AF60-8627C9C0ACE3}" srcOrd="0" destOrd="0" parTransId="{122C8872-7679-4B5E-AE2C-62179177C301}" sibTransId="{3F78A624-111F-4DBC-A8A2-3F068BEF8E76}"/>
    <dgm:cxn modelId="{8C94DEA2-DA7A-4B8A-808E-F0F8CBE5D273}" type="presOf" srcId="{00A78174-DF8E-4DFB-AF60-8627C9C0ACE3}" destId="{B63E5C31-E1A0-40C9-BA04-BCAC732D3794}" srcOrd="0" destOrd="0" presId="urn:microsoft.com/office/officeart/2005/8/layout/chevron2"/>
    <dgm:cxn modelId="{5EF7396F-694E-43B6-865C-C2BFE6C123EE}" type="presOf" srcId="{77BF9F2C-E7F3-483D-B4F1-DA0F3FE3CCB3}" destId="{79DAD794-2E9E-4210-8DDB-C800206D6B46}" srcOrd="0" destOrd="0" presId="urn:microsoft.com/office/officeart/2005/8/layout/chevron2"/>
    <dgm:cxn modelId="{B2273DAF-432C-442E-B35D-5306BC104AE9}" type="presOf" srcId="{341178C3-44C7-4E23-BCD0-4567E87360F3}" destId="{FF58878E-378A-4F24-8A10-2B66B53F0DAF}" srcOrd="0" destOrd="0" presId="urn:microsoft.com/office/officeart/2005/8/layout/chevron2"/>
    <dgm:cxn modelId="{E818189C-40E4-44A5-81F9-DAB2E609ACE8}" srcId="{6040FB55-5A45-4AD1-927B-34502E2154B6}" destId="{77BF9F2C-E7F3-483D-B4F1-DA0F3FE3CCB3}" srcOrd="0" destOrd="0" parTransId="{453120C0-A380-4DB8-A56B-B23D2F357B9E}" sibTransId="{3DFCF9B9-8444-4F99-8440-1083DCC8ECBC}"/>
    <dgm:cxn modelId="{E78D196D-EAAF-4344-BBD6-97852944A78C}" type="presOf" srcId="{62A57985-2619-4D87-B0FE-4408EBD2099D}" destId="{9BD1A0F5-43B1-4FE3-A367-C3EE87AB251E}" srcOrd="0" destOrd="0" presId="urn:microsoft.com/office/officeart/2005/8/layout/chevron2"/>
    <dgm:cxn modelId="{5F0EDD98-4561-43FD-B272-9BFC9B446A10}" srcId="{8452AB0A-E094-4410-A4CA-D2517F946025}" destId="{341178C3-44C7-4E23-BCD0-4567E87360F3}" srcOrd="0" destOrd="0" parTransId="{B20FB422-BB23-42F4-9FDC-0678AE6ABA9B}" sibTransId="{34F93818-3C3B-405E-98DA-93A3DBEB61AC}"/>
    <dgm:cxn modelId="{002327A3-FFFF-4A62-939C-89998C27C6EA}" type="presOf" srcId="{B918AC50-C848-4823-8AF7-8E7B3DDC15BD}" destId="{F61A1F63-893E-402A-9ED3-8615D9E7FA9D}" srcOrd="0" destOrd="0" presId="urn:microsoft.com/office/officeart/2005/8/layout/chevron2"/>
    <dgm:cxn modelId="{B5E2329D-086D-4951-8C8F-CE1836F7438F}" srcId="{6040FB55-5A45-4AD1-927B-34502E2154B6}" destId="{B918AC50-C848-4823-8AF7-8E7B3DDC15BD}" srcOrd="1" destOrd="0" parTransId="{0D842788-BE9B-4863-8EB9-AD9463D0672E}" sibTransId="{90556B03-7CD4-448F-8255-879057BE0738}"/>
    <dgm:cxn modelId="{21C3CC97-6256-41AC-91F0-EDBAD8D9DF1F}" type="presOf" srcId="{8265535F-9E40-4E3E-BEF5-5F30AB593E2F}" destId="{27BF8065-0F07-4305-A6F4-68D004C2B938}" srcOrd="0" destOrd="0" presId="urn:microsoft.com/office/officeart/2005/8/layout/chevron2"/>
    <dgm:cxn modelId="{EBDB410A-0347-47EC-9573-133D2BD75F56}" type="presOf" srcId="{6040FB55-5A45-4AD1-927B-34502E2154B6}" destId="{C34E0F99-1F29-4410-9895-A2CBAB3A25D2}" srcOrd="0" destOrd="0" presId="urn:microsoft.com/office/officeart/2005/8/layout/chevron2"/>
    <dgm:cxn modelId="{B0607097-76CC-4FB9-BDE4-C4BE72280674}" type="presParOf" srcId="{C34E0F99-1F29-4410-9895-A2CBAB3A25D2}" destId="{3DC1E085-B60E-4D40-BAC8-ADB143FE4B79}" srcOrd="0" destOrd="0" presId="urn:microsoft.com/office/officeart/2005/8/layout/chevron2"/>
    <dgm:cxn modelId="{5F66E3F5-BA01-4B89-B3D3-EB3127023E50}" type="presParOf" srcId="{3DC1E085-B60E-4D40-BAC8-ADB143FE4B79}" destId="{79DAD794-2E9E-4210-8DDB-C800206D6B46}" srcOrd="0" destOrd="0" presId="urn:microsoft.com/office/officeart/2005/8/layout/chevron2"/>
    <dgm:cxn modelId="{BD9A63B7-B608-4BD8-A673-75DD132A3752}" type="presParOf" srcId="{3DC1E085-B60E-4D40-BAC8-ADB143FE4B79}" destId="{A4032BFC-83CD-4505-8F10-9EA76C8C024E}" srcOrd="1" destOrd="0" presId="urn:microsoft.com/office/officeart/2005/8/layout/chevron2"/>
    <dgm:cxn modelId="{9C70702C-ED77-4678-B161-EF8572C59AC5}" type="presParOf" srcId="{C34E0F99-1F29-4410-9895-A2CBAB3A25D2}" destId="{DF688CBB-A8A7-4391-B9BB-FD427C9CEC81}" srcOrd="1" destOrd="0" presId="urn:microsoft.com/office/officeart/2005/8/layout/chevron2"/>
    <dgm:cxn modelId="{F78495C9-6225-41EE-B649-079CFEC65B41}" type="presParOf" srcId="{C34E0F99-1F29-4410-9895-A2CBAB3A25D2}" destId="{04572E54-48D1-4FFF-9141-85DEA387C59F}" srcOrd="2" destOrd="0" presId="urn:microsoft.com/office/officeart/2005/8/layout/chevron2"/>
    <dgm:cxn modelId="{AEDD4F0D-0733-4718-B032-C88C262657FD}" type="presParOf" srcId="{04572E54-48D1-4FFF-9141-85DEA387C59F}" destId="{F61A1F63-893E-402A-9ED3-8615D9E7FA9D}" srcOrd="0" destOrd="0" presId="urn:microsoft.com/office/officeart/2005/8/layout/chevron2"/>
    <dgm:cxn modelId="{D75DC035-5DF6-4800-8E8A-3595BCC2DB1F}" type="presParOf" srcId="{04572E54-48D1-4FFF-9141-85DEA387C59F}" destId="{27BF8065-0F07-4305-A6F4-68D004C2B938}" srcOrd="1" destOrd="0" presId="urn:microsoft.com/office/officeart/2005/8/layout/chevron2"/>
    <dgm:cxn modelId="{480BB6D9-4805-408A-9224-9F94824F5804}" type="presParOf" srcId="{C34E0F99-1F29-4410-9895-A2CBAB3A25D2}" destId="{31715E13-755E-4BDE-8F30-07EA77FF8AB1}" srcOrd="3" destOrd="0" presId="urn:microsoft.com/office/officeart/2005/8/layout/chevron2"/>
    <dgm:cxn modelId="{EE4FC017-E487-49E1-80FA-12EB0E940BC8}" type="presParOf" srcId="{C34E0F99-1F29-4410-9895-A2CBAB3A25D2}" destId="{64D57172-2261-4CD2-BED7-A6296C1F1E25}" srcOrd="4" destOrd="0" presId="urn:microsoft.com/office/officeart/2005/8/layout/chevron2"/>
    <dgm:cxn modelId="{675F7F72-07BD-4011-9A47-9D7952B4DD29}" type="presParOf" srcId="{64D57172-2261-4CD2-BED7-A6296C1F1E25}" destId="{9BD1A0F5-43B1-4FE3-A367-C3EE87AB251E}" srcOrd="0" destOrd="0" presId="urn:microsoft.com/office/officeart/2005/8/layout/chevron2"/>
    <dgm:cxn modelId="{FE99DE50-0CCD-43FD-93B2-FEBBEC26A002}" type="presParOf" srcId="{64D57172-2261-4CD2-BED7-A6296C1F1E25}" destId="{B63E5C31-E1A0-40C9-BA04-BCAC732D3794}" srcOrd="1" destOrd="0" presId="urn:microsoft.com/office/officeart/2005/8/layout/chevron2"/>
    <dgm:cxn modelId="{E856C9A4-469E-42B2-9F7B-AC5933E8C10D}" type="presParOf" srcId="{C34E0F99-1F29-4410-9895-A2CBAB3A25D2}" destId="{4540FD32-9790-4BDA-AF42-DF43338581F6}" srcOrd="5" destOrd="0" presId="urn:microsoft.com/office/officeart/2005/8/layout/chevron2"/>
    <dgm:cxn modelId="{01343055-3557-41F9-91B8-4DC824AC4694}" type="presParOf" srcId="{C34E0F99-1F29-4410-9895-A2CBAB3A25D2}" destId="{E6739085-6395-4996-8906-AB4C3227C857}" srcOrd="6" destOrd="0" presId="urn:microsoft.com/office/officeart/2005/8/layout/chevron2"/>
    <dgm:cxn modelId="{4E76C251-A641-410C-82EA-B4D224B977C8}" type="presParOf" srcId="{E6739085-6395-4996-8906-AB4C3227C857}" destId="{8E24D783-2658-4EAC-9F00-DB00ACB3D81A}" srcOrd="0" destOrd="0" presId="urn:microsoft.com/office/officeart/2005/8/layout/chevron2"/>
    <dgm:cxn modelId="{BE4D4672-65D0-45B4-B1B2-425FEF91C2CD}" type="presParOf" srcId="{E6739085-6395-4996-8906-AB4C3227C857}" destId="{FF58878E-378A-4F24-8A10-2B66B53F0DAF}" srcOrd="1" destOrd="0" presId="urn:microsoft.com/office/officeart/2005/8/layout/chevron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A85529-0749-41A2-A345-80C43A29AFFA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87F238E8-5A20-41B1-90BA-04736A07D5C9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11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0D6B9785-0D93-4B69-8F58-929D8FC337D9}" type="parTrans" cxnId="{13ABA893-4CC3-458D-939A-F1E47EB86E03}">
      <dgm:prSet/>
      <dgm:spPr/>
      <dgm:t>
        <a:bodyPr/>
        <a:lstStyle/>
        <a:p>
          <a:pPr latinLnBrk="1"/>
          <a:endParaRPr lang="ko-KR" altLang="en-US"/>
        </a:p>
      </dgm:t>
    </dgm:pt>
    <dgm:pt modelId="{D078295E-0C5C-494B-AA87-015C606017BB}" type="sibTrans" cxnId="{13ABA893-4CC3-458D-939A-F1E47EB86E03}">
      <dgm:prSet/>
      <dgm:spPr/>
      <dgm:t>
        <a:bodyPr/>
        <a:lstStyle/>
        <a:p>
          <a:pPr latinLnBrk="1"/>
          <a:endParaRPr lang="ko-KR" altLang="en-US"/>
        </a:p>
      </dgm:t>
    </dgm:pt>
    <dgm:pt modelId="{61E965F9-1E59-4F7A-9F29-D2C578168E25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전국수평사</a:t>
          </a:r>
          <a:r>
            <a:rPr lang="zh-CN" altLang="en-US" sz="2300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zh-CN" altLang="en-US" sz="2300" dirty="0" smtClean="0"/>
            <a:t>全国水平公司）</a:t>
          </a:r>
          <a:endParaRPr lang="ko-KR" altLang="en-US" sz="2300" dirty="0"/>
        </a:p>
      </dgm:t>
    </dgm:pt>
    <dgm:pt modelId="{94E05FA0-C73F-4FBA-A682-1ED704603923}" type="parTrans" cxnId="{910C1705-9846-4ABD-8C61-1BB04DAACCBB}">
      <dgm:prSet/>
      <dgm:spPr/>
      <dgm:t>
        <a:bodyPr/>
        <a:lstStyle/>
        <a:p>
          <a:pPr latinLnBrk="1"/>
          <a:endParaRPr lang="ko-KR" altLang="en-US"/>
        </a:p>
      </dgm:t>
    </dgm:pt>
    <dgm:pt modelId="{2CC88827-A799-495D-B628-2B4364435711}" type="sibTrans" cxnId="{910C1705-9846-4ABD-8C61-1BB04DAACCBB}">
      <dgm:prSet/>
      <dgm:spPr/>
      <dgm:t>
        <a:bodyPr/>
        <a:lstStyle/>
        <a:p>
          <a:pPr latinLnBrk="1"/>
          <a:endParaRPr lang="ko-KR" altLang="en-US"/>
        </a:p>
      </dgm:t>
    </dgm:pt>
    <dgm:pt modelId="{204792A5-BD65-45C2-9705-0D34882F42A9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12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FAFD7B8D-7846-476D-951C-00A9CEC95DBC}" type="parTrans" cxnId="{8A52434D-4E02-4630-B322-995B9A16272D}">
      <dgm:prSet/>
      <dgm:spPr/>
      <dgm:t>
        <a:bodyPr/>
        <a:lstStyle/>
        <a:p>
          <a:pPr latinLnBrk="1"/>
          <a:endParaRPr lang="ko-KR" altLang="en-US"/>
        </a:p>
      </dgm:t>
    </dgm:pt>
    <dgm:pt modelId="{0D31FBC3-872F-4242-89A6-9DAF8B424692}" type="sibTrans" cxnId="{8A52434D-4E02-4630-B322-995B9A16272D}">
      <dgm:prSet/>
      <dgm:spPr/>
      <dgm:t>
        <a:bodyPr/>
        <a:lstStyle/>
        <a:p>
          <a:pPr latinLnBrk="1"/>
          <a:endParaRPr lang="ko-KR" altLang="en-US"/>
        </a:p>
      </dgm:t>
    </dgm:pt>
    <dgm:pt modelId="{4F895252-AAB0-4997-9A01-DCAA22675E60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관동대진재</a:t>
          </a:r>
          <a:r>
            <a:rPr lang="zh-CN" altLang="en-US" sz="2300" dirty="0" smtClean="0">
              <a:latin typeface="HY헤드라인M" pitchFamily="18" charset="-127"/>
              <a:ea typeface="HY헤드라인M" pitchFamily="18" charset="-127"/>
            </a:rPr>
            <a:t>（关东大地震）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164AB1B2-5515-460D-ACE0-35DFB5D92AAC}" type="parTrans" cxnId="{E0BC2F0F-669E-4AFA-94E4-A60F5CEA7761}">
      <dgm:prSet/>
      <dgm:spPr/>
      <dgm:t>
        <a:bodyPr/>
        <a:lstStyle/>
        <a:p>
          <a:pPr latinLnBrk="1"/>
          <a:endParaRPr lang="ko-KR" altLang="en-US"/>
        </a:p>
      </dgm:t>
    </dgm:pt>
    <dgm:pt modelId="{F42E3A63-870F-478A-8E3D-C3F5F00E6E80}" type="sibTrans" cxnId="{E0BC2F0F-669E-4AFA-94E4-A60F5CEA7761}">
      <dgm:prSet/>
      <dgm:spPr/>
      <dgm:t>
        <a:bodyPr/>
        <a:lstStyle/>
        <a:p>
          <a:pPr latinLnBrk="1"/>
          <a:endParaRPr lang="ko-KR" altLang="en-US"/>
        </a:p>
      </dgm:t>
    </dgm:pt>
    <dgm:pt modelId="{D9ADF7BB-8770-4237-8B9A-8A7FB34FE77D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13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EBAC8D96-D353-4EAF-A0E4-D08132708344}" type="parTrans" cxnId="{9478FE3D-6D65-4B4C-A850-CFEB673BA4A9}">
      <dgm:prSet/>
      <dgm:spPr/>
      <dgm:t>
        <a:bodyPr/>
        <a:lstStyle/>
        <a:p>
          <a:pPr latinLnBrk="1"/>
          <a:endParaRPr lang="ko-KR" altLang="en-US"/>
        </a:p>
      </dgm:t>
    </dgm:pt>
    <dgm:pt modelId="{33F2AF53-DE9D-49CA-BB9E-2F7057CF7D07}" type="sibTrans" cxnId="{9478FE3D-6D65-4B4C-A850-CFEB673BA4A9}">
      <dgm:prSet/>
      <dgm:spPr/>
      <dgm:t>
        <a:bodyPr/>
        <a:lstStyle/>
        <a:p>
          <a:pPr latinLnBrk="1"/>
          <a:endParaRPr lang="ko-KR" altLang="en-US"/>
        </a:p>
      </dgm:t>
    </dgm:pt>
    <dgm:pt modelId="{FEBBCC06-00D9-46B9-A050-9EBA9DBC52F8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14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A2D5A6B2-D39F-4A72-87BA-15AA15644FFF}" type="parTrans" cxnId="{06451825-9841-411B-8BC7-0257CB63F4B6}">
      <dgm:prSet/>
      <dgm:spPr/>
      <dgm:t>
        <a:bodyPr/>
        <a:lstStyle/>
        <a:p>
          <a:pPr latinLnBrk="1"/>
          <a:endParaRPr lang="ko-KR" altLang="en-US"/>
        </a:p>
      </dgm:t>
    </dgm:pt>
    <dgm:pt modelId="{2A3471BE-B3B1-4190-B0A8-58A010A79E5E}" type="sibTrans" cxnId="{06451825-9841-411B-8BC7-0257CB63F4B6}">
      <dgm:prSet/>
      <dgm:spPr/>
      <dgm:t>
        <a:bodyPr/>
        <a:lstStyle/>
        <a:p>
          <a:pPr latinLnBrk="1"/>
          <a:endParaRPr lang="ko-KR" altLang="en-US"/>
        </a:p>
      </dgm:t>
    </dgm:pt>
    <dgm:pt modelId="{1BF270D8-6B53-4200-84B4-E0989A97ED1A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보통선거법</a:t>
          </a:r>
          <a:r>
            <a:rPr lang="zh-CN" altLang="en-US" sz="2300" dirty="0" smtClean="0">
              <a:latin typeface="HY헤드라인M" pitchFamily="18" charset="-127"/>
              <a:ea typeface="HY헤드라인M" pitchFamily="18" charset="-127"/>
            </a:rPr>
            <a:t>（普选法）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491D43ED-DEC5-49E5-9DB4-2BFC9635EFB4}" type="parTrans" cxnId="{8F17BDDB-E9C0-4332-AE5F-4AE63751D3E6}">
      <dgm:prSet/>
      <dgm:spPr/>
      <dgm:t>
        <a:bodyPr/>
        <a:lstStyle/>
        <a:p>
          <a:pPr latinLnBrk="1"/>
          <a:endParaRPr lang="ko-KR" altLang="en-US"/>
        </a:p>
      </dgm:t>
    </dgm:pt>
    <dgm:pt modelId="{B1BA7975-DB27-46F3-B2A6-6E3BB9C104C5}" type="sibTrans" cxnId="{8F17BDDB-E9C0-4332-AE5F-4AE63751D3E6}">
      <dgm:prSet/>
      <dgm:spPr/>
      <dgm:t>
        <a:bodyPr/>
        <a:lstStyle/>
        <a:p>
          <a:pPr latinLnBrk="1"/>
          <a:endParaRPr lang="ko-KR" altLang="en-US"/>
        </a:p>
      </dgm:t>
    </dgm:pt>
    <dgm:pt modelId="{56569CCA-4841-46C5-B0FC-81C7D01CCE90}">
      <dgm:prSet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치안유지법</a:t>
          </a:r>
          <a:r>
            <a:rPr lang="zh-CN" altLang="en-US" sz="2300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zh-CN" altLang="en-US" sz="2300" dirty="0" smtClean="0"/>
            <a:t>治安维持法）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BAD27EDF-EC55-4E49-9025-D90047AE493C}" type="parTrans" cxnId="{2566CFFC-617B-4CC0-83BB-243367EDDC45}">
      <dgm:prSet/>
      <dgm:spPr/>
      <dgm:t>
        <a:bodyPr/>
        <a:lstStyle/>
        <a:p>
          <a:pPr latinLnBrk="1"/>
          <a:endParaRPr lang="ko-KR" altLang="en-US"/>
        </a:p>
      </dgm:t>
    </dgm:pt>
    <dgm:pt modelId="{45A0B64A-4D95-4C1F-810C-E12FD454036A}" type="sibTrans" cxnId="{2566CFFC-617B-4CC0-83BB-243367EDDC45}">
      <dgm:prSet/>
      <dgm:spPr/>
      <dgm:t>
        <a:bodyPr/>
        <a:lstStyle/>
        <a:p>
          <a:pPr latinLnBrk="1"/>
          <a:endParaRPr lang="ko-KR" altLang="en-US"/>
        </a:p>
      </dgm:t>
    </dgm:pt>
    <dgm:pt modelId="{BDE5203D-C463-44AE-A2AE-E84D0E6F9EA1}" type="pres">
      <dgm:prSet presAssocID="{7DA85529-0749-41A2-A345-80C43A29AF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BAD74C-B211-474B-A83D-CB4A3B916F6D}" type="pres">
      <dgm:prSet presAssocID="{87F238E8-5A20-41B1-90BA-04736A07D5C9}" presName="composite" presStyleCnt="0"/>
      <dgm:spPr/>
    </dgm:pt>
    <dgm:pt modelId="{D6DA4667-DBC7-4593-A322-05AB79EA4B84}" type="pres">
      <dgm:prSet presAssocID="{87F238E8-5A20-41B1-90BA-04736A07D5C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40161A-4D26-467A-B272-4DD8753E1FE6}" type="pres">
      <dgm:prSet presAssocID="{87F238E8-5A20-41B1-90BA-04736A07D5C9}" presName="descendantText" presStyleLbl="alignAcc1" presStyleIdx="0" presStyleCnt="4" custLinFactNeighborX="1068" custLinFactNeighborY="31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75227A-D9A6-402E-8DBB-E64FBC81D898}" type="pres">
      <dgm:prSet presAssocID="{D078295E-0C5C-494B-AA87-015C606017BB}" presName="sp" presStyleCnt="0"/>
      <dgm:spPr/>
    </dgm:pt>
    <dgm:pt modelId="{C524B187-0425-405B-B561-B66CADBF4C2F}" type="pres">
      <dgm:prSet presAssocID="{204792A5-BD65-45C2-9705-0D34882F42A9}" presName="composite" presStyleCnt="0"/>
      <dgm:spPr/>
    </dgm:pt>
    <dgm:pt modelId="{5BD2D5DC-6E59-404F-8240-5BD52913DBF2}" type="pres">
      <dgm:prSet presAssocID="{204792A5-BD65-45C2-9705-0D34882F42A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41337B-279E-4566-B166-82BD49728C5C}" type="pres">
      <dgm:prSet presAssocID="{204792A5-BD65-45C2-9705-0D34882F42A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8D8687-A345-4994-BFAB-56DE00A2E207}" type="pres">
      <dgm:prSet presAssocID="{0D31FBC3-872F-4242-89A6-9DAF8B424692}" presName="sp" presStyleCnt="0"/>
      <dgm:spPr/>
    </dgm:pt>
    <dgm:pt modelId="{128C791D-6137-47DA-803C-C1C411B77C0C}" type="pres">
      <dgm:prSet presAssocID="{D9ADF7BB-8770-4237-8B9A-8A7FB34FE77D}" presName="composite" presStyleCnt="0"/>
      <dgm:spPr/>
    </dgm:pt>
    <dgm:pt modelId="{40B3314A-2EB1-4568-B374-2CD978596DCE}" type="pres">
      <dgm:prSet presAssocID="{D9ADF7BB-8770-4237-8B9A-8A7FB34FE77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A231CF-0B16-4A37-BB26-91862B94B2E3}" type="pres">
      <dgm:prSet presAssocID="{D9ADF7BB-8770-4237-8B9A-8A7FB34FE77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ACECD7-B995-4DEC-996D-BBD581688924}" type="pres">
      <dgm:prSet presAssocID="{33F2AF53-DE9D-49CA-BB9E-2F7057CF7D07}" presName="sp" presStyleCnt="0"/>
      <dgm:spPr/>
    </dgm:pt>
    <dgm:pt modelId="{0E922BCD-BDA4-456C-AD12-C774B1F8FEB1}" type="pres">
      <dgm:prSet presAssocID="{FEBBCC06-00D9-46B9-A050-9EBA9DBC52F8}" presName="composite" presStyleCnt="0"/>
      <dgm:spPr/>
    </dgm:pt>
    <dgm:pt modelId="{9BA66FB3-A13B-484F-B9ED-5EF535F2A20A}" type="pres">
      <dgm:prSet presAssocID="{FEBBCC06-00D9-46B9-A050-9EBA9DBC52F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F9146B-D391-46D5-B2E9-3946BE077991}" type="pres">
      <dgm:prSet presAssocID="{FEBBCC06-00D9-46B9-A050-9EBA9DBC52F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3ABA893-4CC3-458D-939A-F1E47EB86E03}" srcId="{7DA85529-0749-41A2-A345-80C43A29AFFA}" destId="{87F238E8-5A20-41B1-90BA-04736A07D5C9}" srcOrd="0" destOrd="0" parTransId="{0D6B9785-0D93-4B69-8F58-929D8FC337D9}" sibTransId="{D078295E-0C5C-494B-AA87-015C606017BB}"/>
    <dgm:cxn modelId="{8A52434D-4E02-4630-B322-995B9A16272D}" srcId="{7DA85529-0749-41A2-A345-80C43A29AFFA}" destId="{204792A5-BD65-45C2-9705-0D34882F42A9}" srcOrd="1" destOrd="0" parTransId="{FAFD7B8D-7846-476D-951C-00A9CEC95DBC}" sibTransId="{0D31FBC3-872F-4242-89A6-9DAF8B424692}"/>
    <dgm:cxn modelId="{0F5C6BEB-41E5-415B-9111-8578649C8C73}" type="presOf" srcId="{56569CCA-4841-46C5-B0FC-81C7D01CCE90}" destId="{E8A231CF-0B16-4A37-BB26-91862B94B2E3}" srcOrd="0" destOrd="0" presId="urn:microsoft.com/office/officeart/2005/8/layout/chevron2"/>
    <dgm:cxn modelId="{D377FEBC-6B4D-49F8-8315-8A7EF00E5134}" type="presOf" srcId="{1BF270D8-6B53-4200-84B4-E0989A97ED1A}" destId="{7FF9146B-D391-46D5-B2E9-3946BE077991}" srcOrd="0" destOrd="0" presId="urn:microsoft.com/office/officeart/2005/8/layout/chevron2"/>
    <dgm:cxn modelId="{75D45FAF-7896-4DB1-AB66-386D7140D8EB}" type="presOf" srcId="{4F895252-AAB0-4997-9A01-DCAA22675E60}" destId="{7C41337B-279E-4566-B166-82BD49728C5C}" srcOrd="0" destOrd="0" presId="urn:microsoft.com/office/officeart/2005/8/layout/chevron2"/>
    <dgm:cxn modelId="{8F17BDDB-E9C0-4332-AE5F-4AE63751D3E6}" srcId="{FEBBCC06-00D9-46B9-A050-9EBA9DBC52F8}" destId="{1BF270D8-6B53-4200-84B4-E0989A97ED1A}" srcOrd="0" destOrd="0" parTransId="{491D43ED-DEC5-49E5-9DB4-2BFC9635EFB4}" sibTransId="{B1BA7975-DB27-46F3-B2A6-6E3BB9C104C5}"/>
    <dgm:cxn modelId="{06451825-9841-411B-8BC7-0257CB63F4B6}" srcId="{7DA85529-0749-41A2-A345-80C43A29AFFA}" destId="{FEBBCC06-00D9-46B9-A050-9EBA9DBC52F8}" srcOrd="3" destOrd="0" parTransId="{A2D5A6B2-D39F-4A72-87BA-15AA15644FFF}" sibTransId="{2A3471BE-B3B1-4190-B0A8-58A010A79E5E}"/>
    <dgm:cxn modelId="{910C1705-9846-4ABD-8C61-1BB04DAACCBB}" srcId="{87F238E8-5A20-41B1-90BA-04736A07D5C9}" destId="{61E965F9-1E59-4F7A-9F29-D2C578168E25}" srcOrd="0" destOrd="0" parTransId="{94E05FA0-C73F-4FBA-A682-1ED704603923}" sibTransId="{2CC88827-A799-495D-B628-2B4364435711}"/>
    <dgm:cxn modelId="{3FA66C75-DE7B-43CA-AF3F-7E9922DB4822}" type="presOf" srcId="{87F238E8-5A20-41B1-90BA-04736A07D5C9}" destId="{D6DA4667-DBC7-4593-A322-05AB79EA4B84}" srcOrd="0" destOrd="0" presId="urn:microsoft.com/office/officeart/2005/8/layout/chevron2"/>
    <dgm:cxn modelId="{B92F695C-1D07-4904-B01E-E1A74FF276B4}" type="presOf" srcId="{FEBBCC06-00D9-46B9-A050-9EBA9DBC52F8}" destId="{9BA66FB3-A13B-484F-B9ED-5EF535F2A20A}" srcOrd="0" destOrd="0" presId="urn:microsoft.com/office/officeart/2005/8/layout/chevron2"/>
    <dgm:cxn modelId="{D037C9DB-9CED-4F55-8FAD-A500B523DE0A}" type="presOf" srcId="{61E965F9-1E59-4F7A-9F29-D2C578168E25}" destId="{6440161A-4D26-467A-B272-4DD8753E1FE6}" srcOrd="0" destOrd="0" presId="urn:microsoft.com/office/officeart/2005/8/layout/chevron2"/>
    <dgm:cxn modelId="{97CE2655-4F5E-4087-9539-09B8C9FE8EAA}" type="presOf" srcId="{204792A5-BD65-45C2-9705-0D34882F42A9}" destId="{5BD2D5DC-6E59-404F-8240-5BD52913DBF2}" srcOrd="0" destOrd="0" presId="urn:microsoft.com/office/officeart/2005/8/layout/chevron2"/>
    <dgm:cxn modelId="{E0BC2F0F-669E-4AFA-94E4-A60F5CEA7761}" srcId="{204792A5-BD65-45C2-9705-0D34882F42A9}" destId="{4F895252-AAB0-4997-9A01-DCAA22675E60}" srcOrd="0" destOrd="0" parTransId="{164AB1B2-5515-460D-ACE0-35DFB5D92AAC}" sibTransId="{F42E3A63-870F-478A-8E3D-C3F5F00E6E80}"/>
    <dgm:cxn modelId="{B6CEFB2E-65D9-4F04-8439-911DC51074BA}" type="presOf" srcId="{D9ADF7BB-8770-4237-8B9A-8A7FB34FE77D}" destId="{40B3314A-2EB1-4568-B374-2CD978596DCE}" srcOrd="0" destOrd="0" presId="urn:microsoft.com/office/officeart/2005/8/layout/chevron2"/>
    <dgm:cxn modelId="{2566CFFC-617B-4CC0-83BB-243367EDDC45}" srcId="{D9ADF7BB-8770-4237-8B9A-8A7FB34FE77D}" destId="{56569CCA-4841-46C5-B0FC-81C7D01CCE90}" srcOrd="0" destOrd="0" parTransId="{BAD27EDF-EC55-4E49-9025-D90047AE493C}" sibTransId="{45A0B64A-4D95-4C1F-810C-E12FD454036A}"/>
    <dgm:cxn modelId="{9478FE3D-6D65-4B4C-A850-CFEB673BA4A9}" srcId="{7DA85529-0749-41A2-A345-80C43A29AFFA}" destId="{D9ADF7BB-8770-4237-8B9A-8A7FB34FE77D}" srcOrd="2" destOrd="0" parTransId="{EBAC8D96-D353-4EAF-A0E4-D08132708344}" sibTransId="{33F2AF53-DE9D-49CA-BB9E-2F7057CF7D07}"/>
    <dgm:cxn modelId="{E4092CAF-FBF1-4120-828E-7F0333EF786E}" type="presOf" srcId="{7DA85529-0749-41A2-A345-80C43A29AFFA}" destId="{BDE5203D-C463-44AE-A2AE-E84D0E6F9EA1}" srcOrd="0" destOrd="0" presId="urn:microsoft.com/office/officeart/2005/8/layout/chevron2"/>
    <dgm:cxn modelId="{87721587-9C9A-4F19-9F9A-EFAD00A5344F}" type="presParOf" srcId="{BDE5203D-C463-44AE-A2AE-E84D0E6F9EA1}" destId="{A0BAD74C-B211-474B-A83D-CB4A3B916F6D}" srcOrd="0" destOrd="0" presId="urn:microsoft.com/office/officeart/2005/8/layout/chevron2"/>
    <dgm:cxn modelId="{6FEBA85E-EFE0-4634-A447-A590B2990060}" type="presParOf" srcId="{A0BAD74C-B211-474B-A83D-CB4A3B916F6D}" destId="{D6DA4667-DBC7-4593-A322-05AB79EA4B84}" srcOrd="0" destOrd="0" presId="urn:microsoft.com/office/officeart/2005/8/layout/chevron2"/>
    <dgm:cxn modelId="{9009CBDC-ECE7-4567-9C58-4C025ED0B542}" type="presParOf" srcId="{A0BAD74C-B211-474B-A83D-CB4A3B916F6D}" destId="{6440161A-4D26-467A-B272-4DD8753E1FE6}" srcOrd="1" destOrd="0" presId="urn:microsoft.com/office/officeart/2005/8/layout/chevron2"/>
    <dgm:cxn modelId="{EED37110-88D7-4894-8074-3E36D0DED43D}" type="presParOf" srcId="{BDE5203D-C463-44AE-A2AE-E84D0E6F9EA1}" destId="{7775227A-D9A6-402E-8DBB-E64FBC81D898}" srcOrd="1" destOrd="0" presId="urn:microsoft.com/office/officeart/2005/8/layout/chevron2"/>
    <dgm:cxn modelId="{87004A30-B856-47E7-B1A3-FA6C9C79B939}" type="presParOf" srcId="{BDE5203D-C463-44AE-A2AE-E84D0E6F9EA1}" destId="{C524B187-0425-405B-B561-B66CADBF4C2F}" srcOrd="2" destOrd="0" presId="urn:microsoft.com/office/officeart/2005/8/layout/chevron2"/>
    <dgm:cxn modelId="{1C18779E-B158-4F53-9365-D4E3DBE87D74}" type="presParOf" srcId="{C524B187-0425-405B-B561-B66CADBF4C2F}" destId="{5BD2D5DC-6E59-404F-8240-5BD52913DBF2}" srcOrd="0" destOrd="0" presId="urn:microsoft.com/office/officeart/2005/8/layout/chevron2"/>
    <dgm:cxn modelId="{02C0455D-D877-4E57-9B5C-226D7975034C}" type="presParOf" srcId="{C524B187-0425-405B-B561-B66CADBF4C2F}" destId="{7C41337B-279E-4566-B166-82BD49728C5C}" srcOrd="1" destOrd="0" presId="urn:microsoft.com/office/officeart/2005/8/layout/chevron2"/>
    <dgm:cxn modelId="{13AEDD3E-0155-46A4-82F3-E0D70B26649D}" type="presParOf" srcId="{BDE5203D-C463-44AE-A2AE-E84D0E6F9EA1}" destId="{B58D8687-A345-4994-BFAB-56DE00A2E207}" srcOrd="3" destOrd="0" presId="urn:microsoft.com/office/officeart/2005/8/layout/chevron2"/>
    <dgm:cxn modelId="{7A5415DD-0FE2-435A-BAE0-378A6286C51B}" type="presParOf" srcId="{BDE5203D-C463-44AE-A2AE-E84D0E6F9EA1}" destId="{128C791D-6137-47DA-803C-C1C411B77C0C}" srcOrd="4" destOrd="0" presId="urn:microsoft.com/office/officeart/2005/8/layout/chevron2"/>
    <dgm:cxn modelId="{3DFEB021-CA6D-45E1-B32D-358E4A84535B}" type="presParOf" srcId="{128C791D-6137-47DA-803C-C1C411B77C0C}" destId="{40B3314A-2EB1-4568-B374-2CD978596DCE}" srcOrd="0" destOrd="0" presId="urn:microsoft.com/office/officeart/2005/8/layout/chevron2"/>
    <dgm:cxn modelId="{4C11546A-0460-499C-8DBD-91F855817A5A}" type="presParOf" srcId="{128C791D-6137-47DA-803C-C1C411B77C0C}" destId="{E8A231CF-0B16-4A37-BB26-91862B94B2E3}" srcOrd="1" destOrd="0" presId="urn:microsoft.com/office/officeart/2005/8/layout/chevron2"/>
    <dgm:cxn modelId="{C8F00ABD-E3D7-4564-9021-8AFC3D3D9821}" type="presParOf" srcId="{BDE5203D-C463-44AE-A2AE-E84D0E6F9EA1}" destId="{59ACECD7-B995-4DEC-996D-BBD581688924}" srcOrd="5" destOrd="0" presId="urn:microsoft.com/office/officeart/2005/8/layout/chevron2"/>
    <dgm:cxn modelId="{D7D9DE96-4CDC-4BCC-9DA5-C5EE595EF716}" type="presParOf" srcId="{BDE5203D-C463-44AE-A2AE-E84D0E6F9EA1}" destId="{0E922BCD-BDA4-456C-AD12-C774B1F8FEB1}" srcOrd="6" destOrd="0" presId="urn:microsoft.com/office/officeart/2005/8/layout/chevron2"/>
    <dgm:cxn modelId="{7CAC7CE0-73A2-488E-94F4-C9E2AA45DB81}" type="presParOf" srcId="{0E922BCD-BDA4-456C-AD12-C774B1F8FEB1}" destId="{9BA66FB3-A13B-484F-B9ED-5EF535F2A20A}" srcOrd="0" destOrd="0" presId="urn:microsoft.com/office/officeart/2005/8/layout/chevron2"/>
    <dgm:cxn modelId="{CEC88A6E-5B94-4DFF-8A8A-0040993EB493}" type="presParOf" srcId="{0E922BCD-BDA4-456C-AD12-C774B1F8FEB1}" destId="{7FF9146B-D391-46D5-B2E9-3946BE077991}" srcOrd="1" destOrd="0" presId="urn:microsoft.com/office/officeart/2005/8/layout/chevron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2519E46-5A62-454B-B53F-5957722439D1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0353262E-2AA6-486C-8E39-EE107486A868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헤드라인M" pitchFamily="18" charset="-127"/>
              <a:ea typeface="HY헤드라인M" pitchFamily="18" charset="-127"/>
            </a:rPr>
            <a:t>사립미술관의 시초</a:t>
          </a:r>
          <a:r>
            <a:rPr lang="en-US" altLang="ko-KR" sz="2000" dirty="0" smtClean="0">
              <a:latin typeface="HY헤드라인M" pitchFamily="18" charset="-127"/>
              <a:ea typeface="HY헤드라인M" pitchFamily="18" charset="-127"/>
            </a:rPr>
            <a:t>, </a:t>
          </a:r>
          <a:r>
            <a:rPr lang="ko-KR" altLang="en-US" sz="2000" dirty="0" smtClean="0">
              <a:latin typeface="HY헤드라인M" pitchFamily="18" charset="-127"/>
              <a:ea typeface="HY헤드라인M" pitchFamily="18" charset="-127"/>
            </a:rPr>
            <a:t>오쿠라 슈코칸</a:t>
          </a:r>
          <a:r>
            <a:rPr lang="zh-CN" altLang="en-US" sz="2000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zh-CN" altLang="en-US" sz="2000" b="0" i="0" dirty="0" smtClean="0"/>
            <a:t>私人博物馆的成立）</a:t>
          </a:r>
          <a:endParaRPr lang="ko-KR" altLang="en-US" sz="2000" dirty="0">
            <a:latin typeface="HY헤드라인M" pitchFamily="18" charset="-127"/>
            <a:ea typeface="HY헤드라인M" pitchFamily="18" charset="-127"/>
          </a:endParaRPr>
        </a:p>
      </dgm:t>
    </dgm:pt>
    <dgm:pt modelId="{AD031FA8-2DEF-426C-8B9F-B4B4577521C4}" type="parTrans" cxnId="{0E21214E-3AFA-438E-B2B4-5E6ECAFE5C27}">
      <dgm:prSet/>
      <dgm:spPr/>
      <dgm:t>
        <a:bodyPr/>
        <a:lstStyle/>
        <a:p>
          <a:pPr latinLnBrk="1"/>
          <a:endParaRPr lang="ko-KR" altLang="en-US"/>
        </a:p>
      </dgm:t>
    </dgm:pt>
    <dgm:pt modelId="{6B9A15C6-C79B-42A3-BE91-08DEAFE917E6}" type="sibTrans" cxnId="{0E21214E-3AFA-438E-B2B4-5E6ECAFE5C27}">
      <dgm:prSet/>
      <dgm:spPr/>
      <dgm:t>
        <a:bodyPr/>
        <a:lstStyle/>
        <a:p>
          <a:pPr latinLnBrk="1"/>
          <a:endParaRPr lang="ko-KR" altLang="en-US"/>
        </a:p>
      </dgm:t>
    </dgm:pt>
    <dgm:pt modelId="{1DE82072-C091-4ADC-9610-80231AFD8516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헤드라인M" pitchFamily="18" charset="-127"/>
              <a:ea typeface="HY헤드라인M" pitchFamily="18" charset="-127"/>
            </a:rPr>
            <a:t>인구총조사실시를 알리는 그림엽서</a:t>
          </a:r>
          <a:r>
            <a:rPr lang="zh-CN" altLang="en-US" sz="2000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zh-CN" altLang="en-US" sz="2000" b="0" i="0" dirty="0" smtClean="0"/>
            <a:t>人口普查明信片通知）</a:t>
          </a:r>
          <a:endParaRPr lang="ko-KR" altLang="en-US" sz="2000" dirty="0">
            <a:latin typeface="HY헤드라인M" pitchFamily="18" charset="-127"/>
            <a:ea typeface="HY헤드라인M" pitchFamily="18" charset="-127"/>
          </a:endParaRPr>
        </a:p>
      </dgm:t>
    </dgm:pt>
    <dgm:pt modelId="{8234C2A1-D63F-4467-9859-A8380E68C684}" type="parTrans" cxnId="{751D52F6-6771-4F48-B2D1-4ECB6BFC8AC3}">
      <dgm:prSet/>
      <dgm:spPr/>
      <dgm:t>
        <a:bodyPr/>
        <a:lstStyle/>
        <a:p>
          <a:pPr latinLnBrk="1"/>
          <a:endParaRPr lang="ko-KR" altLang="en-US"/>
        </a:p>
      </dgm:t>
    </dgm:pt>
    <dgm:pt modelId="{37DBEF67-B874-46BC-8652-7917AD24C933}" type="sibTrans" cxnId="{751D52F6-6771-4F48-B2D1-4ECB6BFC8AC3}">
      <dgm:prSet/>
      <dgm:spPr/>
      <dgm:t>
        <a:bodyPr/>
        <a:lstStyle/>
        <a:p>
          <a:pPr latinLnBrk="1"/>
          <a:endParaRPr lang="ko-KR" altLang="en-US"/>
        </a:p>
      </dgm:t>
    </dgm:pt>
    <dgm:pt modelId="{45D280DD-F255-4382-8689-AF1780F221F8}" type="pres">
      <dgm:prSet presAssocID="{72519E46-5A62-454B-B53F-5957722439D1}" presName="Name0" presStyleCnt="0">
        <dgm:presLayoutVars>
          <dgm:dir/>
          <dgm:animLvl val="lvl"/>
          <dgm:resizeHandles val="exact"/>
        </dgm:presLayoutVars>
      </dgm:prSet>
      <dgm:spPr/>
    </dgm:pt>
    <dgm:pt modelId="{E61EEB06-F88B-4BC1-9649-EB1D5CFDC17F}" type="pres">
      <dgm:prSet presAssocID="{0353262E-2AA6-486C-8E39-EE107486A868}" presName="parTxOnly" presStyleLbl="node1" presStyleIdx="0" presStyleCnt="2" custLinFactY="16217" custLinFactNeighborX="-2415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322C3A-46AE-4C2D-BA9E-E305906D356D}" type="pres">
      <dgm:prSet presAssocID="{6B9A15C6-C79B-42A3-BE91-08DEAFE917E6}" presName="parTxOnlySpace" presStyleCnt="0"/>
      <dgm:spPr/>
    </dgm:pt>
    <dgm:pt modelId="{7EF2A63F-3881-4387-B8C7-54B5BCC6DC53}" type="pres">
      <dgm:prSet presAssocID="{1DE82072-C091-4ADC-9610-80231AFD8516}" presName="parTxOnly" presStyleLbl="node1" presStyleIdx="1" presStyleCnt="2" custLinFactY="10597" custLinFactNeighborX="-2483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E21214E-3AFA-438E-B2B4-5E6ECAFE5C27}" srcId="{72519E46-5A62-454B-B53F-5957722439D1}" destId="{0353262E-2AA6-486C-8E39-EE107486A868}" srcOrd="0" destOrd="0" parTransId="{AD031FA8-2DEF-426C-8B9F-B4B4577521C4}" sibTransId="{6B9A15C6-C79B-42A3-BE91-08DEAFE917E6}"/>
    <dgm:cxn modelId="{751D52F6-6771-4F48-B2D1-4ECB6BFC8AC3}" srcId="{72519E46-5A62-454B-B53F-5957722439D1}" destId="{1DE82072-C091-4ADC-9610-80231AFD8516}" srcOrd="1" destOrd="0" parTransId="{8234C2A1-D63F-4467-9859-A8380E68C684}" sibTransId="{37DBEF67-B874-46BC-8652-7917AD24C933}"/>
    <dgm:cxn modelId="{71E94173-5D24-4099-833B-F0DA44AAC4D2}" type="presOf" srcId="{1DE82072-C091-4ADC-9610-80231AFD8516}" destId="{7EF2A63F-3881-4387-B8C7-54B5BCC6DC53}" srcOrd="0" destOrd="0" presId="urn:microsoft.com/office/officeart/2005/8/layout/chevron1"/>
    <dgm:cxn modelId="{5FA5E930-C195-4C86-9E4C-B263655A93D0}" type="presOf" srcId="{0353262E-2AA6-486C-8E39-EE107486A868}" destId="{E61EEB06-F88B-4BC1-9649-EB1D5CFDC17F}" srcOrd="0" destOrd="0" presId="urn:microsoft.com/office/officeart/2005/8/layout/chevron1"/>
    <dgm:cxn modelId="{F96E592D-3FE0-4AAF-95CC-957E3029234C}" type="presOf" srcId="{72519E46-5A62-454B-B53F-5957722439D1}" destId="{45D280DD-F255-4382-8689-AF1780F221F8}" srcOrd="0" destOrd="0" presId="urn:microsoft.com/office/officeart/2005/8/layout/chevron1"/>
    <dgm:cxn modelId="{6DFA7065-03A3-470A-9CED-CDEE5DCD8481}" type="presParOf" srcId="{45D280DD-F255-4382-8689-AF1780F221F8}" destId="{E61EEB06-F88B-4BC1-9649-EB1D5CFDC17F}" srcOrd="0" destOrd="0" presId="urn:microsoft.com/office/officeart/2005/8/layout/chevron1"/>
    <dgm:cxn modelId="{D3CC7817-48BE-4A31-B25C-C8A867F353C6}" type="presParOf" srcId="{45D280DD-F255-4382-8689-AF1780F221F8}" destId="{FF322C3A-46AE-4C2D-BA9E-E305906D356D}" srcOrd="1" destOrd="0" presId="urn:microsoft.com/office/officeart/2005/8/layout/chevron1"/>
    <dgm:cxn modelId="{D9A56E9B-F9D4-40BF-BC42-2FBC9C94B9B9}" type="presParOf" srcId="{45D280DD-F255-4382-8689-AF1780F221F8}" destId="{7EF2A63F-3881-4387-B8C7-54B5BCC6DC53}" srcOrd="2" destOrd="0" presId="urn:microsoft.com/office/officeart/2005/8/layout/chevron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D13E9D3-8FF4-4C42-9C7E-D5DDA5E49A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EB8D4CB-DDD0-429B-81AC-BC82E61258CF}">
      <dgm:prSet phldrT="[텍스트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sz="3000" dirty="0" smtClean="0"/>
            <a:t>유럽을방문한 황태자 </a:t>
          </a:r>
          <a:r>
            <a:rPr lang="zh-CN" altLang="en-US" sz="3000" dirty="0" smtClean="0"/>
            <a:t>（</a:t>
          </a:r>
          <a:r>
            <a:rPr lang="zh-CN" altLang="en-US" sz="3000" b="0" i="0" dirty="0" smtClean="0"/>
            <a:t>王子访问欧洲）</a:t>
          </a:r>
          <a:endParaRPr lang="ko-KR" altLang="en-US" sz="3000" dirty="0"/>
        </a:p>
      </dgm:t>
    </dgm:pt>
    <dgm:pt modelId="{ECF5C895-5233-4631-A9EC-7E9A8FBE9835}" type="parTrans" cxnId="{FA9F325E-F606-4B80-A86E-7F97F2756135}">
      <dgm:prSet/>
      <dgm:spPr/>
      <dgm:t>
        <a:bodyPr/>
        <a:lstStyle/>
        <a:p>
          <a:pPr latinLnBrk="1"/>
          <a:endParaRPr lang="ko-KR" altLang="en-US"/>
        </a:p>
      </dgm:t>
    </dgm:pt>
    <dgm:pt modelId="{73A2B6AF-A7AC-4ECC-9491-922D1517F47D}" type="sibTrans" cxnId="{FA9F325E-F606-4B80-A86E-7F97F2756135}">
      <dgm:prSet/>
      <dgm:spPr/>
      <dgm:t>
        <a:bodyPr/>
        <a:lstStyle/>
        <a:p>
          <a:pPr latinLnBrk="1"/>
          <a:endParaRPr lang="ko-KR" altLang="en-US"/>
        </a:p>
      </dgm:t>
    </dgm:pt>
    <dgm:pt modelId="{8884B04F-FF8A-42E6-954B-B6F745E54BCE}" type="pres">
      <dgm:prSet presAssocID="{AD13E9D3-8FF4-4C42-9C7E-D5DDA5E49AD2}" presName="Name0" presStyleCnt="0">
        <dgm:presLayoutVars>
          <dgm:dir/>
          <dgm:animLvl val="lvl"/>
          <dgm:resizeHandles val="exact"/>
        </dgm:presLayoutVars>
      </dgm:prSet>
      <dgm:spPr/>
    </dgm:pt>
    <dgm:pt modelId="{FB883E5F-B870-4207-9B2D-E2B6FE51D932}" type="pres">
      <dgm:prSet presAssocID="{9EB8D4CB-DDD0-429B-81AC-BC82E61258CF}" presName="parTxOnly" presStyleLbl="node1" presStyleIdx="0" presStyleCnt="1" custLinFactNeighborX="1721" custLinFactNeighborY="-9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A9F325E-F606-4B80-A86E-7F97F2756135}" srcId="{AD13E9D3-8FF4-4C42-9C7E-D5DDA5E49AD2}" destId="{9EB8D4CB-DDD0-429B-81AC-BC82E61258CF}" srcOrd="0" destOrd="0" parTransId="{ECF5C895-5233-4631-A9EC-7E9A8FBE9835}" sibTransId="{73A2B6AF-A7AC-4ECC-9491-922D1517F47D}"/>
    <dgm:cxn modelId="{683AEE9F-B162-4BDE-9C68-BAABAF95F76C}" type="presOf" srcId="{AD13E9D3-8FF4-4C42-9C7E-D5DDA5E49AD2}" destId="{8884B04F-FF8A-42E6-954B-B6F745E54BCE}" srcOrd="0" destOrd="0" presId="urn:microsoft.com/office/officeart/2005/8/layout/chevron1"/>
    <dgm:cxn modelId="{75A777CD-5F35-494B-A7D4-2BACEC3883A4}" type="presOf" srcId="{9EB8D4CB-DDD0-429B-81AC-BC82E61258CF}" destId="{FB883E5F-B870-4207-9B2D-E2B6FE51D932}" srcOrd="0" destOrd="0" presId="urn:microsoft.com/office/officeart/2005/8/layout/chevron1"/>
    <dgm:cxn modelId="{A2813D98-4AA8-45ED-88DD-6EB9A066238B}" type="presParOf" srcId="{8884B04F-FF8A-42E6-954B-B6F745E54BCE}" destId="{FB883E5F-B870-4207-9B2D-E2B6FE51D932}" srcOrd="0" destOrd="0" presId="urn:microsoft.com/office/officeart/2005/8/layout/chevron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0E2AC79-DE18-4034-BC63-BB196A3C6F9F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EB25DC7-B3CF-45A0-A9AC-ADBEE005F445}">
      <dgm:prSet phldrT="[텍스트]" custT="1"/>
      <dgm:spPr/>
      <dgm:t>
        <a:bodyPr/>
        <a:lstStyle/>
        <a:p>
          <a:pPr latinLnBrk="1"/>
          <a:r>
            <a:rPr lang="ko-KR" altLang="en-US" sz="2800" dirty="0" smtClean="0">
              <a:latin typeface="HY헤드라인M" pitchFamily="18" charset="-127"/>
              <a:ea typeface="HY헤드라인M" pitchFamily="18" charset="-127"/>
            </a:rPr>
            <a:t>황태자 결혼식</a:t>
          </a:r>
          <a:r>
            <a:rPr lang="zh-CN" altLang="en-US" sz="2800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zh-CN" altLang="en-US" sz="2800" b="0" i="0" dirty="0" smtClean="0"/>
            <a:t>王子婚礼）</a:t>
          </a:r>
          <a:endParaRPr lang="ko-KR" altLang="en-US" sz="2800" dirty="0">
            <a:latin typeface="HY헤드라인M" pitchFamily="18" charset="-127"/>
            <a:ea typeface="HY헤드라인M" pitchFamily="18" charset="-127"/>
          </a:endParaRPr>
        </a:p>
      </dgm:t>
    </dgm:pt>
    <dgm:pt modelId="{84BC723C-2B6A-46F4-8919-E8D886C266B4}" type="parTrans" cxnId="{85A37035-6B62-4545-BEFF-39771FFA1AAF}">
      <dgm:prSet/>
      <dgm:spPr/>
      <dgm:t>
        <a:bodyPr/>
        <a:lstStyle/>
        <a:p>
          <a:pPr latinLnBrk="1"/>
          <a:endParaRPr lang="ko-KR" altLang="en-US"/>
        </a:p>
      </dgm:t>
    </dgm:pt>
    <dgm:pt modelId="{8D4BD881-FE1F-41A7-A763-E37F1A7D3655}" type="sibTrans" cxnId="{85A37035-6B62-4545-BEFF-39771FFA1AAF}">
      <dgm:prSet/>
      <dgm:spPr/>
      <dgm:t>
        <a:bodyPr/>
        <a:lstStyle/>
        <a:p>
          <a:pPr latinLnBrk="1"/>
          <a:endParaRPr lang="ko-KR" altLang="en-US"/>
        </a:p>
      </dgm:t>
    </dgm:pt>
    <dgm:pt modelId="{1D59E42E-DBDE-466E-8D87-109D77BD821D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HY헤드라인M" pitchFamily="18" charset="-127"/>
              <a:ea typeface="HY헤드라인M" pitchFamily="18" charset="-127"/>
            </a:rPr>
            <a:t>복건된 에다이교</a:t>
          </a:r>
          <a:r>
            <a:rPr lang="zh-CN" altLang="en-US" sz="2400" dirty="0" smtClean="0">
              <a:latin typeface="HY헤드라인M" pitchFamily="18" charset="-127"/>
              <a:ea typeface="HY헤드라인M" pitchFamily="18" charset="-127"/>
            </a:rPr>
            <a:t>（新式的大桥）</a:t>
          </a:r>
          <a:endParaRPr lang="ko-KR" altLang="en-US" sz="2400" dirty="0">
            <a:latin typeface="HY헤드라인M" pitchFamily="18" charset="-127"/>
            <a:ea typeface="HY헤드라인M" pitchFamily="18" charset="-127"/>
          </a:endParaRPr>
        </a:p>
      </dgm:t>
    </dgm:pt>
    <dgm:pt modelId="{62BE8984-744B-4CFF-8909-77920A42F7CF}" type="parTrans" cxnId="{317AEC18-3520-4BB0-A22A-95F3A3D48494}">
      <dgm:prSet/>
      <dgm:spPr/>
      <dgm:t>
        <a:bodyPr/>
        <a:lstStyle/>
        <a:p>
          <a:pPr latinLnBrk="1"/>
          <a:endParaRPr lang="ko-KR" altLang="en-US"/>
        </a:p>
      </dgm:t>
    </dgm:pt>
    <dgm:pt modelId="{3F0824F6-0C8C-4643-BA22-E041B22A69BF}" type="sibTrans" cxnId="{317AEC18-3520-4BB0-A22A-95F3A3D48494}">
      <dgm:prSet/>
      <dgm:spPr/>
      <dgm:t>
        <a:bodyPr/>
        <a:lstStyle/>
        <a:p>
          <a:pPr latinLnBrk="1"/>
          <a:endParaRPr lang="ko-KR" altLang="en-US"/>
        </a:p>
      </dgm:t>
    </dgm:pt>
    <dgm:pt modelId="{4B459975-A0F4-4626-8324-3CD721F3D9B4}" type="pres">
      <dgm:prSet presAssocID="{90E2AC79-DE18-4034-BC63-BB196A3C6F9F}" presName="Name0" presStyleCnt="0">
        <dgm:presLayoutVars>
          <dgm:dir/>
          <dgm:animLvl val="lvl"/>
          <dgm:resizeHandles val="exact"/>
        </dgm:presLayoutVars>
      </dgm:prSet>
      <dgm:spPr/>
    </dgm:pt>
    <dgm:pt modelId="{84E25BDD-CD5C-4AF3-85B3-30760D11958D}" type="pres">
      <dgm:prSet presAssocID="{DEB25DC7-B3CF-45A0-A9AC-ADBEE005F445}" presName="parTxOnly" presStyleLbl="node1" presStyleIdx="0" presStyleCnt="2" custLinFactNeighborX="-1673" custLinFactNeighborY="95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129904-FDB8-4775-B717-55EBB15B584F}" type="pres">
      <dgm:prSet presAssocID="{8D4BD881-FE1F-41A7-A763-E37F1A7D3655}" presName="parTxOnlySpace" presStyleCnt="0"/>
      <dgm:spPr/>
    </dgm:pt>
    <dgm:pt modelId="{D912C11A-7543-4CD3-8146-2C3C947C041E}" type="pres">
      <dgm:prSet presAssocID="{1D59E42E-DBDE-466E-8D87-109D77BD821D}" presName="parTxOnly" presStyleLbl="node1" presStyleIdx="1" presStyleCnt="2" custLinFactNeighborX="-32432" custLinFactNeighborY="944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17AEC18-3520-4BB0-A22A-95F3A3D48494}" srcId="{90E2AC79-DE18-4034-BC63-BB196A3C6F9F}" destId="{1D59E42E-DBDE-466E-8D87-109D77BD821D}" srcOrd="1" destOrd="0" parTransId="{62BE8984-744B-4CFF-8909-77920A42F7CF}" sibTransId="{3F0824F6-0C8C-4643-BA22-E041B22A69BF}"/>
    <dgm:cxn modelId="{403343A9-00B5-4D37-A328-C0374D199091}" type="presOf" srcId="{1D59E42E-DBDE-466E-8D87-109D77BD821D}" destId="{D912C11A-7543-4CD3-8146-2C3C947C041E}" srcOrd="0" destOrd="0" presId="urn:microsoft.com/office/officeart/2005/8/layout/chevron1"/>
    <dgm:cxn modelId="{A914A66E-55B7-49D1-A9FD-D8B1F26686F7}" type="presOf" srcId="{DEB25DC7-B3CF-45A0-A9AC-ADBEE005F445}" destId="{84E25BDD-CD5C-4AF3-85B3-30760D11958D}" srcOrd="0" destOrd="0" presId="urn:microsoft.com/office/officeart/2005/8/layout/chevron1"/>
    <dgm:cxn modelId="{067967FC-04EF-4594-814D-66CF5AF25A5D}" type="presOf" srcId="{90E2AC79-DE18-4034-BC63-BB196A3C6F9F}" destId="{4B459975-A0F4-4626-8324-3CD721F3D9B4}" srcOrd="0" destOrd="0" presId="urn:microsoft.com/office/officeart/2005/8/layout/chevron1"/>
    <dgm:cxn modelId="{85A37035-6B62-4545-BEFF-39771FFA1AAF}" srcId="{90E2AC79-DE18-4034-BC63-BB196A3C6F9F}" destId="{DEB25DC7-B3CF-45A0-A9AC-ADBEE005F445}" srcOrd="0" destOrd="0" parTransId="{84BC723C-2B6A-46F4-8919-E8D886C266B4}" sibTransId="{8D4BD881-FE1F-41A7-A763-E37F1A7D3655}"/>
    <dgm:cxn modelId="{271B5C36-9D69-4B72-AB05-ED52471A363E}" type="presParOf" srcId="{4B459975-A0F4-4626-8324-3CD721F3D9B4}" destId="{84E25BDD-CD5C-4AF3-85B3-30760D11958D}" srcOrd="0" destOrd="0" presId="urn:microsoft.com/office/officeart/2005/8/layout/chevron1"/>
    <dgm:cxn modelId="{8C89B172-F62E-4FB0-88FE-14DECECEEC4B}" type="presParOf" srcId="{4B459975-A0F4-4626-8324-3CD721F3D9B4}" destId="{3C129904-FDB8-4775-B717-55EBB15B584F}" srcOrd="1" destOrd="0" presId="urn:microsoft.com/office/officeart/2005/8/layout/chevron1"/>
    <dgm:cxn modelId="{620C9168-1B05-4124-BD95-311D1891E470}" type="presParOf" srcId="{4B459975-A0F4-4626-8324-3CD721F3D9B4}" destId="{D912C11A-7543-4CD3-8146-2C3C947C041E}" srcOrd="2" destOrd="0" presId="urn:microsoft.com/office/officeart/2005/8/layout/chevron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792DCAE-65C0-46D8-93AA-8110C811936F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25C873B0-CFBD-404C-8E66-28D549EB9AD3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지진 때의 모습</a:t>
          </a:r>
          <a:r>
            <a:rPr lang="zh-CN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（地震时的景象）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862EE720-672D-422B-B82D-55550BB31DCF}" type="parTrans" cxnId="{37AB5491-EA94-4B7E-B03A-9CD197D48991}">
      <dgm:prSet/>
      <dgm:spPr/>
      <dgm:t>
        <a:bodyPr/>
        <a:lstStyle/>
        <a:p>
          <a:pPr latinLnBrk="1"/>
          <a:endParaRPr lang="ko-KR" altLang="en-US"/>
        </a:p>
      </dgm:t>
    </dgm:pt>
    <dgm:pt modelId="{01E56DD0-E9D2-4A4E-8784-E2D9F997C084}" type="sibTrans" cxnId="{37AB5491-EA94-4B7E-B03A-9CD197D48991}">
      <dgm:prSet/>
      <dgm:spPr/>
      <dgm:t>
        <a:bodyPr/>
        <a:lstStyle/>
        <a:p>
          <a:pPr latinLnBrk="1"/>
          <a:endParaRPr lang="ko-KR" altLang="en-US"/>
        </a:p>
      </dgm:t>
    </dgm:pt>
    <dgm:pt modelId="{C4335C1B-CD6B-4179-B0B6-62AC54BA7AAE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학살당한 조선인</a:t>
          </a:r>
          <a:r>
            <a:rPr lang="zh-CN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</a:t>
          </a:r>
          <a:r>
            <a:rPr lang="zh-CN" altLang="en-US" b="0" i="0" dirty="0" smtClean="0">
              <a:solidFill>
                <a:schemeClr val="tx1"/>
              </a:solidFill>
            </a:rPr>
            <a:t>韩国人被屠杀）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C13ACB97-193E-481C-9954-3760D006C583}" type="parTrans" cxnId="{95DCD5A8-C878-43AC-BEFA-9D55583E9769}">
      <dgm:prSet/>
      <dgm:spPr/>
      <dgm:t>
        <a:bodyPr/>
        <a:lstStyle/>
        <a:p>
          <a:pPr latinLnBrk="1"/>
          <a:endParaRPr lang="ko-KR" altLang="en-US"/>
        </a:p>
      </dgm:t>
    </dgm:pt>
    <dgm:pt modelId="{D7AD1D37-0255-40C4-A21A-2BF8782E139A}" type="sibTrans" cxnId="{95DCD5A8-C878-43AC-BEFA-9D55583E9769}">
      <dgm:prSet/>
      <dgm:spPr/>
      <dgm:t>
        <a:bodyPr/>
        <a:lstStyle/>
        <a:p>
          <a:pPr latinLnBrk="1"/>
          <a:endParaRPr lang="ko-KR" altLang="en-US"/>
        </a:p>
      </dgm:t>
    </dgm:pt>
    <dgm:pt modelId="{CCBDF566-CB75-4724-A8E5-C63CFD71DA9C}" type="pres">
      <dgm:prSet presAssocID="{C792DCAE-65C0-46D8-93AA-8110C811936F}" presName="Name0" presStyleCnt="0">
        <dgm:presLayoutVars>
          <dgm:dir/>
          <dgm:animLvl val="lvl"/>
          <dgm:resizeHandles val="exact"/>
        </dgm:presLayoutVars>
      </dgm:prSet>
      <dgm:spPr/>
    </dgm:pt>
    <dgm:pt modelId="{F100EB44-7B85-43DF-925D-FBB4580E5E08}" type="pres">
      <dgm:prSet presAssocID="{25C873B0-CFBD-404C-8E66-28D549EB9AD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9FC00B-8833-47ED-B386-5F163E2C1775}" type="pres">
      <dgm:prSet presAssocID="{01E56DD0-E9D2-4A4E-8784-E2D9F997C084}" presName="parTxOnlySpace" presStyleCnt="0"/>
      <dgm:spPr/>
    </dgm:pt>
    <dgm:pt modelId="{4020C6EF-6E63-4CFF-B973-4E4ABC6BC91F}" type="pres">
      <dgm:prSet presAssocID="{C4335C1B-CD6B-4179-B0B6-62AC54BA7AA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5B0D234-567B-4607-A018-C1B37EC132B3}" type="presOf" srcId="{C4335C1B-CD6B-4179-B0B6-62AC54BA7AAE}" destId="{4020C6EF-6E63-4CFF-B973-4E4ABC6BC91F}" srcOrd="0" destOrd="0" presId="urn:microsoft.com/office/officeart/2005/8/layout/chevron1"/>
    <dgm:cxn modelId="{86FB5BB8-E697-41D2-BB1A-5835E1F6442E}" type="presOf" srcId="{25C873B0-CFBD-404C-8E66-28D549EB9AD3}" destId="{F100EB44-7B85-43DF-925D-FBB4580E5E08}" srcOrd="0" destOrd="0" presId="urn:microsoft.com/office/officeart/2005/8/layout/chevron1"/>
    <dgm:cxn modelId="{37AB5491-EA94-4B7E-B03A-9CD197D48991}" srcId="{C792DCAE-65C0-46D8-93AA-8110C811936F}" destId="{25C873B0-CFBD-404C-8E66-28D549EB9AD3}" srcOrd="0" destOrd="0" parTransId="{862EE720-672D-422B-B82D-55550BB31DCF}" sibTransId="{01E56DD0-E9D2-4A4E-8784-E2D9F997C084}"/>
    <dgm:cxn modelId="{95DCD5A8-C878-43AC-BEFA-9D55583E9769}" srcId="{C792DCAE-65C0-46D8-93AA-8110C811936F}" destId="{C4335C1B-CD6B-4179-B0B6-62AC54BA7AAE}" srcOrd="1" destOrd="0" parTransId="{C13ACB97-193E-481C-9954-3760D006C583}" sibTransId="{D7AD1D37-0255-40C4-A21A-2BF8782E139A}"/>
    <dgm:cxn modelId="{36CFC485-CCA6-4416-A8D9-28C4A1E2EFBD}" type="presOf" srcId="{C792DCAE-65C0-46D8-93AA-8110C811936F}" destId="{CCBDF566-CB75-4724-A8E5-C63CFD71DA9C}" srcOrd="0" destOrd="0" presId="urn:microsoft.com/office/officeart/2005/8/layout/chevron1"/>
    <dgm:cxn modelId="{07FAECB5-39E0-45A4-AA76-8AE7D41FB5DB}" type="presParOf" srcId="{CCBDF566-CB75-4724-A8E5-C63CFD71DA9C}" destId="{F100EB44-7B85-43DF-925D-FBB4580E5E08}" srcOrd="0" destOrd="0" presId="urn:microsoft.com/office/officeart/2005/8/layout/chevron1"/>
    <dgm:cxn modelId="{D557FA1F-7087-4DDB-B14A-625DAA8ED6A5}" type="presParOf" srcId="{CCBDF566-CB75-4724-A8E5-C63CFD71DA9C}" destId="{4E9FC00B-8833-47ED-B386-5F163E2C1775}" srcOrd="1" destOrd="0" presId="urn:microsoft.com/office/officeart/2005/8/layout/chevron1"/>
    <dgm:cxn modelId="{C404E60C-DE2F-4BA4-B492-4FE6CACFDAE2}" type="presParOf" srcId="{CCBDF566-CB75-4724-A8E5-C63CFD71DA9C}" destId="{4020C6EF-6E63-4CFF-B973-4E4ABC6BC91F}" srcOrd="2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46BF9F-4163-435B-9561-5EBD9717FF6C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BA9BB704-4280-487B-BEA0-0A11BFC9B3F4}">
      <dgm:prSet custT="1"/>
      <dgm:spPr/>
      <dgm:t>
        <a:bodyPr/>
        <a:lstStyle/>
        <a:p>
          <a:pPr latinLnBrk="1"/>
          <a:r>
            <a:rPr lang="en-US" altLang="ko-KR" sz="1800" dirty="0" smtClean="0">
              <a:solidFill>
                <a:schemeClr val="accent6">
                  <a:lumMod val="25000"/>
                </a:schemeClr>
              </a:solidFill>
              <a:latin typeface="HY헤드라인M" pitchFamily="18" charset="-127"/>
              <a:ea typeface="HY헤드라인M" pitchFamily="18" charset="-127"/>
            </a:rPr>
            <a:t>1</a:t>
          </a:r>
          <a:r>
            <a:rPr lang="ko-KR" altLang="en-US" sz="1800" dirty="0" smtClean="0">
              <a:solidFill>
                <a:schemeClr val="accent6">
                  <a:lumMod val="25000"/>
                </a:schemeClr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solidFill>
              <a:schemeClr val="accent6">
                <a:lumMod val="25000"/>
              </a:schemeClr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7B794916-33C6-45A0-B0D1-EBAF55DE4CE2}" type="parTrans" cxnId="{FE32F772-DCA7-4409-B40E-6D1CB74894A2}">
      <dgm:prSet/>
      <dgm:spPr/>
      <dgm:t>
        <a:bodyPr/>
        <a:lstStyle/>
        <a:p>
          <a:pPr latinLnBrk="1"/>
          <a:endParaRPr lang="ko-KR" altLang="en-US"/>
        </a:p>
      </dgm:t>
    </dgm:pt>
    <dgm:pt modelId="{FBD779EA-EF67-4840-9017-24D114B3EAA3}" type="sibTrans" cxnId="{FE32F772-DCA7-4409-B40E-6D1CB74894A2}">
      <dgm:prSet/>
      <dgm:spPr/>
      <dgm:t>
        <a:bodyPr/>
        <a:lstStyle/>
        <a:p>
          <a:pPr latinLnBrk="1"/>
          <a:endParaRPr lang="ko-KR" altLang="en-US"/>
        </a:p>
      </dgm:t>
    </dgm:pt>
    <dgm:pt modelId="{491E5011-C7DD-4C2D-9E8B-05A12543E2DD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에도 막부 붕괴</a:t>
          </a:r>
          <a:r>
            <a:rPr lang="en-US" altLang="ko-KR" dirty="0" smtClean="0">
              <a:latin typeface="Kozuka Gothic Pro M" pitchFamily="34" charset="-128"/>
              <a:ea typeface="Kozuka Gothic Pro M" pitchFamily="34" charset="-128"/>
            </a:rPr>
            <a:t>(</a:t>
          </a:r>
          <a:r>
            <a:rPr lang="zh-CN" altLang="en-US" dirty="0" smtClean="0">
              <a:latin typeface="Kozuka Gothic Pro M" pitchFamily="34" charset="-128"/>
              <a:ea typeface="Kozuka Gothic Pro M" pitchFamily="34" charset="-128"/>
            </a:rPr>
            <a:t>江户时代幕府制度的崩溃</a:t>
          </a:r>
          <a:r>
            <a:rPr lang="ja-JP" altLang="en-US" dirty="0" smtClean="0"/>
            <a:t>）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F1B6FC83-DD5B-44DB-803E-22A05C512414}" type="parTrans" cxnId="{1D3C3CF1-517B-4C7B-A531-6759C9474BC4}">
      <dgm:prSet/>
      <dgm:spPr/>
      <dgm:t>
        <a:bodyPr/>
        <a:lstStyle/>
        <a:p>
          <a:pPr latinLnBrk="1"/>
          <a:endParaRPr lang="ko-KR" altLang="en-US"/>
        </a:p>
      </dgm:t>
    </dgm:pt>
    <dgm:pt modelId="{41D76545-BB24-4D21-AA8E-38B05C361AC2}" type="sibTrans" cxnId="{1D3C3CF1-517B-4C7B-A531-6759C9474BC4}">
      <dgm:prSet/>
      <dgm:spPr/>
      <dgm:t>
        <a:bodyPr/>
        <a:lstStyle/>
        <a:p>
          <a:pPr latinLnBrk="1"/>
          <a:endParaRPr lang="ko-KR" altLang="en-US"/>
        </a:p>
      </dgm:t>
    </dgm:pt>
    <dgm:pt modelId="{C28336C3-1C9B-4A66-8E19-1A2F0A672E4E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74C86610-68FE-4B3F-814F-9F4AD84CBC27}" type="parTrans" cxnId="{1C4A1296-7E19-4F5D-92B1-BDCA23F4BE68}">
      <dgm:prSet/>
      <dgm:spPr/>
      <dgm:t>
        <a:bodyPr/>
        <a:lstStyle/>
        <a:p>
          <a:pPr latinLnBrk="1"/>
          <a:endParaRPr lang="ko-KR" altLang="en-US"/>
        </a:p>
      </dgm:t>
    </dgm:pt>
    <dgm:pt modelId="{176BAC2B-064E-4BD2-B377-C951FDE1E78D}" type="sibTrans" cxnId="{1C4A1296-7E19-4F5D-92B1-BDCA23F4BE68}">
      <dgm:prSet/>
      <dgm:spPr/>
      <dgm:t>
        <a:bodyPr/>
        <a:lstStyle/>
        <a:p>
          <a:pPr latinLnBrk="1"/>
          <a:endParaRPr lang="ko-KR" altLang="en-US"/>
        </a:p>
      </dgm:t>
    </dgm:pt>
    <dgm:pt modelId="{B09BEFF0-119C-4725-AACE-13DDD21974E0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보신 전쟁 종료</a:t>
          </a:r>
          <a:r>
            <a:rPr lang="ja-JP" altLang="en-US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ko-KR" altLang="en-US" b="1" dirty="0" smtClean="0">
              <a:latin typeface="Kozuka Gothic Pro M" pitchFamily="34" charset="-128"/>
              <a:ea typeface="HY헤드라인M" pitchFamily="18" charset="-127"/>
            </a:rPr>
            <a:t>戊辰戰爭</a:t>
          </a:r>
          <a:r>
            <a:rPr lang="zh-CN" altLang="en-US" b="1" dirty="0" smtClean="0">
              <a:latin typeface="Kozuka Gothic Pro M" pitchFamily="34" charset="-128"/>
              <a:ea typeface="HY헤드라인M" pitchFamily="18" charset="-127"/>
            </a:rPr>
            <a:t>的结束</a:t>
          </a:r>
          <a:r>
            <a:rPr lang="ja-JP" altLang="en-US" b="1" dirty="0" smtClean="0">
              <a:latin typeface="HY헤드라인M" pitchFamily="18" charset="-127"/>
              <a:ea typeface="+mn-ea"/>
            </a:rPr>
            <a:t>）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판적봉환</a:t>
          </a:r>
          <a:r>
            <a:rPr lang="ja-JP" altLang="en-US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zh-CN" altLang="en-US" dirty="0" smtClean="0">
              <a:latin typeface="HY헤드라인M" pitchFamily="18" charset="-127"/>
              <a:ea typeface="HY헤드라인M" pitchFamily="18" charset="-127"/>
            </a:rPr>
            <a:t>权利回归天皇</a:t>
          </a:r>
          <a:r>
            <a:rPr lang="ja-JP" altLang="en-US" dirty="0" smtClean="0">
              <a:latin typeface="HY헤드라인M" pitchFamily="18" charset="-127"/>
              <a:ea typeface="HY헤드라인M" pitchFamily="18" charset="-127"/>
            </a:rPr>
            <a:t>）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44BD8A07-D315-4E52-94E6-919BE7DEF0C5}" type="parTrans" cxnId="{B88D7550-FA0C-4152-A6EF-4FEAF71BFBA0}">
      <dgm:prSet/>
      <dgm:spPr/>
      <dgm:t>
        <a:bodyPr/>
        <a:lstStyle/>
        <a:p>
          <a:pPr latinLnBrk="1"/>
          <a:endParaRPr lang="ko-KR" altLang="en-US"/>
        </a:p>
      </dgm:t>
    </dgm:pt>
    <dgm:pt modelId="{1B0A989A-C59F-4377-9C23-DB78067CBE75}" type="sibTrans" cxnId="{B88D7550-FA0C-4152-A6EF-4FEAF71BFBA0}">
      <dgm:prSet/>
      <dgm:spPr/>
      <dgm:t>
        <a:bodyPr/>
        <a:lstStyle/>
        <a:p>
          <a:pPr latinLnBrk="1"/>
          <a:endParaRPr lang="ko-KR" altLang="en-US"/>
        </a:p>
      </dgm:t>
    </dgm:pt>
    <dgm:pt modelId="{973D055C-3505-4305-AC21-1A1E78C291A7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C165ACB0-D10C-4D9F-84FB-7AA41FC166F2}" type="parTrans" cxnId="{813A23F0-9075-43CE-AF4C-BA96DF29890B}">
      <dgm:prSet/>
      <dgm:spPr/>
      <dgm:t>
        <a:bodyPr/>
        <a:lstStyle/>
        <a:p>
          <a:pPr latinLnBrk="1"/>
          <a:endParaRPr lang="ko-KR" altLang="en-US"/>
        </a:p>
      </dgm:t>
    </dgm:pt>
    <dgm:pt modelId="{D8CF61A5-5887-4547-93F3-64883A9FA2ED}" type="sibTrans" cxnId="{813A23F0-9075-43CE-AF4C-BA96DF29890B}">
      <dgm:prSet/>
      <dgm:spPr/>
      <dgm:t>
        <a:bodyPr/>
        <a:lstStyle/>
        <a:p>
          <a:pPr latinLnBrk="1"/>
          <a:endParaRPr lang="ko-KR" altLang="en-US"/>
        </a:p>
      </dgm:t>
    </dgm:pt>
    <dgm:pt modelId="{F1BE82C8-D1B5-4657-BE71-35A9DF85266B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폐번치현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zh-CN" altLang="en-US" dirty="0" smtClean="0">
              <a:latin typeface="HY헤드라인M" pitchFamily="18" charset="-127"/>
              <a:ea typeface="HY헤드라인M" pitchFamily="18" charset="-127"/>
            </a:rPr>
            <a:t>废藩置县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), 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단발령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zh-CN" altLang="en-US" dirty="0" smtClean="0">
              <a:latin typeface="HY헤드라인M" pitchFamily="18" charset="-127"/>
              <a:ea typeface="HY헤드라인M" pitchFamily="18" charset="-127"/>
            </a:rPr>
            <a:t>断发令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C124F983-8211-4A6B-8B36-49735201ECC1}" type="parTrans" cxnId="{1EE86024-C707-4DAB-896D-C8B12E01018A}">
      <dgm:prSet/>
      <dgm:spPr/>
      <dgm:t>
        <a:bodyPr/>
        <a:lstStyle/>
        <a:p>
          <a:pPr latinLnBrk="1"/>
          <a:endParaRPr lang="ko-KR" altLang="en-US"/>
        </a:p>
      </dgm:t>
    </dgm:pt>
    <dgm:pt modelId="{5E7197AA-24CD-4F23-97DB-FE9781259C15}" type="sibTrans" cxnId="{1EE86024-C707-4DAB-896D-C8B12E01018A}">
      <dgm:prSet/>
      <dgm:spPr/>
      <dgm:t>
        <a:bodyPr/>
        <a:lstStyle/>
        <a:p>
          <a:pPr latinLnBrk="1"/>
          <a:endParaRPr lang="ko-KR" altLang="en-US"/>
        </a:p>
      </dgm:t>
    </dgm:pt>
    <dgm:pt modelId="{3EDD1E9E-E779-45D8-B7C8-EE61DADB74D1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6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en-US" altLang="ko-KR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86212895-DE9D-4D0E-AA3D-C8767B9E4225}" type="parTrans" cxnId="{71CDE0C5-E0FF-4E18-B130-77C2EAC18E9A}">
      <dgm:prSet/>
      <dgm:spPr/>
      <dgm:t>
        <a:bodyPr/>
        <a:lstStyle/>
        <a:p>
          <a:pPr latinLnBrk="1"/>
          <a:endParaRPr lang="ko-KR" altLang="en-US"/>
        </a:p>
      </dgm:t>
    </dgm:pt>
    <dgm:pt modelId="{5FC7D258-168E-430D-BD72-1572D007E81F}" type="sibTrans" cxnId="{71CDE0C5-E0FF-4E18-B130-77C2EAC18E9A}">
      <dgm:prSet/>
      <dgm:spPr/>
      <dgm:t>
        <a:bodyPr/>
        <a:lstStyle/>
        <a:p>
          <a:pPr latinLnBrk="1"/>
          <a:endParaRPr lang="ko-KR" altLang="en-US"/>
        </a:p>
      </dgm:t>
    </dgm:pt>
    <dgm:pt modelId="{191C5049-9EA9-435C-A2B0-0830640DC09A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징병제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zh-CN" altLang="en-US" dirty="0" smtClean="0">
              <a:latin typeface="HY헤드라인M" pitchFamily="18" charset="-127"/>
              <a:ea typeface="HY헤드라인M" pitchFamily="18" charset="-127"/>
            </a:rPr>
            <a:t>征兵制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)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 실시</a:t>
          </a:r>
          <a:endParaRPr lang="en-US" altLang="ko-KR" dirty="0" smtClean="0">
            <a:latin typeface="HY헤드라인M" pitchFamily="18" charset="-127"/>
            <a:ea typeface="HY헤드라인M" pitchFamily="18" charset="-127"/>
          </a:endParaRPr>
        </a:p>
      </dgm:t>
    </dgm:pt>
    <dgm:pt modelId="{D614B135-4D75-4D57-AAC7-76EC4E69DD75}" type="parTrans" cxnId="{22805E89-3FCB-41D6-B206-658B68BB032F}">
      <dgm:prSet/>
      <dgm:spPr/>
      <dgm:t>
        <a:bodyPr/>
        <a:lstStyle/>
        <a:p>
          <a:pPr latinLnBrk="1"/>
          <a:endParaRPr lang="ko-KR" altLang="en-US"/>
        </a:p>
      </dgm:t>
    </dgm:pt>
    <dgm:pt modelId="{B94125A0-2C74-483E-A4DC-E5342C7BEC6D}" type="sibTrans" cxnId="{22805E89-3FCB-41D6-B206-658B68BB032F}">
      <dgm:prSet/>
      <dgm:spPr/>
      <dgm:t>
        <a:bodyPr/>
        <a:lstStyle/>
        <a:p>
          <a:pPr latinLnBrk="1"/>
          <a:endParaRPr lang="ko-KR" altLang="en-US"/>
        </a:p>
      </dgm:t>
    </dgm:pt>
    <dgm:pt modelId="{865A22D9-4F8C-4BAE-B8FD-E349D97C80C1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9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566970D6-4871-438E-AF11-BB1F0E477E5B}" type="parTrans" cxnId="{8332341C-CB48-42A9-9575-24836CA3152B}">
      <dgm:prSet/>
      <dgm:spPr/>
      <dgm:t>
        <a:bodyPr/>
        <a:lstStyle/>
        <a:p>
          <a:pPr latinLnBrk="1"/>
          <a:endParaRPr lang="ko-KR" altLang="en-US"/>
        </a:p>
      </dgm:t>
    </dgm:pt>
    <dgm:pt modelId="{E4DADD05-EED7-4EE4-AC5E-EE7162B80B9E}" type="sibTrans" cxnId="{8332341C-CB48-42A9-9575-24836CA3152B}">
      <dgm:prSet/>
      <dgm:spPr/>
      <dgm:t>
        <a:bodyPr/>
        <a:lstStyle/>
        <a:p>
          <a:pPr latinLnBrk="1"/>
          <a:endParaRPr lang="ko-KR" altLang="en-US"/>
        </a:p>
      </dgm:t>
    </dgm:pt>
    <dgm:pt modelId="{9D5EFCED-72AB-4411-A8A4-8437D4FCEABA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폐도령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zh-CN" altLang="en-US" dirty="0" smtClean="0">
              <a:latin typeface="HY헤드라인M" pitchFamily="18" charset="-127"/>
              <a:ea typeface="HY헤드라인M" pitchFamily="18" charset="-127"/>
            </a:rPr>
            <a:t>禁刀令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16D3BB02-CB1D-4293-B2E6-3667797E5E80}" type="parTrans" cxnId="{ACAB681F-D762-4311-AA79-46E7D55CFC60}">
      <dgm:prSet/>
      <dgm:spPr/>
      <dgm:t>
        <a:bodyPr/>
        <a:lstStyle/>
        <a:p>
          <a:pPr latinLnBrk="1"/>
          <a:endParaRPr lang="ko-KR" altLang="en-US"/>
        </a:p>
      </dgm:t>
    </dgm:pt>
    <dgm:pt modelId="{1D5627D8-A01B-43E0-B9B4-E7945E9F5F1A}" type="sibTrans" cxnId="{ACAB681F-D762-4311-AA79-46E7D55CFC60}">
      <dgm:prSet/>
      <dgm:spPr/>
      <dgm:t>
        <a:bodyPr/>
        <a:lstStyle/>
        <a:p>
          <a:pPr latinLnBrk="1"/>
          <a:endParaRPr lang="ko-KR" altLang="en-US"/>
        </a:p>
      </dgm:t>
    </dgm:pt>
    <dgm:pt modelId="{9F4F9E94-7A21-48AB-9E48-CE7F0356A440}" type="pres">
      <dgm:prSet presAssocID="{7F46BF9F-4163-435B-9561-5EBD9717FF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75594C-BE07-4122-9E03-8E52DC982BF4}" type="pres">
      <dgm:prSet presAssocID="{BA9BB704-4280-487B-BEA0-0A11BFC9B3F4}" presName="composite" presStyleCnt="0"/>
      <dgm:spPr/>
    </dgm:pt>
    <dgm:pt modelId="{C8331AAA-91A0-4EC0-B1F7-B1450FF71C5F}" type="pres">
      <dgm:prSet presAssocID="{BA9BB704-4280-487B-BEA0-0A11BFC9B3F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AC3A7C-37D7-45CD-9E4F-B84672EDFFDF}" type="pres">
      <dgm:prSet presAssocID="{BA9BB704-4280-487B-BEA0-0A11BFC9B3F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3DF3CB-F02C-4466-9626-58B741AA7EFB}" type="pres">
      <dgm:prSet presAssocID="{FBD779EA-EF67-4840-9017-24D114B3EAA3}" presName="sp" presStyleCnt="0"/>
      <dgm:spPr/>
    </dgm:pt>
    <dgm:pt modelId="{A49100AA-F90E-4039-9658-63236E71B5E9}" type="pres">
      <dgm:prSet presAssocID="{C28336C3-1C9B-4A66-8E19-1A2F0A672E4E}" presName="composite" presStyleCnt="0"/>
      <dgm:spPr/>
    </dgm:pt>
    <dgm:pt modelId="{0877E833-4CC3-4A0A-A4A0-8D4B2AC41FD7}" type="pres">
      <dgm:prSet presAssocID="{C28336C3-1C9B-4A66-8E19-1A2F0A672E4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F3048B-D307-400F-AFD3-0316663951E2}" type="pres">
      <dgm:prSet presAssocID="{C28336C3-1C9B-4A66-8E19-1A2F0A672E4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D3593F-29B3-489D-A2B7-7526A2A9144C}" type="pres">
      <dgm:prSet presAssocID="{176BAC2B-064E-4BD2-B377-C951FDE1E78D}" presName="sp" presStyleCnt="0"/>
      <dgm:spPr/>
    </dgm:pt>
    <dgm:pt modelId="{225F2425-F245-42B6-BEF3-C3149710D68F}" type="pres">
      <dgm:prSet presAssocID="{973D055C-3505-4305-AC21-1A1E78C291A7}" presName="composite" presStyleCnt="0"/>
      <dgm:spPr/>
    </dgm:pt>
    <dgm:pt modelId="{903C17DB-BF31-48F6-B7FE-65B1083F8601}" type="pres">
      <dgm:prSet presAssocID="{973D055C-3505-4305-AC21-1A1E78C291A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3BB2D5-987D-4D3A-A359-1EB2B57255E8}" type="pres">
      <dgm:prSet presAssocID="{973D055C-3505-4305-AC21-1A1E78C291A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E60CF9-191F-482D-BF93-7EA0224BCA7C}" type="pres">
      <dgm:prSet presAssocID="{D8CF61A5-5887-4547-93F3-64883A9FA2ED}" presName="sp" presStyleCnt="0"/>
      <dgm:spPr/>
    </dgm:pt>
    <dgm:pt modelId="{E500FF15-3B56-4744-A54F-67B9F36C1F58}" type="pres">
      <dgm:prSet presAssocID="{3EDD1E9E-E779-45D8-B7C8-EE61DADB74D1}" presName="composite" presStyleCnt="0"/>
      <dgm:spPr/>
    </dgm:pt>
    <dgm:pt modelId="{250ABF40-304B-466D-A0EF-BDF5F60598DD}" type="pres">
      <dgm:prSet presAssocID="{3EDD1E9E-E779-45D8-B7C8-EE61DADB74D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625EC1-61F0-42EA-82F5-0D778BA6831D}" type="pres">
      <dgm:prSet presAssocID="{3EDD1E9E-E779-45D8-B7C8-EE61DADB74D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4E36CE-7164-4F89-BF63-2EE7203B61A9}" type="pres">
      <dgm:prSet presAssocID="{5FC7D258-168E-430D-BD72-1572D007E81F}" presName="sp" presStyleCnt="0"/>
      <dgm:spPr/>
    </dgm:pt>
    <dgm:pt modelId="{A74A5B41-1B2A-4924-AEF7-7BCC1EAE717C}" type="pres">
      <dgm:prSet presAssocID="{865A22D9-4F8C-4BAE-B8FD-E349D97C80C1}" presName="composite" presStyleCnt="0"/>
      <dgm:spPr/>
    </dgm:pt>
    <dgm:pt modelId="{A6316315-3DCF-4A90-A9BC-17A5C905B6B6}" type="pres">
      <dgm:prSet presAssocID="{865A22D9-4F8C-4BAE-B8FD-E349D97C80C1}" presName="parentText" presStyleLbl="alignNode1" presStyleIdx="4" presStyleCnt="5" custLinFactNeighborX="9465" custLinFactNeighborY="-587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60FBE3-298A-43A5-8465-9349C12E164D}" type="pres">
      <dgm:prSet presAssocID="{865A22D9-4F8C-4BAE-B8FD-E349D97C80C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39C642A-F2C0-4986-8A85-2235EE71FA71}" type="presOf" srcId="{973D055C-3505-4305-AC21-1A1E78C291A7}" destId="{903C17DB-BF31-48F6-B7FE-65B1083F8601}" srcOrd="0" destOrd="0" presId="urn:microsoft.com/office/officeart/2005/8/layout/chevron2"/>
    <dgm:cxn modelId="{FE32F772-DCA7-4409-B40E-6D1CB74894A2}" srcId="{7F46BF9F-4163-435B-9561-5EBD9717FF6C}" destId="{BA9BB704-4280-487B-BEA0-0A11BFC9B3F4}" srcOrd="0" destOrd="0" parTransId="{7B794916-33C6-45A0-B0D1-EBAF55DE4CE2}" sibTransId="{FBD779EA-EF67-4840-9017-24D114B3EAA3}"/>
    <dgm:cxn modelId="{1D3C3CF1-517B-4C7B-A531-6759C9474BC4}" srcId="{BA9BB704-4280-487B-BEA0-0A11BFC9B3F4}" destId="{491E5011-C7DD-4C2D-9E8B-05A12543E2DD}" srcOrd="0" destOrd="0" parTransId="{F1B6FC83-DD5B-44DB-803E-22A05C512414}" sibTransId="{41D76545-BB24-4D21-AA8E-38B05C361AC2}"/>
    <dgm:cxn modelId="{813A23F0-9075-43CE-AF4C-BA96DF29890B}" srcId="{7F46BF9F-4163-435B-9561-5EBD9717FF6C}" destId="{973D055C-3505-4305-AC21-1A1E78C291A7}" srcOrd="2" destOrd="0" parTransId="{C165ACB0-D10C-4D9F-84FB-7AA41FC166F2}" sibTransId="{D8CF61A5-5887-4547-93F3-64883A9FA2ED}"/>
    <dgm:cxn modelId="{B88D7550-FA0C-4152-A6EF-4FEAF71BFBA0}" srcId="{C28336C3-1C9B-4A66-8E19-1A2F0A672E4E}" destId="{B09BEFF0-119C-4725-AACE-13DDD21974E0}" srcOrd="0" destOrd="0" parTransId="{44BD8A07-D315-4E52-94E6-919BE7DEF0C5}" sibTransId="{1B0A989A-C59F-4377-9C23-DB78067CBE75}"/>
    <dgm:cxn modelId="{ACAB681F-D762-4311-AA79-46E7D55CFC60}" srcId="{865A22D9-4F8C-4BAE-B8FD-E349D97C80C1}" destId="{9D5EFCED-72AB-4411-A8A4-8437D4FCEABA}" srcOrd="0" destOrd="0" parTransId="{16D3BB02-CB1D-4293-B2E6-3667797E5E80}" sibTransId="{1D5627D8-A01B-43E0-B9B4-E7945E9F5F1A}"/>
    <dgm:cxn modelId="{C8590901-6D46-45A6-B773-615E6479363A}" type="presOf" srcId="{7F46BF9F-4163-435B-9561-5EBD9717FF6C}" destId="{9F4F9E94-7A21-48AB-9E48-CE7F0356A440}" srcOrd="0" destOrd="0" presId="urn:microsoft.com/office/officeart/2005/8/layout/chevron2"/>
    <dgm:cxn modelId="{A97034E3-A85C-4748-BA65-5FB74F67616E}" type="presOf" srcId="{3EDD1E9E-E779-45D8-B7C8-EE61DADB74D1}" destId="{250ABF40-304B-466D-A0EF-BDF5F60598DD}" srcOrd="0" destOrd="0" presId="urn:microsoft.com/office/officeart/2005/8/layout/chevron2"/>
    <dgm:cxn modelId="{02016A87-C85B-4A72-9FF4-6D2B0D648804}" type="presOf" srcId="{491E5011-C7DD-4C2D-9E8B-05A12543E2DD}" destId="{22AC3A7C-37D7-45CD-9E4F-B84672EDFFDF}" srcOrd="0" destOrd="0" presId="urn:microsoft.com/office/officeart/2005/8/layout/chevron2"/>
    <dgm:cxn modelId="{8332341C-CB48-42A9-9575-24836CA3152B}" srcId="{7F46BF9F-4163-435B-9561-5EBD9717FF6C}" destId="{865A22D9-4F8C-4BAE-B8FD-E349D97C80C1}" srcOrd="4" destOrd="0" parTransId="{566970D6-4871-438E-AF11-BB1F0E477E5B}" sibTransId="{E4DADD05-EED7-4EE4-AC5E-EE7162B80B9E}"/>
    <dgm:cxn modelId="{1C4A1296-7E19-4F5D-92B1-BDCA23F4BE68}" srcId="{7F46BF9F-4163-435B-9561-5EBD9717FF6C}" destId="{C28336C3-1C9B-4A66-8E19-1A2F0A672E4E}" srcOrd="1" destOrd="0" parTransId="{74C86610-68FE-4B3F-814F-9F4AD84CBC27}" sibTransId="{176BAC2B-064E-4BD2-B377-C951FDE1E78D}"/>
    <dgm:cxn modelId="{71CDE0C5-E0FF-4E18-B130-77C2EAC18E9A}" srcId="{7F46BF9F-4163-435B-9561-5EBD9717FF6C}" destId="{3EDD1E9E-E779-45D8-B7C8-EE61DADB74D1}" srcOrd="3" destOrd="0" parTransId="{86212895-DE9D-4D0E-AA3D-C8767B9E4225}" sibTransId="{5FC7D258-168E-430D-BD72-1572D007E81F}"/>
    <dgm:cxn modelId="{03E2B715-817D-4E59-BC90-A812AA0B348E}" type="presOf" srcId="{191C5049-9EA9-435C-A2B0-0830640DC09A}" destId="{BB625EC1-61F0-42EA-82F5-0D778BA6831D}" srcOrd="0" destOrd="0" presId="urn:microsoft.com/office/officeart/2005/8/layout/chevron2"/>
    <dgm:cxn modelId="{EBBCBEF9-768C-416F-AEC6-970DBF22E7B1}" type="presOf" srcId="{F1BE82C8-D1B5-4657-BE71-35A9DF85266B}" destId="{D03BB2D5-987D-4D3A-A359-1EB2B57255E8}" srcOrd="0" destOrd="0" presId="urn:microsoft.com/office/officeart/2005/8/layout/chevron2"/>
    <dgm:cxn modelId="{FCC439B3-40C8-403B-B776-D64621572F69}" type="presOf" srcId="{B09BEFF0-119C-4725-AACE-13DDD21974E0}" destId="{5EF3048B-D307-400F-AFD3-0316663951E2}" srcOrd="0" destOrd="0" presId="urn:microsoft.com/office/officeart/2005/8/layout/chevron2"/>
    <dgm:cxn modelId="{22805E89-3FCB-41D6-B206-658B68BB032F}" srcId="{3EDD1E9E-E779-45D8-B7C8-EE61DADB74D1}" destId="{191C5049-9EA9-435C-A2B0-0830640DC09A}" srcOrd="0" destOrd="0" parTransId="{D614B135-4D75-4D57-AAC7-76EC4E69DD75}" sibTransId="{B94125A0-2C74-483E-A4DC-E5342C7BEC6D}"/>
    <dgm:cxn modelId="{3E33E536-A097-4DE4-A13E-3A54E901B67C}" type="presOf" srcId="{BA9BB704-4280-487B-BEA0-0A11BFC9B3F4}" destId="{C8331AAA-91A0-4EC0-B1F7-B1450FF71C5F}" srcOrd="0" destOrd="0" presId="urn:microsoft.com/office/officeart/2005/8/layout/chevron2"/>
    <dgm:cxn modelId="{79298BE8-2534-45BA-BC48-B976FF53D67E}" type="presOf" srcId="{865A22D9-4F8C-4BAE-B8FD-E349D97C80C1}" destId="{A6316315-3DCF-4A90-A9BC-17A5C905B6B6}" srcOrd="0" destOrd="0" presId="urn:microsoft.com/office/officeart/2005/8/layout/chevron2"/>
    <dgm:cxn modelId="{7B8BDFB4-38C0-4AE3-A3D0-5652626FAF2D}" type="presOf" srcId="{C28336C3-1C9B-4A66-8E19-1A2F0A672E4E}" destId="{0877E833-4CC3-4A0A-A4A0-8D4B2AC41FD7}" srcOrd="0" destOrd="0" presId="urn:microsoft.com/office/officeart/2005/8/layout/chevron2"/>
    <dgm:cxn modelId="{1EE86024-C707-4DAB-896D-C8B12E01018A}" srcId="{973D055C-3505-4305-AC21-1A1E78C291A7}" destId="{F1BE82C8-D1B5-4657-BE71-35A9DF85266B}" srcOrd="0" destOrd="0" parTransId="{C124F983-8211-4A6B-8B36-49735201ECC1}" sibTransId="{5E7197AA-24CD-4F23-97DB-FE9781259C15}"/>
    <dgm:cxn modelId="{ED511265-4AEA-4E63-B6B1-A6EEFBC6E906}" type="presOf" srcId="{9D5EFCED-72AB-4411-A8A4-8437D4FCEABA}" destId="{5460FBE3-298A-43A5-8465-9349C12E164D}" srcOrd="0" destOrd="0" presId="urn:microsoft.com/office/officeart/2005/8/layout/chevron2"/>
    <dgm:cxn modelId="{DAC1E51B-A149-4EB3-98F1-CD9A547113B8}" type="presParOf" srcId="{9F4F9E94-7A21-48AB-9E48-CE7F0356A440}" destId="{0775594C-BE07-4122-9E03-8E52DC982BF4}" srcOrd="0" destOrd="0" presId="urn:microsoft.com/office/officeart/2005/8/layout/chevron2"/>
    <dgm:cxn modelId="{E952E3FC-69AA-420D-A173-397BB7723FB4}" type="presParOf" srcId="{0775594C-BE07-4122-9E03-8E52DC982BF4}" destId="{C8331AAA-91A0-4EC0-B1F7-B1450FF71C5F}" srcOrd="0" destOrd="0" presId="urn:microsoft.com/office/officeart/2005/8/layout/chevron2"/>
    <dgm:cxn modelId="{DC792450-0F97-431D-AE66-39B2622AA183}" type="presParOf" srcId="{0775594C-BE07-4122-9E03-8E52DC982BF4}" destId="{22AC3A7C-37D7-45CD-9E4F-B84672EDFFDF}" srcOrd="1" destOrd="0" presId="urn:microsoft.com/office/officeart/2005/8/layout/chevron2"/>
    <dgm:cxn modelId="{6D8299F2-A69A-4E1F-B5B9-89952C57536F}" type="presParOf" srcId="{9F4F9E94-7A21-48AB-9E48-CE7F0356A440}" destId="{B23DF3CB-F02C-4466-9626-58B741AA7EFB}" srcOrd="1" destOrd="0" presId="urn:microsoft.com/office/officeart/2005/8/layout/chevron2"/>
    <dgm:cxn modelId="{7340121B-2D95-4CA0-B6B5-DCAE1E945125}" type="presParOf" srcId="{9F4F9E94-7A21-48AB-9E48-CE7F0356A440}" destId="{A49100AA-F90E-4039-9658-63236E71B5E9}" srcOrd="2" destOrd="0" presId="urn:microsoft.com/office/officeart/2005/8/layout/chevron2"/>
    <dgm:cxn modelId="{0BA16ABD-ED85-4431-857C-0060BBC30648}" type="presParOf" srcId="{A49100AA-F90E-4039-9658-63236E71B5E9}" destId="{0877E833-4CC3-4A0A-A4A0-8D4B2AC41FD7}" srcOrd="0" destOrd="0" presId="urn:microsoft.com/office/officeart/2005/8/layout/chevron2"/>
    <dgm:cxn modelId="{D75036A8-EC14-47AC-801B-FAE001FBB25E}" type="presParOf" srcId="{A49100AA-F90E-4039-9658-63236E71B5E9}" destId="{5EF3048B-D307-400F-AFD3-0316663951E2}" srcOrd="1" destOrd="0" presId="urn:microsoft.com/office/officeart/2005/8/layout/chevron2"/>
    <dgm:cxn modelId="{BC377F7F-7359-4AFE-887D-68AFDD22D950}" type="presParOf" srcId="{9F4F9E94-7A21-48AB-9E48-CE7F0356A440}" destId="{E9D3593F-29B3-489D-A2B7-7526A2A9144C}" srcOrd="3" destOrd="0" presId="urn:microsoft.com/office/officeart/2005/8/layout/chevron2"/>
    <dgm:cxn modelId="{E5BB144B-AECA-437C-BDF3-8402AB310CF2}" type="presParOf" srcId="{9F4F9E94-7A21-48AB-9E48-CE7F0356A440}" destId="{225F2425-F245-42B6-BEF3-C3149710D68F}" srcOrd="4" destOrd="0" presId="urn:microsoft.com/office/officeart/2005/8/layout/chevron2"/>
    <dgm:cxn modelId="{D114A103-22A8-4B44-AB62-08702CCC1C20}" type="presParOf" srcId="{225F2425-F245-42B6-BEF3-C3149710D68F}" destId="{903C17DB-BF31-48F6-B7FE-65B1083F8601}" srcOrd="0" destOrd="0" presId="urn:microsoft.com/office/officeart/2005/8/layout/chevron2"/>
    <dgm:cxn modelId="{269CC6B9-82A0-4D9E-8056-94EBC7A2D4F1}" type="presParOf" srcId="{225F2425-F245-42B6-BEF3-C3149710D68F}" destId="{D03BB2D5-987D-4D3A-A359-1EB2B57255E8}" srcOrd="1" destOrd="0" presId="urn:microsoft.com/office/officeart/2005/8/layout/chevron2"/>
    <dgm:cxn modelId="{EF4D2489-BD69-4194-AF91-86E197DF1827}" type="presParOf" srcId="{9F4F9E94-7A21-48AB-9E48-CE7F0356A440}" destId="{06E60CF9-191F-482D-BF93-7EA0224BCA7C}" srcOrd="5" destOrd="0" presId="urn:microsoft.com/office/officeart/2005/8/layout/chevron2"/>
    <dgm:cxn modelId="{7DB38039-5B68-4E71-B7CC-2260D8BCF7C0}" type="presParOf" srcId="{9F4F9E94-7A21-48AB-9E48-CE7F0356A440}" destId="{E500FF15-3B56-4744-A54F-67B9F36C1F58}" srcOrd="6" destOrd="0" presId="urn:microsoft.com/office/officeart/2005/8/layout/chevron2"/>
    <dgm:cxn modelId="{C585C41F-C4C3-48B0-BABA-8B2BF9B9D8E3}" type="presParOf" srcId="{E500FF15-3B56-4744-A54F-67B9F36C1F58}" destId="{250ABF40-304B-466D-A0EF-BDF5F60598DD}" srcOrd="0" destOrd="0" presId="urn:microsoft.com/office/officeart/2005/8/layout/chevron2"/>
    <dgm:cxn modelId="{59AB5DE2-F95D-4ED2-A717-2C891B19034E}" type="presParOf" srcId="{E500FF15-3B56-4744-A54F-67B9F36C1F58}" destId="{BB625EC1-61F0-42EA-82F5-0D778BA6831D}" srcOrd="1" destOrd="0" presId="urn:microsoft.com/office/officeart/2005/8/layout/chevron2"/>
    <dgm:cxn modelId="{5B2495FB-419B-408E-8658-08E509C4B96F}" type="presParOf" srcId="{9F4F9E94-7A21-48AB-9E48-CE7F0356A440}" destId="{D94E36CE-7164-4F89-BF63-2EE7203B61A9}" srcOrd="7" destOrd="0" presId="urn:microsoft.com/office/officeart/2005/8/layout/chevron2"/>
    <dgm:cxn modelId="{10F9C53C-8034-488E-B22B-DD4D51314E12}" type="presParOf" srcId="{9F4F9E94-7A21-48AB-9E48-CE7F0356A440}" destId="{A74A5B41-1B2A-4924-AEF7-7BCC1EAE717C}" srcOrd="8" destOrd="0" presId="urn:microsoft.com/office/officeart/2005/8/layout/chevron2"/>
    <dgm:cxn modelId="{28682C0F-5E0A-4BD7-893B-2187BD6827A4}" type="presParOf" srcId="{A74A5B41-1B2A-4924-AEF7-7BCC1EAE717C}" destId="{A6316315-3DCF-4A90-A9BC-17A5C905B6B6}" srcOrd="0" destOrd="0" presId="urn:microsoft.com/office/officeart/2005/8/layout/chevron2"/>
    <dgm:cxn modelId="{73FA5266-9220-43C6-B9F8-1040DCD0EAC0}" type="presParOf" srcId="{A74A5B41-1B2A-4924-AEF7-7BCC1EAE717C}" destId="{5460FBE3-298A-43A5-8465-9349C12E164D}" srcOrd="1" destOrd="0" presId="urn:microsoft.com/office/officeart/2005/8/layout/chevron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68825B9-2D28-4C4B-B3BD-6D3B2F267EA2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AD9648EF-F495-43D4-917E-A38FAA358EAE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현대일본의 역사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</a:t>
          </a:r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앤드루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 고든 지음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아산 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4C07CD55-EB01-490B-9776-B09F49127428}" type="parTrans" cxnId="{AC12D923-E2C0-4C99-AE01-5693F7A59029}">
      <dgm:prSet/>
      <dgm:spPr/>
      <dgm:t>
        <a:bodyPr/>
        <a:lstStyle/>
        <a:p>
          <a:pPr latinLnBrk="1"/>
          <a:endParaRPr lang="ko-KR" altLang="en-US"/>
        </a:p>
      </dgm:t>
    </dgm:pt>
    <dgm:pt modelId="{9216AB78-DF54-456A-8DAA-A87EAF9E77C0}" type="sibTrans" cxnId="{AC12D923-E2C0-4C99-AE01-5693F7A59029}">
      <dgm:prSet/>
      <dgm:spPr/>
      <dgm:t>
        <a:bodyPr/>
        <a:lstStyle/>
        <a:p>
          <a:pPr latinLnBrk="1"/>
          <a:endParaRPr lang="ko-KR" altLang="en-US"/>
        </a:p>
      </dgm:t>
    </dgm:pt>
    <dgm:pt modelId="{99EEA47F-0B2F-425D-8733-E97AFA04A260}">
      <dgm:prSet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그림엽서로 본 일본 근대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도미타 쇼지 지음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, 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유재연 옮김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</a:t>
          </a:r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논형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68F4DF98-E474-425C-835D-44B23855144E}" type="parTrans" cxnId="{D87E2612-7213-4BE5-AA49-ABAA6B1911F1}">
      <dgm:prSet/>
      <dgm:spPr/>
      <dgm:t>
        <a:bodyPr/>
        <a:lstStyle/>
        <a:p>
          <a:pPr latinLnBrk="1"/>
          <a:endParaRPr lang="ko-KR" altLang="en-US"/>
        </a:p>
      </dgm:t>
    </dgm:pt>
    <dgm:pt modelId="{62EFC231-AE0B-4F53-8F2F-118CA9811172}" type="sibTrans" cxnId="{D87E2612-7213-4BE5-AA49-ABAA6B1911F1}">
      <dgm:prSet/>
      <dgm:spPr/>
      <dgm:t>
        <a:bodyPr/>
        <a:lstStyle/>
        <a:p>
          <a:pPr latinLnBrk="1"/>
          <a:endParaRPr lang="ko-KR" altLang="en-US"/>
        </a:p>
      </dgm:t>
    </dgm:pt>
    <dgm:pt modelId="{2AA722D8-9EE9-4D19-B76E-5024DC98707D}">
      <dgm:prSet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메이지 유신 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현대 일본의 출발점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)/</a:t>
          </a:r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장인성지음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살림출판사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7A004C0E-2880-4985-BA56-CC3F399C3BF4}" type="parTrans" cxnId="{A60EB811-9305-4782-8152-35938993FACD}">
      <dgm:prSet/>
      <dgm:spPr/>
      <dgm:t>
        <a:bodyPr/>
        <a:lstStyle/>
        <a:p>
          <a:pPr latinLnBrk="1"/>
          <a:endParaRPr lang="ko-KR" altLang="en-US"/>
        </a:p>
      </dgm:t>
    </dgm:pt>
    <dgm:pt modelId="{1EBAF5EB-0B15-4FB3-9BDF-9C72584BAF36}" type="sibTrans" cxnId="{A60EB811-9305-4782-8152-35938993FACD}">
      <dgm:prSet/>
      <dgm:spPr/>
      <dgm:t>
        <a:bodyPr/>
        <a:lstStyle/>
        <a:p>
          <a:pPr latinLnBrk="1"/>
          <a:endParaRPr lang="ko-KR" altLang="en-US"/>
        </a:p>
      </dgm:t>
    </dgm:pt>
    <dgm:pt modelId="{023922F6-038A-430D-B443-5A2729AEE6FD}">
      <dgm:prSet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명치유신과 일본인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하가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, </a:t>
          </a:r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토루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 지음 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 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예하 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597DAEAB-C7B6-4965-B288-E5ABF57E91C5}" type="parTrans" cxnId="{EDDEDA18-11BF-4C73-9E4E-314A3ADE82ED}">
      <dgm:prSet/>
      <dgm:spPr/>
      <dgm:t>
        <a:bodyPr/>
        <a:lstStyle/>
        <a:p>
          <a:pPr latinLnBrk="1"/>
          <a:endParaRPr lang="ko-KR" altLang="en-US"/>
        </a:p>
      </dgm:t>
    </dgm:pt>
    <dgm:pt modelId="{2BD96328-D46A-4024-953D-A5EC884EA6C3}" type="sibTrans" cxnId="{EDDEDA18-11BF-4C73-9E4E-314A3ADE82ED}">
      <dgm:prSet/>
      <dgm:spPr/>
      <dgm:t>
        <a:bodyPr/>
        <a:lstStyle/>
        <a:p>
          <a:pPr latinLnBrk="1"/>
          <a:endParaRPr lang="ko-KR" altLang="en-US"/>
        </a:p>
      </dgm:t>
    </dgm:pt>
    <dgm:pt modelId="{23504849-2F03-448D-B2A9-A899428CD528}">
      <dgm:prSet/>
      <dgm:spPr/>
      <dgm:t>
        <a:bodyPr/>
        <a:lstStyle/>
        <a:p>
          <a:pPr latinLnBrk="1"/>
          <a:r>
            <a:rPr lang="ko-KR" altLang="en-US" u="sng" dirty="0" smtClean="0">
              <a:uFillTx/>
              <a:latin typeface="HY헤드라인M" pitchFamily="18" charset="-127"/>
              <a:ea typeface="HY헤드라인M" pitchFamily="18" charset="-127"/>
            </a:rPr>
            <a:t>사이트</a:t>
          </a:r>
          <a:endParaRPr lang="en-US" dirty="0">
            <a:latin typeface="HY헤드라인M" pitchFamily="18" charset="-127"/>
            <a:ea typeface="HY헤드라인M" pitchFamily="18" charset="-127"/>
          </a:endParaRPr>
        </a:p>
      </dgm:t>
    </dgm:pt>
    <dgm:pt modelId="{CB420AB2-3A9C-4FDE-8363-E4C00CB54660}" type="parTrans" cxnId="{8824B21E-B66A-48F0-B417-0B980825C57F}">
      <dgm:prSet/>
      <dgm:spPr/>
      <dgm:t>
        <a:bodyPr/>
        <a:lstStyle/>
        <a:p>
          <a:pPr latinLnBrk="1"/>
          <a:endParaRPr lang="ko-KR" altLang="en-US"/>
        </a:p>
      </dgm:t>
    </dgm:pt>
    <dgm:pt modelId="{79515330-D853-436B-897A-88F56B74D53F}" type="sibTrans" cxnId="{8824B21E-B66A-48F0-B417-0B980825C57F}">
      <dgm:prSet/>
      <dgm:spPr/>
      <dgm:t>
        <a:bodyPr/>
        <a:lstStyle/>
        <a:p>
          <a:pPr latinLnBrk="1"/>
          <a:endParaRPr lang="ko-KR" altLang="en-US"/>
        </a:p>
      </dgm:t>
    </dgm:pt>
    <dgm:pt modelId="{02AA7E1E-B926-4945-B8B9-F963296BA866}">
      <dgm:prSet/>
      <dgm:spPr/>
      <dgm:t>
        <a:bodyPr/>
        <a:lstStyle/>
        <a:p>
          <a:pPr latinLnBrk="1"/>
          <a:r>
            <a:rPr lang="en-US" u="sng" dirty="0" smtClean="0">
              <a:uFillTx/>
              <a:latin typeface="HY헤드라인M" pitchFamily="18" charset="-127"/>
              <a:ea typeface="HY헤드라인M" pitchFamily="18" charset="-127"/>
            </a:rPr>
            <a:t>http://dhdmsdnr.blog.me/150107691536</a:t>
          </a:r>
          <a:endParaRPr lang="en-US" dirty="0">
            <a:latin typeface="HY헤드라인M" pitchFamily="18" charset="-127"/>
            <a:ea typeface="HY헤드라인M" pitchFamily="18" charset="-127"/>
          </a:endParaRPr>
        </a:p>
      </dgm:t>
    </dgm:pt>
    <dgm:pt modelId="{049FB619-82F5-4714-B0BF-100FC722C5AD}" type="parTrans" cxnId="{4E725AB0-9645-4453-8FB8-42BF1C45664C}">
      <dgm:prSet/>
      <dgm:spPr/>
      <dgm:t>
        <a:bodyPr/>
        <a:lstStyle/>
        <a:p>
          <a:pPr latinLnBrk="1"/>
          <a:endParaRPr lang="ko-KR" altLang="en-US"/>
        </a:p>
      </dgm:t>
    </dgm:pt>
    <dgm:pt modelId="{4A686DD1-A8CA-495D-8CB6-1ACA3FCE7C36}" type="sibTrans" cxnId="{4E725AB0-9645-4453-8FB8-42BF1C45664C}">
      <dgm:prSet/>
      <dgm:spPr/>
      <dgm:t>
        <a:bodyPr/>
        <a:lstStyle/>
        <a:p>
          <a:pPr latinLnBrk="1"/>
          <a:endParaRPr lang="ko-KR" altLang="en-US"/>
        </a:p>
      </dgm:t>
    </dgm:pt>
    <dgm:pt modelId="{EAE348DC-678B-40FF-9627-BD158DC27204}">
      <dgm:prSet/>
      <dgm:spPr/>
      <dgm:t>
        <a:bodyPr/>
        <a:lstStyle/>
        <a:p>
          <a:pPr latinLnBrk="1"/>
          <a:r>
            <a:rPr lang="en-US" u="sng" dirty="0" smtClean="0">
              <a:uFillTx/>
              <a:latin typeface="HY헤드라인M" pitchFamily="18" charset="-127"/>
              <a:ea typeface="HY헤드라인M" pitchFamily="18" charset="-127"/>
            </a:rPr>
            <a:t>http://100.naver.com/</a:t>
          </a:r>
          <a:endParaRPr lang="en-US" dirty="0">
            <a:latin typeface="HY헤드라인M" pitchFamily="18" charset="-127"/>
            <a:ea typeface="HY헤드라인M" pitchFamily="18" charset="-127"/>
          </a:endParaRPr>
        </a:p>
      </dgm:t>
    </dgm:pt>
    <dgm:pt modelId="{2C8F71CC-7716-4C86-A4E1-BCC7FC029635}" type="parTrans" cxnId="{37F8D3A8-3959-47A8-8BE7-50C510813D52}">
      <dgm:prSet/>
      <dgm:spPr/>
      <dgm:t>
        <a:bodyPr/>
        <a:lstStyle/>
        <a:p>
          <a:pPr latinLnBrk="1"/>
          <a:endParaRPr lang="ko-KR" altLang="en-US"/>
        </a:p>
      </dgm:t>
    </dgm:pt>
    <dgm:pt modelId="{47B46099-2A4E-4629-ACDC-12F7F5D38EDD}" type="sibTrans" cxnId="{37F8D3A8-3959-47A8-8BE7-50C510813D52}">
      <dgm:prSet/>
      <dgm:spPr/>
      <dgm:t>
        <a:bodyPr/>
        <a:lstStyle/>
        <a:p>
          <a:pPr latinLnBrk="1"/>
          <a:endParaRPr lang="ko-KR" altLang="en-US"/>
        </a:p>
      </dgm:t>
    </dgm:pt>
    <dgm:pt modelId="{DD34E377-897F-41A8-B112-5D61CE8C8BF3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참고도서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92271AA6-D468-48A2-B030-35EED7A468A5}" type="parTrans" cxnId="{812D4FA8-A806-4303-8388-8553C8AE10B8}">
      <dgm:prSet/>
      <dgm:spPr/>
      <dgm:t>
        <a:bodyPr/>
        <a:lstStyle/>
        <a:p>
          <a:pPr latinLnBrk="1"/>
          <a:endParaRPr lang="ko-KR" altLang="en-US"/>
        </a:p>
      </dgm:t>
    </dgm:pt>
    <dgm:pt modelId="{273D84DE-22DD-478C-8B83-9F3772C61254}" type="sibTrans" cxnId="{812D4FA8-A806-4303-8388-8553C8AE10B8}">
      <dgm:prSet/>
      <dgm:spPr/>
      <dgm:t>
        <a:bodyPr/>
        <a:lstStyle/>
        <a:p>
          <a:pPr latinLnBrk="1"/>
          <a:endParaRPr lang="ko-KR" altLang="en-US"/>
        </a:p>
      </dgm:t>
    </dgm:pt>
    <dgm:pt modelId="{58958FAF-8732-4BE0-BDA2-6055CEADB755}">
      <dgm:prSet/>
      <dgm:spPr/>
      <dgm:t>
        <a:bodyPr/>
        <a:lstStyle/>
        <a:p>
          <a:pPr latinLnBrk="1"/>
          <a:r>
            <a:rPr lang="en-US" u="sng" dirty="0" smtClean="0">
              <a:uFillTx/>
              <a:latin typeface="HY헤드라인M" pitchFamily="18" charset="-127"/>
              <a:ea typeface="HY헤드라인M" pitchFamily="18" charset="-127"/>
            </a:rPr>
            <a:t>http://blog.naver.com/mishina</a:t>
          </a:r>
          <a:endParaRPr lang="en-US" dirty="0">
            <a:latin typeface="HY헤드라인M" pitchFamily="18" charset="-127"/>
            <a:ea typeface="HY헤드라인M" pitchFamily="18" charset="-127"/>
          </a:endParaRPr>
        </a:p>
      </dgm:t>
    </dgm:pt>
    <dgm:pt modelId="{8AE8D82D-5B5B-4F0A-9D88-1AB9AF979122}" type="parTrans" cxnId="{66DBCC39-9745-4A02-9239-FE24404AC340}">
      <dgm:prSet/>
      <dgm:spPr/>
      <dgm:t>
        <a:bodyPr/>
        <a:lstStyle/>
        <a:p>
          <a:pPr latinLnBrk="1"/>
          <a:endParaRPr lang="ko-KR" altLang="en-US"/>
        </a:p>
      </dgm:t>
    </dgm:pt>
    <dgm:pt modelId="{F75A23AF-8CF8-43A9-9997-4EAC911E589E}" type="sibTrans" cxnId="{66DBCC39-9745-4A02-9239-FE24404AC340}">
      <dgm:prSet/>
      <dgm:spPr/>
      <dgm:t>
        <a:bodyPr/>
        <a:lstStyle/>
        <a:p>
          <a:pPr latinLnBrk="1"/>
          <a:endParaRPr lang="ko-KR" altLang="en-US"/>
        </a:p>
      </dgm:t>
    </dgm:pt>
    <dgm:pt modelId="{EE9521ED-0ED0-41C5-87F8-C2FEDFADCCA0}" type="pres">
      <dgm:prSet presAssocID="{768825B9-2D28-4C4B-B3BD-6D3B2F267E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B66F60-D34F-409B-9F34-5B22AFA364C0}" type="pres">
      <dgm:prSet presAssocID="{DD34E377-897F-41A8-B112-5D61CE8C8BF3}" presName="root" presStyleCnt="0"/>
      <dgm:spPr/>
    </dgm:pt>
    <dgm:pt modelId="{2765BEF9-3763-4C70-B269-846557EE35B9}" type="pres">
      <dgm:prSet presAssocID="{DD34E377-897F-41A8-B112-5D61CE8C8BF3}" presName="rootComposite" presStyleCnt="0"/>
      <dgm:spPr/>
    </dgm:pt>
    <dgm:pt modelId="{CE2A6527-6726-43F9-8D15-A001BA81B1F2}" type="pres">
      <dgm:prSet presAssocID="{DD34E377-897F-41A8-B112-5D61CE8C8BF3}" presName="rootText" presStyleLbl="node1" presStyleIdx="0" presStyleCnt="2" custScaleX="159789"/>
      <dgm:spPr/>
      <dgm:t>
        <a:bodyPr/>
        <a:lstStyle/>
        <a:p>
          <a:pPr latinLnBrk="1"/>
          <a:endParaRPr lang="ko-KR" altLang="en-US"/>
        </a:p>
      </dgm:t>
    </dgm:pt>
    <dgm:pt modelId="{AAEAAF30-F003-422D-A893-6F50C18FFFAA}" type="pres">
      <dgm:prSet presAssocID="{DD34E377-897F-41A8-B112-5D61CE8C8BF3}" presName="rootConnector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7B5E0DC-7207-4235-B374-FB535B4C1F04}" type="pres">
      <dgm:prSet presAssocID="{DD34E377-897F-41A8-B112-5D61CE8C8BF3}" presName="childShape" presStyleCnt="0"/>
      <dgm:spPr/>
    </dgm:pt>
    <dgm:pt modelId="{CF7CD8C6-7B9B-41B8-A09C-417F9AF5A37B}" type="pres">
      <dgm:prSet presAssocID="{4C07CD55-EB01-490B-9776-B09F49127428}" presName="Name13" presStyleLbl="parChTrans1D2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837AD726-05B9-4C69-9844-997D388445C6}" type="pres">
      <dgm:prSet presAssocID="{AD9648EF-F495-43D4-917E-A38FAA358EAE}" presName="childText" presStyleLbl="bgAcc1" presStyleIdx="0" presStyleCnt="7" custScaleX="1869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C5B148-A708-463A-9C6F-36E2BCE3566E}" type="pres">
      <dgm:prSet presAssocID="{68F4DF98-E474-425C-835D-44B23855144E}" presName="Name13" presStyleLbl="parChTrans1D2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B2DE311C-9A15-4C6C-AFD7-7A5A1BE0579E}" type="pres">
      <dgm:prSet presAssocID="{99EEA47F-0B2F-425D-8733-E97AFA04A260}" presName="childText" presStyleLbl="bgAcc1" presStyleIdx="1" presStyleCnt="7" custScaleX="1869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DF68C5-3F58-4AC3-9F92-2EDA33731DF9}" type="pres">
      <dgm:prSet presAssocID="{7A004C0E-2880-4985-BA56-CC3F399C3BF4}" presName="Name13" presStyleLbl="parChTrans1D2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40FEF613-7754-4A4F-96CD-2AB3F2767525}" type="pres">
      <dgm:prSet presAssocID="{2AA722D8-9EE9-4D19-B76E-5024DC98707D}" presName="childText" presStyleLbl="bgAcc1" presStyleIdx="2" presStyleCnt="7" custScaleX="1869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0FBFCB-AE2F-4257-87D8-D4C21C951976}" type="pres">
      <dgm:prSet presAssocID="{597DAEAB-C7B6-4965-B288-E5ABF57E91C5}" presName="Name13" presStyleLbl="parChTrans1D2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4D8473CF-8ED0-49CF-9328-DA74043BADE6}" type="pres">
      <dgm:prSet presAssocID="{023922F6-038A-430D-B443-5A2729AEE6FD}" presName="childText" presStyleLbl="bgAcc1" presStyleIdx="3" presStyleCnt="7" custScaleX="1869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CE6DFF-EE2C-4913-9974-C3BCBEECEA64}" type="pres">
      <dgm:prSet presAssocID="{23504849-2F03-448D-B2A9-A899428CD528}" presName="root" presStyleCnt="0"/>
      <dgm:spPr/>
    </dgm:pt>
    <dgm:pt modelId="{3772DA32-9F04-4B7A-8467-FA0E31213F53}" type="pres">
      <dgm:prSet presAssocID="{23504849-2F03-448D-B2A9-A899428CD528}" presName="rootComposite" presStyleCnt="0"/>
      <dgm:spPr/>
    </dgm:pt>
    <dgm:pt modelId="{FD7A6000-3108-40B7-AF5A-0DAE64342E7C}" type="pres">
      <dgm:prSet presAssocID="{23504849-2F03-448D-B2A9-A899428CD528}" presName="rootText" presStyleLbl="node1" presStyleIdx="1" presStyleCnt="2" custScaleX="241370"/>
      <dgm:spPr/>
      <dgm:t>
        <a:bodyPr/>
        <a:lstStyle/>
        <a:p>
          <a:pPr latinLnBrk="1"/>
          <a:endParaRPr lang="ko-KR" altLang="en-US"/>
        </a:p>
      </dgm:t>
    </dgm:pt>
    <dgm:pt modelId="{DC99D203-0E67-4277-9CFB-E1DFEE7D052A}" type="pres">
      <dgm:prSet presAssocID="{23504849-2F03-448D-B2A9-A899428CD528}" presName="rootConnector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5322419-A76D-4E42-A0F0-C5C7F639AF40}" type="pres">
      <dgm:prSet presAssocID="{23504849-2F03-448D-B2A9-A899428CD528}" presName="childShape" presStyleCnt="0"/>
      <dgm:spPr/>
    </dgm:pt>
    <dgm:pt modelId="{76E38180-B71F-49B5-B59E-1C134EA30BF5}" type="pres">
      <dgm:prSet presAssocID="{8AE8D82D-5B5B-4F0A-9D88-1AB9AF979122}" presName="Name13" presStyleLbl="parChTrans1D2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72C8DAB4-D7F3-4C19-A493-1C5852B40286}" type="pres">
      <dgm:prSet presAssocID="{58958FAF-8732-4BE0-BDA2-6055CEADB755}" presName="childText" presStyleLbl="bgAcc1" presStyleIdx="4" presStyleCnt="7" custScaleX="2413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C59382-2135-4822-A73D-C2875E60B6E8}" type="pres">
      <dgm:prSet presAssocID="{049FB619-82F5-4714-B0BF-100FC722C5AD}" presName="Name13" presStyleLbl="parChTrans1D2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71195C79-1048-4EE7-95DD-442748A4CEFF}" type="pres">
      <dgm:prSet presAssocID="{02AA7E1E-B926-4945-B8B9-F963296BA866}" presName="childText" presStyleLbl="bgAcc1" presStyleIdx="5" presStyleCnt="7" custScaleX="2413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C2E1BD-9403-4616-A9CD-CA1116F87F4E}" type="pres">
      <dgm:prSet presAssocID="{2C8F71CC-7716-4C86-A4E1-BCC7FC029635}" presName="Name13" presStyleLbl="parChTrans1D2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D4F436C6-3BDD-403D-9DD2-235EA317BB1A}" type="pres">
      <dgm:prSet presAssocID="{EAE348DC-678B-40FF-9627-BD158DC27204}" presName="childText" presStyleLbl="bgAcc1" presStyleIdx="6" presStyleCnt="7" custScaleX="2413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23194F0-0D01-4335-B560-1AD7BE157EA9}" type="presOf" srcId="{68F4DF98-E474-425C-835D-44B23855144E}" destId="{0FC5B148-A708-463A-9C6F-36E2BCE3566E}" srcOrd="0" destOrd="0" presId="urn:microsoft.com/office/officeart/2005/8/layout/hierarchy3"/>
    <dgm:cxn modelId="{A60EB811-9305-4782-8152-35938993FACD}" srcId="{DD34E377-897F-41A8-B112-5D61CE8C8BF3}" destId="{2AA722D8-9EE9-4D19-B76E-5024DC98707D}" srcOrd="2" destOrd="0" parTransId="{7A004C0E-2880-4985-BA56-CC3F399C3BF4}" sibTransId="{1EBAF5EB-0B15-4FB3-9BDF-9C72584BAF36}"/>
    <dgm:cxn modelId="{4E80FDFE-A6D7-46A5-B45E-F7C24983B0BD}" type="presOf" srcId="{AD9648EF-F495-43D4-917E-A38FAA358EAE}" destId="{837AD726-05B9-4C69-9844-997D388445C6}" srcOrd="0" destOrd="0" presId="urn:microsoft.com/office/officeart/2005/8/layout/hierarchy3"/>
    <dgm:cxn modelId="{103EFCE8-4DD3-4A8F-A7C8-5056F0018C4E}" type="presOf" srcId="{58958FAF-8732-4BE0-BDA2-6055CEADB755}" destId="{72C8DAB4-D7F3-4C19-A493-1C5852B40286}" srcOrd="0" destOrd="0" presId="urn:microsoft.com/office/officeart/2005/8/layout/hierarchy3"/>
    <dgm:cxn modelId="{088B58FB-4F3B-4A85-95A2-26515054E661}" type="presOf" srcId="{23504849-2F03-448D-B2A9-A899428CD528}" destId="{DC99D203-0E67-4277-9CFB-E1DFEE7D052A}" srcOrd="1" destOrd="0" presId="urn:microsoft.com/office/officeart/2005/8/layout/hierarchy3"/>
    <dgm:cxn modelId="{AC12D923-E2C0-4C99-AE01-5693F7A59029}" srcId="{DD34E377-897F-41A8-B112-5D61CE8C8BF3}" destId="{AD9648EF-F495-43D4-917E-A38FAA358EAE}" srcOrd="0" destOrd="0" parTransId="{4C07CD55-EB01-490B-9776-B09F49127428}" sibTransId="{9216AB78-DF54-456A-8DAA-A87EAF9E77C0}"/>
    <dgm:cxn modelId="{9FE52A08-DC7B-4080-9253-59F9A8FB5747}" type="presOf" srcId="{23504849-2F03-448D-B2A9-A899428CD528}" destId="{FD7A6000-3108-40B7-AF5A-0DAE64342E7C}" srcOrd="0" destOrd="0" presId="urn:microsoft.com/office/officeart/2005/8/layout/hierarchy3"/>
    <dgm:cxn modelId="{1E7F33F4-BD2C-4916-9C60-4C458661260D}" type="presOf" srcId="{8AE8D82D-5B5B-4F0A-9D88-1AB9AF979122}" destId="{76E38180-B71F-49B5-B59E-1C134EA30BF5}" srcOrd="0" destOrd="0" presId="urn:microsoft.com/office/officeart/2005/8/layout/hierarchy3"/>
    <dgm:cxn modelId="{812D4FA8-A806-4303-8388-8553C8AE10B8}" srcId="{768825B9-2D28-4C4B-B3BD-6D3B2F267EA2}" destId="{DD34E377-897F-41A8-B112-5D61CE8C8BF3}" srcOrd="0" destOrd="0" parTransId="{92271AA6-D468-48A2-B030-35EED7A468A5}" sibTransId="{273D84DE-22DD-478C-8B83-9F3772C61254}"/>
    <dgm:cxn modelId="{87E52190-512F-4805-8611-1D2355FCD0ED}" type="presOf" srcId="{99EEA47F-0B2F-425D-8733-E97AFA04A260}" destId="{B2DE311C-9A15-4C6C-AFD7-7A5A1BE0579E}" srcOrd="0" destOrd="0" presId="urn:microsoft.com/office/officeart/2005/8/layout/hierarchy3"/>
    <dgm:cxn modelId="{37F8D3A8-3959-47A8-8BE7-50C510813D52}" srcId="{23504849-2F03-448D-B2A9-A899428CD528}" destId="{EAE348DC-678B-40FF-9627-BD158DC27204}" srcOrd="2" destOrd="0" parTransId="{2C8F71CC-7716-4C86-A4E1-BCC7FC029635}" sibTransId="{47B46099-2A4E-4629-ACDC-12F7F5D38EDD}"/>
    <dgm:cxn modelId="{66DBCC39-9745-4A02-9239-FE24404AC340}" srcId="{23504849-2F03-448D-B2A9-A899428CD528}" destId="{58958FAF-8732-4BE0-BDA2-6055CEADB755}" srcOrd="0" destOrd="0" parTransId="{8AE8D82D-5B5B-4F0A-9D88-1AB9AF979122}" sibTransId="{F75A23AF-8CF8-43A9-9997-4EAC911E589E}"/>
    <dgm:cxn modelId="{F3609F5E-9450-43F3-8E26-963E4110690B}" type="presOf" srcId="{2C8F71CC-7716-4C86-A4E1-BCC7FC029635}" destId="{9AC2E1BD-9403-4616-A9CD-CA1116F87F4E}" srcOrd="0" destOrd="0" presId="urn:microsoft.com/office/officeart/2005/8/layout/hierarchy3"/>
    <dgm:cxn modelId="{4A704CCF-A1E6-43AB-BBFF-6D22BA79930E}" type="presOf" srcId="{DD34E377-897F-41A8-B112-5D61CE8C8BF3}" destId="{CE2A6527-6726-43F9-8D15-A001BA81B1F2}" srcOrd="0" destOrd="0" presId="urn:microsoft.com/office/officeart/2005/8/layout/hierarchy3"/>
    <dgm:cxn modelId="{49BF8B80-E09E-4105-B9BF-50B7BE0680E5}" type="presOf" srcId="{DD34E377-897F-41A8-B112-5D61CE8C8BF3}" destId="{AAEAAF30-F003-422D-A893-6F50C18FFFAA}" srcOrd="1" destOrd="0" presId="urn:microsoft.com/office/officeart/2005/8/layout/hierarchy3"/>
    <dgm:cxn modelId="{D87E2612-7213-4BE5-AA49-ABAA6B1911F1}" srcId="{DD34E377-897F-41A8-B112-5D61CE8C8BF3}" destId="{99EEA47F-0B2F-425D-8733-E97AFA04A260}" srcOrd="1" destOrd="0" parTransId="{68F4DF98-E474-425C-835D-44B23855144E}" sibTransId="{62EFC231-AE0B-4F53-8F2F-118CA9811172}"/>
    <dgm:cxn modelId="{5155917C-0C03-4BAB-A152-0B57634AD0AB}" type="presOf" srcId="{7A004C0E-2880-4985-BA56-CC3F399C3BF4}" destId="{BCDF68C5-3F58-4AC3-9F92-2EDA33731DF9}" srcOrd="0" destOrd="0" presId="urn:microsoft.com/office/officeart/2005/8/layout/hierarchy3"/>
    <dgm:cxn modelId="{8824B21E-B66A-48F0-B417-0B980825C57F}" srcId="{768825B9-2D28-4C4B-B3BD-6D3B2F267EA2}" destId="{23504849-2F03-448D-B2A9-A899428CD528}" srcOrd="1" destOrd="0" parTransId="{CB420AB2-3A9C-4FDE-8363-E4C00CB54660}" sibTransId="{79515330-D853-436B-897A-88F56B74D53F}"/>
    <dgm:cxn modelId="{4E725AB0-9645-4453-8FB8-42BF1C45664C}" srcId="{23504849-2F03-448D-B2A9-A899428CD528}" destId="{02AA7E1E-B926-4945-B8B9-F963296BA866}" srcOrd="1" destOrd="0" parTransId="{049FB619-82F5-4714-B0BF-100FC722C5AD}" sibTransId="{4A686DD1-A8CA-495D-8CB6-1ACA3FCE7C36}"/>
    <dgm:cxn modelId="{E20387CF-AFFC-4CA3-92BD-43659593AFE6}" type="presOf" srcId="{023922F6-038A-430D-B443-5A2729AEE6FD}" destId="{4D8473CF-8ED0-49CF-9328-DA74043BADE6}" srcOrd="0" destOrd="0" presId="urn:microsoft.com/office/officeart/2005/8/layout/hierarchy3"/>
    <dgm:cxn modelId="{E39624E5-CB2D-4D35-BAA8-AEE1B2F6C1A5}" type="presOf" srcId="{4C07CD55-EB01-490B-9776-B09F49127428}" destId="{CF7CD8C6-7B9B-41B8-A09C-417F9AF5A37B}" srcOrd="0" destOrd="0" presId="urn:microsoft.com/office/officeart/2005/8/layout/hierarchy3"/>
    <dgm:cxn modelId="{6384FF9C-565A-4AB8-B580-14F59C704EB4}" type="presOf" srcId="{2AA722D8-9EE9-4D19-B76E-5024DC98707D}" destId="{40FEF613-7754-4A4F-96CD-2AB3F2767525}" srcOrd="0" destOrd="0" presId="urn:microsoft.com/office/officeart/2005/8/layout/hierarchy3"/>
    <dgm:cxn modelId="{69C59378-8EF0-4D62-81E0-36C89675AEC4}" type="presOf" srcId="{597DAEAB-C7B6-4965-B288-E5ABF57E91C5}" destId="{9E0FBFCB-AE2F-4257-87D8-D4C21C951976}" srcOrd="0" destOrd="0" presId="urn:microsoft.com/office/officeart/2005/8/layout/hierarchy3"/>
    <dgm:cxn modelId="{DEEDA9B4-E859-4E40-B4BB-5FAD9E8C28DE}" type="presOf" srcId="{768825B9-2D28-4C4B-B3BD-6D3B2F267EA2}" destId="{EE9521ED-0ED0-41C5-87F8-C2FEDFADCCA0}" srcOrd="0" destOrd="0" presId="urn:microsoft.com/office/officeart/2005/8/layout/hierarchy3"/>
    <dgm:cxn modelId="{31E15F45-8B56-4865-960E-3ECFC3D15908}" type="presOf" srcId="{049FB619-82F5-4714-B0BF-100FC722C5AD}" destId="{AFC59382-2135-4822-A73D-C2875E60B6E8}" srcOrd="0" destOrd="0" presId="urn:microsoft.com/office/officeart/2005/8/layout/hierarchy3"/>
    <dgm:cxn modelId="{27B8A006-C2D5-402B-B9FE-D65D90A5B9B7}" type="presOf" srcId="{EAE348DC-678B-40FF-9627-BD158DC27204}" destId="{D4F436C6-3BDD-403D-9DD2-235EA317BB1A}" srcOrd="0" destOrd="0" presId="urn:microsoft.com/office/officeart/2005/8/layout/hierarchy3"/>
    <dgm:cxn modelId="{E765EA31-4CBE-4B8A-83E7-1A6B0462841E}" type="presOf" srcId="{02AA7E1E-B926-4945-B8B9-F963296BA866}" destId="{71195C79-1048-4EE7-95DD-442748A4CEFF}" srcOrd="0" destOrd="0" presId="urn:microsoft.com/office/officeart/2005/8/layout/hierarchy3"/>
    <dgm:cxn modelId="{EDDEDA18-11BF-4C73-9E4E-314A3ADE82ED}" srcId="{DD34E377-897F-41A8-B112-5D61CE8C8BF3}" destId="{023922F6-038A-430D-B443-5A2729AEE6FD}" srcOrd="3" destOrd="0" parTransId="{597DAEAB-C7B6-4965-B288-E5ABF57E91C5}" sibTransId="{2BD96328-D46A-4024-953D-A5EC884EA6C3}"/>
    <dgm:cxn modelId="{F111F728-454E-48DE-8E16-B2CA2E2DF86A}" type="presParOf" srcId="{EE9521ED-0ED0-41C5-87F8-C2FEDFADCCA0}" destId="{BFB66F60-D34F-409B-9F34-5B22AFA364C0}" srcOrd="0" destOrd="0" presId="urn:microsoft.com/office/officeart/2005/8/layout/hierarchy3"/>
    <dgm:cxn modelId="{F2332C80-9D23-4F16-BEF8-28CA39931D9D}" type="presParOf" srcId="{BFB66F60-D34F-409B-9F34-5B22AFA364C0}" destId="{2765BEF9-3763-4C70-B269-846557EE35B9}" srcOrd="0" destOrd="0" presId="urn:microsoft.com/office/officeart/2005/8/layout/hierarchy3"/>
    <dgm:cxn modelId="{8B95A3B3-BC40-4B60-8269-E44E752B6426}" type="presParOf" srcId="{2765BEF9-3763-4C70-B269-846557EE35B9}" destId="{CE2A6527-6726-43F9-8D15-A001BA81B1F2}" srcOrd="0" destOrd="0" presId="urn:microsoft.com/office/officeart/2005/8/layout/hierarchy3"/>
    <dgm:cxn modelId="{F8152BE2-D21D-46E2-8C5A-F5D995A52217}" type="presParOf" srcId="{2765BEF9-3763-4C70-B269-846557EE35B9}" destId="{AAEAAF30-F003-422D-A893-6F50C18FFFAA}" srcOrd="1" destOrd="0" presId="urn:microsoft.com/office/officeart/2005/8/layout/hierarchy3"/>
    <dgm:cxn modelId="{9AF8DA00-BD54-4631-8DE5-13EA0450B7AF}" type="presParOf" srcId="{BFB66F60-D34F-409B-9F34-5B22AFA364C0}" destId="{F7B5E0DC-7207-4235-B374-FB535B4C1F04}" srcOrd="1" destOrd="0" presId="urn:microsoft.com/office/officeart/2005/8/layout/hierarchy3"/>
    <dgm:cxn modelId="{AB25C812-71A2-466D-81D1-1F07B30B76C5}" type="presParOf" srcId="{F7B5E0DC-7207-4235-B374-FB535B4C1F04}" destId="{CF7CD8C6-7B9B-41B8-A09C-417F9AF5A37B}" srcOrd="0" destOrd="0" presId="urn:microsoft.com/office/officeart/2005/8/layout/hierarchy3"/>
    <dgm:cxn modelId="{B7A74A97-D67D-4234-9DD9-1D3D7BE7B532}" type="presParOf" srcId="{F7B5E0DC-7207-4235-B374-FB535B4C1F04}" destId="{837AD726-05B9-4C69-9844-997D388445C6}" srcOrd="1" destOrd="0" presId="urn:microsoft.com/office/officeart/2005/8/layout/hierarchy3"/>
    <dgm:cxn modelId="{B1440846-34C0-4606-912B-3A2CC0D94428}" type="presParOf" srcId="{F7B5E0DC-7207-4235-B374-FB535B4C1F04}" destId="{0FC5B148-A708-463A-9C6F-36E2BCE3566E}" srcOrd="2" destOrd="0" presId="urn:microsoft.com/office/officeart/2005/8/layout/hierarchy3"/>
    <dgm:cxn modelId="{657CF7AE-A0F8-4581-B31D-04978C89ECAC}" type="presParOf" srcId="{F7B5E0DC-7207-4235-B374-FB535B4C1F04}" destId="{B2DE311C-9A15-4C6C-AFD7-7A5A1BE0579E}" srcOrd="3" destOrd="0" presId="urn:microsoft.com/office/officeart/2005/8/layout/hierarchy3"/>
    <dgm:cxn modelId="{E4715C2E-D5EC-46B5-8DAB-C3B62A2510EA}" type="presParOf" srcId="{F7B5E0DC-7207-4235-B374-FB535B4C1F04}" destId="{BCDF68C5-3F58-4AC3-9F92-2EDA33731DF9}" srcOrd="4" destOrd="0" presId="urn:microsoft.com/office/officeart/2005/8/layout/hierarchy3"/>
    <dgm:cxn modelId="{227A078B-9BF9-4FE6-9A2F-82176F6FCFBE}" type="presParOf" srcId="{F7B5E0DC-7207-4235-B374-FB535B4C1F04}" destId="{40FEF613-7754-4A4F-96CD-2AB3F2767525}" srcOrd="5" destOrd="0" presId="urn:microsoft.com/office/officeart/2005/8/layout/hierarchy3"/>
    <dgm:cxn modelId="{BEE5DD49-52D7-40A9-ACFE-84F153386D26}" type="presParOf" srcId="{F7B5E0DC-7207-4235-B374-FB535B4C1F04}" destId="{9E0FBFCB-AE2F-4257-87D8-D4C21C951976}" srcOrd="6" destOrd="0" presId="urn:microsoft.com/office/officeart/2005/8/layout/hierarchy3"/>
    <dgm:cxn modelId="{6DE900F1-988E-4ABF-BDC6-80BEB91FABDE}" type="presParOf" srcId="{F7B5E0DC-7207-4235-B374-FB535B4C1F04}" destId="{4D8473CF-8ED0-49CF-9328-DA74043BADE6}" srcOrd="7" destOrd="0" presId="urn:microsoft.com/office/officeart/2005/8/layout/hierarchy3"/>
    <dgm:cxn modelId="{FC9AD964-7513-4D7A-825C-E25948507851}" type="presParOf" srcId="{EE9521ED-0ED0-41C5-87F8-C2FEDFADCCA0}" destId="{A5CE6DFF-EE2C-4913-9974-C3BCBEECEA64}" srcOrd="1" destOrd="0" presId="urn:microsoft.com/office/officeart/2005/8/layout/hierarchy3"/>
    <dgm:cxn modelId="{E7BAED64-20AB-41E9-AABD-ADE2882F09CD}" type="presParOf" srcId="{A5CE6DFF-EE2C-4913-9974-C3BCBEECEA64}" destId="{3772DA32-9F04-4B7A-8467-FA0E31213F53}" srcOrd="0" destOrd="0" presId="urn:microsoft.com/office/officeart/2005/8/layout/hierarchy3"/>
    <dgm:cxn modelId="{46164E05-2CEF-42B7-89F0-32FBE644C6C4}" type="presParOf" srcId="{3772DA32-9F04-4B7A-8467-FA0E31213F53}" destId="{FD7A6000-3108-40B7-AF5A-0DAE64342E7C}" srcOrd="0" destOrd="0" presId="urn:microsoft.com/office/officeart/2005/8/layout/hierarchy3"/>
    <dgm:cxn modelId="{705E0E9B-43E3-43B7-BA9B-8168930940BE}" type="presParOf" srcId="{3772DA32-9F04-4B7A-8467-FA0E31213F53}" destId="{DC99D203-0E67-4277-9CFB-E1DFEE7D052A}" srcOrd="1" destOrd="0" presId="urn:microsoft.com/office/officeart/2005/8/layout/hierarchy3"/>
    <dgm:cxn modelId="{9D915AF7-9241-4878-8A1F-4B7D763E883B}" type="presParOf" srcId="{A5CE6DFF-EE2C-4913-9974-C3BCBEECEA64}" destId="{05322419-A76D-4E42-A0F0-C5C7F639AF40}" srcOrd="1" destOrd="0" presId="urn:microsoft.com/office/officeart/2005/8/layout/hierarchy3"/>
    <dgm:cxn modelId="{6383FF1F-1A8F-45C1-8C8E-613376215297}" type="presParOf" srcId="{05322419-A76D-4E42-A0F0-C5C7F639AF40}" destId="{76E38180-B71F-49B5-B59E-1C134EA30BF5}" srcOrd="0" destOrd="0" presId="urn:microsoft.com/office/officeart/2005/8/layout/hierarchy3"/>
    <dgm:cxn modelId="{3A5C78EE-C38A-4FDE-AE0A-49CC43938CF2}" type="presParOf" srcId="{05322419-A76D-4E42-A0F0-C5C7F639AF40}" destId="{72C8DAB4-D7F3-4C19-A493-1C5852B40286}" srcOrd="1" destOrd="0" presId="urn:microsoft.com/office/officeart/2005/8/layout/hierarchy3"/>
    <dgm:cxn modelId="{981698AD-4D76-4F2A-B88E-CDB2987102CA}" type="presParOf" srcId="{05322419-A76D-4E42-A0F0-C5C7F639AF40}" destId="{AFC59382-2135-4822-A73D-C2875E60B6E8}" srcOrd="2" destOrd="0" presId="urn:microsoft.com/office/officeart/2005/8/layout/hierarchy3"/>
    <dgm:cxn modelId="{DE5CD39D-9580-470D-BC02-9AF12925E78B}" type="presParOf" srcId="{05322419-A76D-4E42-A0F0-C5C7F639AF40}" destId="{71195C79-1048-4EE7-95DD-442748A4CEFF}" srcOrd="3" destOrd="0" presId="urn:microsoft.com/office/officeart/2005/8/layout/hierarchy3"/>
    <dgm:cxn modelId="{5ACBA2AC-7C2A-44AC-85B5-744D39F26F51}" type="presParOf" srcId="{05322419-A76D-4E42-A0F0-C5C7F639AF40}" destId="{9AC2E1BD-9403-4616-A9CD-CA1116F87F4E}" srcOrd="4" destOrd="0" presId="urn:microsoft.com/office/officeart/2005/8/layout/hierarchy3"/>
    <dgm:cxn modelId="{80223829-5C91-4D26-9BF8-28C0FFA2A11B}" type="presParOf" srcId="{05322419-A76D-4E42-A0F0-C5C7F639AF40}" destId="{D4F436C6-3BDD-403D-9DD2-235EA317BB1A}" srcOrd="5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6C9532-34D7-4A45-8DF1-8B80FAD7DC25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</dgm:pt>
    <dgm:pt modelId="{CA6040C7-F361-461A-8216-FAE4E029A06E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latin typeface="HY헤드라인M" pitchFamily="18" charset="-127"/>
              <a:ea typeface="HY헤드라인M" pitchFamily="18" charset="-127"/>
            </a:rPr>
            <a:t>무사</a:t>
          </a:r>
          <a:r>
            <a:rPr lang="zh-CN" altLang="en-US" sz="2000" b="1" dirty="0" smtClean="0">
              <a:latin typeface="HY헤드라인M" pitchFamily="18" charset="-127"/>
              <a:ea typeface="HY헤드라인M" pitchFamily="18" charset="-127"/>
            </a:rPr>
            <a:t>（幕府）</a:t>
          </a:r>
          <a:endParaRPr lang="ko-KR" altLang="en-US" sz="2000" b="1" dirty="0">
            <a:latin typeface="HY헤드라인M" pitchFamily="18" charset="-127"/>
            <a:ea typeface="HY헤드라인M" pitchFamily="18" charset="-127"/>
          </a:endParaRPr>
        </a:p>
      </dgm:t>
    </dgm:pt>
    <dgm:pt modelId="{857B0BED-F8DC-4F76-BE32-8B26766DCB28}" type="parTrans" cxnId="{FB5B07D9-0847-4926-81D3-EC1660BF8ED5}">
      <dgm:prSet/>
      <dgm:spPr/>
      <dgm:t>
        <a:bodyPr/>
        <a:lstStyle/>
        <a:p>
          <a:pPr latinLnBrk="1"/>
          <a:endParaRPr lang="ko-KR" altLang="en-US"/>
        </a:p>
      </dgm:t>
    </dgm:pt>
    <dgm:pt modelId="{29A07212-D514-4EDC-AD72-A8F3AFB09CC1}" type="sibTrans" cxnId="{FB5B07D9-0847-4926-81D3-EC1660BF8ED5}">
      <dgm:prSet/>
      <dgm:spPr/>
      <dgm:t>
        <a:bodyPr/>
        <a:lstStyle/>
        <a:p>
          <a:pPr latinLnBrk="1"/>
          <a:endParaRPr lang="ko-KR" altLang="en-US"/>
        </a:p>
      </dgm:t>
    </dgm:pt>
    <dgm:pt modelId="{986E7894-79B8-4556-84E5-BABB95228B0A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latin typeface="HY헤드라인M" pitchFamily="18" charset="-127"/>
              <a:ea typeface="HY헤드라인M" pitchFamily="18" charset="-127"/>
            </a:rPr>
            <a:t>상인</a:t>
          </a:r>
          <a:r>
            <a:rPr lang="en-US" altLang="ko-KR" sz="2000" b="1" dirty="0" smtClean="0">
              <a:latin typeface="HY헤드라인M" pitchFamily="18" charset="-127"/>
              <a:ea typeface="HY헤드라인M" pitchFamily="18" charset="-127"/>
            </a:rPr>
            <a:t>․</a:t>
          </a:r>
          <a:r>
            <a:rPr lang="ko-KR" altLang="en-US" sz="2000" b="1" dirty="0" smtClean="0">
              <a:latin typeface="HY헤드라인M" pitchFamily="18" charset="-127"/>
              <a:ea typeface="HY헤드라인M" pitchFamily="18" charset="-127"/>
            </a:rPr>
            <a:t>수공업자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(</a:t>
          </a:r>
          <a:r>
            <a:rPr lang="zh-CN" altLang="en-US" sz="2000" b="1" i="0" dirty="0" smtClean="0"/>
            <a:t>经销商、技工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)</a:t>
          </a:r>
          <a:endParaRPr lang="ko-KR" altLang="en-US" sz="2000" b="1" dirty="0">
            <a:latin typeface="Kozuka Gothic Pro M" pitchFamily="34" charset="-128"/>
            <a:ea typeface="HY헤드라인M" pitchFamily="18" charset="-127"/>
          </a:endParaRPr>
        </a:p>
      </dgm:t>
    </dgm:pt>
    <dgm:pt modelId="{0EED495E-B154-4B5C-9904-D0904DE45429}" type="parTrans" cxnId="{3478FDCC-0992-4B17-AA09-13EED4FDF1C6}">
      <dgm:prSet/>
      <dgm:spPr/>
      <dgm:t>
        <a:bodyPr/>
        <a:lstStyle/>
        <a:p>
          <a:pPr latinLnBrk="1"/>
          <a:endParaRPr lang="ko-KR" altLang="en-US"/>
        </a:p>
      </dgm:t>
    </dgm:pt>
    <dgm:pt modelId="{D6B6705A-8406-4AB0-9791-34EDB48858EB}" type="sibTrans" cxnId="{3478FDCC-0992-4B17-AA09-13EED4FDF1C6}">
      <dgm:prSet/>
      <dgm:spPr/>
      <dgm:t>
        <a:bodyPr/>
        <a:lstStyle/>
        <a:p>
          <a:pPr latinLnBrk="1"/>
          <a:endParaRPr lang="ko-KR" altLang="en-US"/>
        </a:p>
      </dgm:t>
    </dgm:pt>
    <dgm:pt modelId="{2C0E29EA-28D8-4DA4-8C13-294BF58BE147}">
      <dgm:prSet phldrT="[텍스트]" custT="1"/>
      <dgm:spPr/>
      <dgm:t>
        <a:bodyPr anchor="ctr" anchorCtr="1"/>
        <a:lstStyle/>
        <a:p>
          <a:pPr latinLnBrk="1"/>
          <a:r>
            <a:rPr lang="ko-KR" altLang="en-US" sz="2000" b="1" dirty="0" smtClean="0">
              <a:latin typeface="HY헤드라인M" pitchFamily="18" charset="-127"/>
              <a:ea typeface="HY헤드라인M" pitchFamily="18" charset="-127"/>
            </a:rPr>
            <a:t>농민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(</a:t>
          </a:r>
          <a:r>
            <a:rPr lang="ko-KR" altLang="en-US" sz="2000" b="1" dirty="0" smtClean="0">
              <a:latin typeface="Kozuka Gothic Pro M" pitchFamily="34" charset="-128"/>
              <a:ea typeface="HY헤드라인M" pitchFamily="18" charset="-127"/>
            </a:rPr>
            <a:t>百姓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)</a:t>
          </a:r>
        </a:p>
      </dgm:t>
    </dgm:pt>
    <dgm:pt modelId="{95E955A0-8358-4E5F-BC6C-898CC6B01D31}" type="parTrans" cxnId="{91A95196-B29D-418D-97FC-2208BAD591FA}">
      <dgm:prSet/>
      <dgm:spPr/>
      <dgm:t>
        <a:bodyPr/>
        <a:lstStyle/>
        <a:p>
          <a:pPr latinLnBrk="1"/>
          <a:endParaRPr lang="ko-KR" altLang="en-US"/>
        </a:p>
      </dgm:t>
    </dgm:pt>
    <dgm:pt modelId="{1BB87F8B-787A-4C7A-ADAA-51795B44AB71}" type="sibTrans" cxnId="{91A95196-B29D-418D-97FC-2208BAD591FA}">
      <dgm:prSet/>
      <dgm:spPr/>
      <dgm:t>
        <a:bodyPr/>
        <a:lstStyle/>
        <a:p>
          <a:pPr latinLnBrk="1"/>
          <a:endParaRPr lang="ko-KR" altLang="en-US"/>
        </a:p>
      </dgm:t>
    </dgm:pt>
    <dgm:pt modelId="{06FA37E2-7F74-49A5-85FA-840127C4A86B}">
      <dgm:prSet custT="1"/>
      <dgm:spPr/>
      <dgm:t>
        <a:bodyPr/>
        <a:lstStyle/>
        <a:p>
          <a:pPr latinLnBrk="1"/>
          <a:r>
            <a:rPr lang="ko-KR" altLang="en-US" sz="2000" b="1" dirty="0" smtClean="0">
              <a:latin typeface="HY헤드라인M" pitchFamily="18" charset="-127"/>
              <a:ea typeface="HY헤드라인M" pitchFamily="18" charset="-127"/>
            </a:rPr>
            <a:t>천민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(</a:t>
          </a:r>
          <a:r>
            <a:rPr lang="ko-KR" altLang="en-US" sz="2000" b="1" dirty="0" smtClean="0">
              <a:latin typeface="Kozuka Gothic Pro M" pitchFamily="34" charset="-128"/>
              <a:ea typeface="HY헤드라인M" pitchFamily="18" charset="-127"/>
            </a:rPr>
            <a:t>穢多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,</a:t>
          </a:r>
          <a:r>
            <a:rPr lang="ko-KR" altLang="en-US" sz="2000" b="1" dirty="0" smtClean="0">
              <a:latin typeface="Kozuka Gothic Pro M" pitchFamily="34" charset="-128"/>
              <a:ea typeface="HY헤드라인M" pitchFamily="18" charset="-127"/>
            </a:rPr>
            <a:t>非人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)</a:t>
          </a:r>
          <a:endParaRPr lang="ko-KR" altLang="en-US" sz="2000" b="1" dirty="0">
            <a:latin typeface="Kozuka Gothic Pro M" pitchFamily="34" charset="-128"/>
            <a:ea typeface="HY헤드라인M" pitchFamily="18" charset="-127"/>
          </a:endParaRPr>
        </a:p>
      </dgm:t>
    </dgm:pt>
    <dgm:pt modelId="{6428FDCA-567D-4D47-858F-6D277931BF85}" type="parTrans" cxnId="{D9905B1F-FB84-4FAF-89C5-74196D2242D6}">
      <dgm:prSet/>
      <dgm:spPr/>
      <dgm:t>
        <a:bodyPr/>
        <a:lstStyle/>
        <a:p>
          <a:pPr latinLnBrk="1"/>
          <a:endParaRPr lang="ko-KR" altLang="en-US"/>
        </a:p>
      </dgm:t>
    </dgm:pt>
    <dgm:pt modelId="{3990551A-03EA-4EA0-A020-B6CF90DDE4CF}" type="sibTrans" cxnId="{D9905B1F-FB84-4FAF-89C5-74196D2242D6}">
      <dgm:prSet/>
      <dgm:spPr/>
      <dgm:t>
        <a:bodyPr/>
        <a:lstStyle/>
        <a:p>
          <a:pPr latinLnBrk="1"/>
          <a:endParaRPr lang="ko-KR" altLang="en-US"/>
        </a:p>
      </dgm:t>
    </dgm:pt>
    <dgm:pt modelId="{998597F4-1B54-463D-8705-681CFA79A86F}" type="pres">
      <dgm:prSet presAssocID="{B96C9532-34D7-4A45-8DF1-8B80FAD7DC25}" presName="compositeShape" presStyleCnt="0">
        <dgm:presLayoutVars>
          <dgm:dir/>
          <dgm:resizeHandles/>
        </dgm:presLayoutVars>
      </dgm:prSet>
      <dgm:spPr/>
    </dgm:pt>
    <dgm:pt modelId="{05FBFAF9-77A8-46A0-855B-BFFAB912F4A9}" type="pres">
      <dgm:prSet presAssocID="{B96C9532-34D7-4A45-8DF1-8B80FAD7DC25}" presName="pyramid" presStyleLbl="node1" presStyleIdx="0" presStyleCnt="1"/>
      <dgm:spPr/>
    </dgm:pt>
    <dgm:pt modelId="{F5B79164-FC30-44EB-8862-EEA103B81242}" type="pres">
      <dgm:prSet presAssocID="{B96C9532-34D7-4A45-8DF1-8B80FAD7DC25}" presName="theList" presStyleCnt="0"/>
      <dgm:spPr/>
    </dgm:pt>
    <dgm:pt modelId="{AFA18FF5-5BA4-47E2-AC79-35088A3124B1}" type="pres">
      <dgm:prSet presAssocID="{CA6040C7-F361-461A-8216-FAE4E029A06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A88CAB-9473-4F59-BD64-BF845A221FEE}" type="pres">
      <dgm:prSet presAssocID="{CA6040C7-F361-461A-8216-FAE4E029A06E}" presName="aSpace" presStyleCnt="0"/>
      <dgm:spPr/>
    </dgm:pt>
    <dgm:pt modelId="{80A2447E-3E69-4718-8B44-CF90EB4DC1F7}" type="pres">
      <dgm:prSet presAssocID="{986E7894-79B8-4556-84E5-BABB95228B0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73B82B-E53F-48A8-AADD-C7665A0EEDCC}" type="pres">
      <dgm:prSet presAssocID="{986E7894-79B8-4556-84E5-BABB95228B0A}" presName="aSpace" presStyleCnt="0"/>
      <dgm:spPr/>
    </dgm:pt>
    <dgm:pt modelId="{E78C399E-8DAA-4910-8D84-EDC87A356048}" type="pres">
      <dgm:prSet presAssocID="{2C0E29EA-28D8-4DA4-8C13-294BF58BE14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C7E1C2-0BC8-4F00-B3FA-E3DE8DB72B92}" type="pres">
      <dgm:prSet presAssocID="{2C0E29EA-28D8-4DA4-8C13-294BF58BE147}" presName="aSpace" presStyleCnt="0"/>
      <dgm:spPr/>
    </dgm:pt>
    <dgm:pt modelId="{EB430B87-19EC-44B1-9667-D0C7724583CA}" type="pres">
      <dgm:prSet presAssocID="{06FA37E2-7F74-49A5-85FA-840127C4A86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230A34-3648-40C1-B3A1-73AFC2648F08}" type="pres">
      <dgm:prSet presAssocID="{06FA37E2-7F74-49A5-85FA-840127C4A86B}" presName="aSpace" presStyleCnt="0"/>
      <dgm:spPr/>
    </dgm:pt>
  </dgm:ptLst>
  <dgm:cxnLst>
    <dgm:cxn modelId="{D9905B1F-FB84-4FAF-89C5-74196D2242D6}" srcId="{B96C9532-34D7-4A45-8DF1-8B80FAD7DC25}" destId="{06FA37E2-7F74-49A5-85FA-840127C4A86B}" srcOrd="3" destOrd="0" parTransId="{6428FDCA-567D-4D47-858F-6D277931BF85}" sibTransId="{3990551A-03EA-4EA0-A020-B6CF90DDE4CF}"/>
    <dgm:cxn modelId="{A2D007E4-1BEC-487C-B73B-E529D7616FDC}" type="presOf" srcId="{B96C9532-34D7-4A45-8DF1-8B80FAD7DC25}" destId="{998597F4-1B54-463D-8705-681CFA79A86F}" srcOrd="0" destOrd="0" presId="urn:microsoft.com/office/officeart/2005/8/layout/pyramid2"/>
    <dgm:cxn modelId="{91A95196-B29D-418D-97FC-2208BAD591FA}" srcId="{B96C9532-34D7-4A45-8DF1-8B80FAD7DC25}" destId="{2C0E29EA-28D8-4DA4-8C13-294BF58BE147}" srcOrd="2" destOrd="0" parTransId="{95E955A0-8358-4E5F-BC6C-898CC6B01D31}" sibTransId="{1BB87F8B-787A-4C7A-ADAA-51795B44AB71}"/>
    <dgm:cxn modelId="{A224BBFB-190E-416F-9117-B02F30C64EF1}" type="presOf" srcId="{06FA37E2-7F74-49A5-85FA-840127C4A86B}" destId="{EB430B87-19EC-44B1-9667-D0C7724583CA}" srcOrd="0" destOrd="0" presId="urn:microsoft.com/office/officeart/2005/8/layout/pyramid2"/>
    <dgm:cxn modelId="{FB5B07D9-0847-4926-81D3-EC1660BF8ED5}" srcId="{B96C9532-34D7-4A45-8DF1-8B80FAD7DC25}" destId="{CA6040C7-F361-461A-8216-FAE4E029A06E}" srcOrd="0" destOrd="0" parTransId="{857B0BED-F8DC-4F76-BE32-8B26766DCB28}" sibTransId="{29A07212-D514-4EDC-AD72-A8F3AFB09CC1}"/>
    <dgm:cxn modelId="{A6CF2ECC-8E88-4100-BD74-303BF26E9FD9}" type="presOf" srcId="{986E7894-79B8-4556-84E5-BABB95228B0A}" destId="{80A2447E-3E69-4718-8B44-CF90EB4DC1F7}" srcOrd="0" destOrd="0" presId="urn:microsoft.com/office/officeart/2005/8/layout/pyramid2"/>
    <dgm:cxn modelId="{37B6434D-320E-46AC-9B9A-8FDC0CFF2FB2}" type="presOf" srcId="{CA6040C7-F361-461A-8216-FAE4E029A06E}" destId="{AFA18FF5-5BA4-47E2-AC79-35088A3124B1}" srcOrd="0" destOrd="0" presId="urn:microsoft.com/office/officeart/2005/8/layout/pyramid2"/>
    <dgm:cxn modelId="{3478FDCC-0992-4B17-AA09-13EED4FDF1C6}" srcId="{B96C9532-34D7-4A45-8DF1-8B80FAD7DC25}" destId="{986E7894-79B8-4556-84E5-BABB95228B0A}" srcOrd="1" destOrd="0" parTransId="{0EED495E-B154-4B5C-9904-D0904DE45429}" sibTransId="{D6B6705A-8406-4AB0-9791-34EDB48858EB}"/>
    <dgm:cxn modelId="{6781249E-3E90-4F96-9B20-5D5F253FDFA4}" type="presOf" srcId="{2C0E29EA-28D8-4DA4-8C13-294BF58BE147}" destId="{E78C399E-8DAA-4910-8D84-EDC87A356048}" srcOrd="0" destOrd="0" presId="urn:microsoft.com/office/officeart/2005/8/layout/pyramid2"/>
    <dgm:cxn modelId="{FA83C840-5C94-454D-9036-E491BE2A38C1}" type="presParOf" srcId="{998597F4-1B54-463D-8705-681CFA79A86F}" destId="{05FBFAF9-77A8-46A0-855B-BFFAB912F4A9}" srcOrd="0" destOrd="0" presId="urn:microsoft.com/office/officeart/2005/8/layout/pyramid2"/>
    <dgm:cxn modelId="{FDB86080-4597-4C68-A394-9FEFA58012A7}" type="presParOf" srcId="{998597F4-1B54-463D-8705-681CFA79A86F}" destId="{F5B79164-FC30-44EB-8862-EEA103B81242}" srcOrd="1" destOrd="0" presId="urn:microsoft.com/office/officeart/2005/8/layout/pyramid2"/>
    <dgm:cxn modelId="{48C1FC19-1D95-4AE9-A15E-6FB37D9C3F1F}" type="presParOf" srcId="{F5B79164-FC30-44EB-8862-EEA103B81242}" destId="{AFA18FF5-5BA4-47E2-AC79-35088A3124B1}" srcOrd="0" destOrd="0" presId="urn:microsoft.com/office/officeart/2005/8/layout/pyramid2"/>
    <dgm:cxn modelId="{E4BBCE2F-6AED-4B93-9F51-85F30CD63673}" type="presParOf" srcId="{F5B79164-FC30-44EB-8862-EEA103B81242}" destId="{CCA88CAB-9473-4F59-BD64-BF845A221FEE}" srcOrd="1" destOrd="0" presId="urn:microsoft.com/office/officeart/2005/8/layout/pyramid2"/>
    <dgm:cxn modelId="{1B4D8E1F-A03D-40EB-A50B-350829CC2A2E}" type="presParOf" srcId="{F5B79164-FC30-44EB-8862-EEA103B81242}" destId="{80A2447E-3E69-4718-8B44-CF90EB4DC1F7}" srcOrd="2" destOrd="0" presId="urn:microsoft.com/office/officeart/2005/8/layout/pyramid2"/>
    <dgm:cxn modelId="{3616E628-8B44-46C6-815B-D04EDFC97CFD}" type="presParOf" srcId="{F5B79164-FC30-44EB-8862-EEA103B81242}" destId="{5973B82B-E53F-48A8-AADD-C7665A0EEDCC}" srcOrd="3" destOrd="0" presId="urn:microsoft.com/office/officeart/2005/8/layout/pyramid2"/>
    <dgm:cxn modelId="{7C54EBEF-3A3B-471C-A335-6AD698E01A78}" type="presParOf" srcId="{F5B79164-FC30-44EB-8862-EEA103B81242}" destId="{E78C399E-8DAA-4910-8D84-EDC87A356048}" srcOrd="4" destOrd="0" presId="urn:microsoft.com/office/officeart/2005/8/layout/pyramid2"/>
    <dgm:cxn modelId="{3621703C-9D5F-47E7-97CF-72C1FD3F1E2E}" type="presParOf" srcId="{F5B79164-FC30-44EB-8862-EEA103B81242}" destId="{03C7E1C2-0BC8-4F00-B3FA-E3DE8DB72B92}" srcOrd="5" destOrd="0" presId="urn:microsoft.com/office/officeart/2005/8/layout/pyramid2"/>
    <dgm:cxn modelId="{258A74E2-05AC-47F1-93BB-9E65C3A7ECE5}" type="presParOf" srcId="{F5B79164-FC30-44EB-8862-EEA103B81242}" destId="{EB430B87-19EC-44B1-9667-D0C7724583CA}" srcOrd="6" destOrd="0" presId="urn:microsoft.com/office/officeart/2005/8/layout/pyramid2"/>
    <dgm:cxn modelId="{34B010AE-5700-44C0-A536-D3F5663A9A74}" type="presParOf" srcId="{F5B79164-FC30-44EB-8862-EEA103B81242}" destId="{52230A34-3648-40C1-B3A1-73AFC2648F08}" srcOrd="7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D167F7-C328-4F45-93F6-B167AD1852E1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2650D765-F2B3-4DA0-889A-BC47986B83C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평민</a:t>
          </a:r>
          <a:r>
            <a:rPr lang="zh-CN" altLang="en-US" dirty="0" smtClean="0">
              <a:latin typeface="HY헤드라인M" pitchFamily="18" charset="-127"/>
              <a:ea typeface="HY헤드라인M" pitchFamily="18" charset="-127"/>
            </a:rPr>
            <a:t>（平民）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CEB73D0A-2FCF-4D6A-A034-2AB87DDFA1FC}" type="parTrans" cxnId="{E5FE06FD-1791-45BC-B04B-BA33F1FA6847}">
      <dgm:prSet/>
      <dgm:spPr/>
      <dgm:t>
        <a:bodyPr/>
        <a:lstStyle/>
        <a:p>
          <a:pPr latinLnBrk="1"/>
          <a:endParaRPr lang="ko-KR" altLang="en-US"/>
        </a:p>
      </dgm:t>
    </dgm:pt>
    <dgm:pt modelId="{2A5A45FB-252C-4069-B329-55F049E58066}" type="sibTrans" cxnId="{E5FE06FD-1791-45BC-B04B-BA33F1FA6847}">
      <dgm:prSet/>
      <dgm:spPr/>
      <dgm:t>
        <a:bodyPr/>
        <a:lstStyle/>
        <a:p>
          <a:pPr latinLnBrk="1"/>
          <a:endParaRPr lang="ko-KR" altLang="en-US"/>
        </a:p>
      </dgm:t>
    </dgm:pt>
    <dgm:pt modelId="{7B1FDB46-81B9-475C-A03A-DAE0DBF89E93}">
      <dgm:prSet phldrT="[텍스트]"/>
      <dgm:spPr/>
      <dgm:t>
        <a:bodyPr/>
        <a:lstStyle/>
        <a:p>
          <a:pPr latinLnBrk="1"/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2B090E24-18AF-4EBA-A9F1-972F1629989C}" type="parTrans" cxnId="{613AE5D0-ED66-45E7-845E-1B1A5F996802}">
      <dgm:prSet/>
      <dgm:spPr/>
      <dgm:t>
        <a:bodyPr/>
        <a:lstStyle/>
        <a:p>
          <a:pPr latinLnBrk="1"/>
          <a:endParaRPr lang="ko-KR" altLang="en-US"/>
        </a:p>
      </dgm:t>
    </dgm:pt>
    <dgm:pt modelId="{9F3B2EB1-C157-4289-97DF-511A2F967C9F}" type="sibTrans" cxnId="{613AE5D0-ED66-45E7-845E-1B1A5F996802}">
      <dgm:prSet/>
      <dgm:spPr/>
      <dgm:t>
        <a:bodyPr/>
        <a:lstStyle/>
        <a:p>
          <a:pPr latinLnBrk="1"/>
          <a:endParaRPr lang="ko-KR" altLang="en-US"/>
        </a:p>
      </dgm:t>
    </dgm:pt>
    <dgm:pt modelId="{A20CA411-FC8D-4FDC-93C5-BBD616438D68}" type="pres">
      <dgm:prSet presAssocID="{30D167F7-C328-4F45-93F6-B167AD1852E1}" presName="Name0" presStyleCnt="0">
        <dgm:presLayoutVars>
          <dgm:dir/>
          <dgm:animLvl val="lvl"/>
          <dgm:resizeHandles val="exact"/>
        </dgm:presLayoutVars>
      </dgm:prSet>
      <dgm:spPr/>
    </dgm:pt>
    <dgm:pt modelId="{F916F2B8-D65E-40D7-AA8F-F374847ADAE5}" type="pres">
      <dgm:prSet presAssocID="{7B1FDB46-81B9-475C-A03A-DAE0DBF89E93}" presName="Name8" presStyleCnt="0"/>
      <dgm:spPr/>
    </dgm:pt>
    <dgm:pt modelId="{A5045330-22D9-49C3-842C-9549AB438894}" type="pres">
      <dgm:prSet presAssocID="{7B1FDB46-81B9-475C-A03A-DAE0DBF89E93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69270D-F5F9-4490-A0A6-C6F3954E6D55}" type="pres">
      <dgm:prSet presAssocID="{7B1FDB46-81B9-475C-A03A-DAE0DBF89E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E43BDF-3369-431B-B854-DB5BC076CA0E}" type="pres">
      <dgm:prSet presAssocID="{2650D765-F2B3-4DA0-889A-BC47986B83C4}" presName="Name8" presStyleCnt="0"/>
      <dgm:spPr/>
    </dgm:pt>
    <dgm:pt modelId="{988242C5-8009-4361-B932-179620657536}" type="pres">
      <dgm:prSet presAssocID="{2650D765-F2B3-4DA0-889A-BC47986B83C4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BA943-2ECE-4A36-B442-D46232120E6A}" type="pres">
      <dgm:prSet presAssocID="{2650D765-F2B3-4DA0-889A-BC47986B83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5FE06FD-1791-45BC-B04B-BA33F1FA6847}" srcId="{30D167F7-C328-4F45-93F6-B167AD1852E1}" destId="{2650D765-F2B3-4DA0-889A-BC47986B83C4}" srcOrd="1" destOrd="0" parTransId="{CEB73D0A-2FCF-4D6A-A034-2AB87DDFA1FC}" sibTransId="{2A5A45FB-252C-4069-B329-55F049E58066}"/>
    <dgm:cxn modelId="{14E49EBB-F16C-461A-897D-7A40D10C7227}" type="presOf" srcId="{7B1FDB46-81B9-475C-A03A-DAE0DBF89E93}" destId="{6C69270D-F5F9-4490-A0A6-C6F3954E6D55}" srcOrd="1" destOrd="0" presId="urn:microsoft.com/office/officeart/2005/8/layout/pyramid1"/>
    <dgm:cxn modelId="{A1B79D4D-60D6-4BFA-A248-E66195B235C3}" type="presOf" srcId="{7B1FDB46-81B9-475C-A03A-DAE0DBF89E93}" destId="{A5045330-22D9-49C3-842C-9549AB438894}" srcOrd="0" destOrd="0" presId="urn:microsoft.com/office/officeart/2005/8/layout/pyramid1"/>
    <dgm:cxn modelId="{613AE5D0-ED66-45E7-845E-1B1A5F996802}" srcId="{30D167F7-C328-4F45-93F6-B167AD1852E1}" destId="{7B1FDB46-81B9-475C-A03A-DAE0DBF89E93}" srcOrd="0" destOrd="0" parTransId="{2B090E24-18AF-4EBA-A9F1-972F1629989C}" sibTransId="{9F3B2EB1-C157-4289-97DF-511A2F967C9F}"/>
    <dgm:cxn modelId="{1426CE36-8F18-4175-9DA4-70F4E314AAF7}" type="presOf" srcId="{30D167F7-C328-4F45-93F6-B167AD1852E1}" destId="{A20CA411-FC8D-4FDC-93C5-BBD616438D68}" srcOrd="0" destOrd="0" presId="urn:microsoft.com/office/officeart/2005/8/layout/pyramid1"/>
    <dgm:cxn modelId="{67A4B8AE-E917-4626-8AA5-45C3FBC40870}" type="presOf" srcId="{2650D765-F2B3-4DA0-889A-BC47986B83C4}" destId="{34FBA943-2ECE-4A36-B442-D46232120E6A}" srcOrd="1" destOrd="0" presId="urn:microsoft.com/office/officeart/2005/8/layout/pyramid1"/>
    <dgm:cxn modelId="{5AD7BDF0-7F3E-4280-B910-D3232E6A2FA2}" type="presOf" srcId="{2650D765-F2B3-4DA0-889A-BC47986B83C4}" destId="{988242C5-8009-4361-B932-179620657536}" srcOrd="0" destOrd="0" presId="urn:microsoft.com/office/officeart/2005/8/layout/pyramid1"/>
    <dgm:cxn modelId="{E3138718-5215-4AC5-A712-1F181B1B0FB1}" type="presParOf" srcId="{A20CA411-FC8D-4FDC-93C5-BBD616438D68}" destId="{F916F2B8-D65E-40D7-AA8F-F374847ADAE5}" srcOrd="0" destOrd="0" presId="urn:microsoft.com/office/officeart/2005/8/layout/pyramid1"/>
    <dgm:cxn modelId="{7708B1AC-92FD-4E00-BA07-663CED25F1FD}" type="presParOf" srcId="{F916F2B8-D65E-40D7-AA8F-F374847ADAE5}" destId="{A5045330-22D9-49C3-842C-9549AB438894}" srcOrd="0" destOrd="0" presId="urn:microsoft.com/office/officeart/2005/8/layout/pyramid1"/>
    <dgm:cxn modelId="{59629633-BDBD-4A8F-ACEA-B0E8A1DE32AF}" type="presParOf" srcId="{F916F2B8-D65E-40D7-AA8F-F374847ADAE5}" destId="{6C69270D-F5F9-4490-A0A6-C6F3954E6D55}" srcOrd="1" destOrd="0" presId="urn:microsoft.com/office/officeart/2005/8/layout/pyramid1"/>
    <dgm:cxn modelId="{8E24FBE8-4B50-4646-AEB3-E71842E4E587}" type="presParOf" srcId="{A20CA411-FC8D-4FDC-93C5-BBD616438D68}" destId="{D7E43BDF-3369-431B-B854-DB5BC076CA0E}" srcOrd="1" destOrd="0" presId="urn:microsoft.com/office/officeart/2005/8/layout/pyramid1"/>
    <dgm:cxn modelId="{88BBD6FE-C429-420E-819C-D692B66907C5}" type="presParOf" srcId="{D7E43BDF-3369-431B-B854-DB5BC076CA0E}" destId="{988242C5-8009-4361-B932-179620657536}" srcOrd="0" destOrd="0" presId="urn:microsoft.com/office/officeart/2005/8/layout/pyramid1"/>
    <dgm:cxn modelId="{ADEC18E9-2397-4F86-BD9D-F4BA7B144634}" type="presParOf" srcId="{D7E43BDF-3369-431B-B854-DB5BC076CA0E}" destId="{34FBA943-2ECE-4A36-B442-D46232120E6A}" srcOrd="1" destOrd="0" presId="urn:microsoft.com/office/officeart/2005/8/layout/pyramid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46BF9F-4163-435B-9561-5EBD9717FF6C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EBD30972-004C-4A83-829D-54C729EF57D0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22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5348BD9B-75AB-4B7C-B8AB-6DB07D293819}" type="parTrans" cxnId="{613493CD-37E0-4856-A22E-87121DC59525}">
      <dgm:prSet/>
      <dgm:spPr/>
      <dgm:t>
        <a:bodyPr/>
        <a:lstStyle/>
        <a:p>
          <a:pPr latinLnBrk="1"/>
          <a:endParaRPr lang="ko-KR" altLang="en-US"/>
        </a:p>
      </dgm:t>
    </dgm:pt>
    <dgm:pt modelId="{D72F9B24-224E-4EBC-9133-51AA1A555C83}" type="sibTrans" cxnId="{613493CD-37E0-4856-A22E-87121DC59525}">
      <dgm:prSet/>
      <dgm:spPr/>
      <dgm:t>
        <a:bodyPr/>
        <a:lstStyle/>
        <a:p>
          <a:pPr latinLnBrk="1"/>
          <a:endParaRPr lang="ko-KR" altLang="en-US"/>
        </a:p>
      </dgm:t>
    </dgm:pt>
    <dgm:pt modelId="{C98E3486-6840-4BF9-AE9E-A38810728159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일본제국헌법공포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dirty="0" smtClean="0"/>
            <a:t>日本帝国</a:t>
          </a:r>
          <a:r>
            <a:rPr lang="zh-CN" altLang="en-US" dirty="0" smtClean="0"/>
            <a:t>宪法颁布</a:t>
          </a:r>
          <a:r>
            <a:rPr lang="en-US" altLang="ko-KR" dirty="0" smtClean="0"/>
            <a:t>)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77196D10-3CBA-42CB-A358-A19817092607}" type="parTrans" cxnId="{276916F0-418E-488F-BCF6-D02220F35E2A}">
      <dgm:prSet/>
      <dgm:spPr/>
      <dgm:t>
        <a:bodyPr/>
        <a:lstStyle/>
        <a:p>
          <a:pPr latinLnBrk="1"/>
          <a:endParaRPr lang="ko-KR" altLang="en-US"/>
        </a:p>
      </dgm:t>
    </dgm:pt>
    <dgm:pt modelId="{B5FBCC33-1D86-4132-A6FC-0484F87FD36E}" type="sibTrans" cxnId="{276916F0-418E-488F-BCF6-D02220F35E2A}">
      <dgm:prSet/>
      <dgm:spPr/>
      <dgm:t>
        <a:bodyPr/>
        <a:lstStyle/>
        <a:p>
          <a:pPr latinLnBrk="1"/>
          <a:endParaRPr lang="ko-KR" altLang="en-US"/>
        </a:p>
      </dgm:t>
    </dgm:pt>
    <dgm:pt modelId="{641A6815-4DA9-4B0B-8638-AACF6D5A98D3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27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en-US" altLang="ko-KR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7E6B8F44-29E3-4678-8288-BD1B3BF60791}" type="parTrans" cxnId="{CCE8247B-BD6C-4618-93F2-DC8DB834AEA5}">
      <dgm:prSet/>
      <dgm:spPr/>
      <dgm:t>
        <a:bodyPr/>
        <a:lstStyle/>
        <a:p>
          <a:pPr latinLnBrk="1"/>
          <a:endParaRPr lang="ko-KR" altLang="en-US"/>
        </a:p>
      </dgm:t>
    </dgm:pt>
    <dgm:pt modelId="{3B5E7428-B250-4E1B-845B-2236961E0D99}" type="sibTrans" cxnId="{CCE8247B-BD6C-4618-93F2-DC8DB834AEA5}">
      <dgm:prSet/>
      <dgm:spPr/>
      <dgm:t>
        <a:bodyPr/>
        <a:lstStyle/>
        <a:p>
          <a:pPr latinLnBrk="1"/>
          <a:endParaRPr lang="ko-KR" altLang="en-US"/>
        </a:p>
      </dgm:t>
    </dgm:pt>
    <dgm:pt modelId="{5B0A11C6-DCE8-4C58-88F6-B715841F9085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청일전쟁 발발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zh-CN" altLang="en-US" dirty="0" smtClean="0">
              <a:latin typeface="HY헤드라인M" pitchFamily="18" charset="-127"/>
              <a:ea typeface="HY헤드라인M" pitchFamily="18" charset="-127"/>
            </a:rPr>
            <a:t>甲午战争的发</a:t>
          </a:r>
          <a:r>
            <a:rPr lang="en-US" altLang="ko-KR" dirty="0" smtClean="0"/>
            <a:t>)</a:t>
          </a:r>
          <a:endParaRPr lang="en-US" altLang="ko-KR" dirty="0" smtClean="0">
            <a:latin typeface="HY헤드라인M" pitchFamily="18" charset="-127"/>
            <a:ea typeface="HY헤드라인M" pitchFamily="18" charset="-127"/>
          </a:endParaRPr>
        </a:p>
      </dgm:t>
    </dgm:pt>
    <dgm:pt modelId="{A86B1687-01D3-4B7D-AAE2-4779B4601CB4}" type="parTrans" cxnId="{72CAA5DB-7DE2-4915-AEE8-43882A23847A}">
      <dgm:prSet/>
      <dgm:spPr/>
      <dgm:t>
        <a:bodyPr/>
        <a:lstStyle/>
        <a:p>
          <a:pPr latinLnBrk="1"/>
          <a:endParaRPr lang="ko-KR" altLang="en-US"/>
        </a:p>
      </dgm:t>
    </dgm:pt>
    <dgm:pt modelId="{252AD4C5-4F19-404E-8549-DD1D6F50F375}" type="sibTrans" cxnId="{72CAA5DB-7DE2-4915-AEE8-43882A23847A}">
      <dgm:prSet/>
      <dgm:spPr/>
      <dgm:t>
        <a:bodyPr/>
        <a:lstStyle/>
        <a:p>
          <a:pPr latinLnBrk="1"/>
          <a:endParaRPr lang="ko-KR" altLang="en-US"/>
        </a:p>
      </dgm:t>
    </dgm:pt>
    <dgm:pt modelId="{BF769292-D795-4EC2-A9B8-9BD150DD79E2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28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en-US" altLang="ko-KR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D6EB3DF5-7561-400C-87AA-E60E3B4D3C4B}" type="parTrans" cxnId="{7F1E13FF-47A6-45A1-AD86-40FCD231CBA0}">
      <dgm:prSet/>
      <dgm:spPr/>
      <dgm:t>
        <a:bodyPr/>
        <a:lstStyle/>
        <a:p>
          <a:pPr latinLnBrk="1"/>
          <a:endParaRPr lang="ko-KR" altLang="en-US"/>
        </a:p>
      </dgm:t>
    </dgm:pt>
    <dgm:pt modelId="{BE8B839C-C1BE-49FE-A896-C780A9D8B2EC}" type="sibTrans" cxnId="{7F1E13FF-47A6-45A1-AD86-40FCD231CBA0}">
      <dgm:prSet/>
      <dgm:spPr/>
      <dgm:t>
        <a:bodyPr/>
        <a:lstStyle/>
        <a:p>
          <a:pPr latinLnBrk="1"/>
          <a:endParaRPr lang="ko-KR" altLang="en-US"/>
        </a:p>
      </dgm:t>
    </dgm:pt>
    <dgm:pt modelId="{4290BCF6-E6BB-4066-9804-2D9E77414AC1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시모노세키조약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zh-CN" altLang="en-US" dirty="0" smtClean="0">
              <a:latin typeface="HY헤드라인M" pitchFamily="18" charset="-127"/>
              <a:ea typeface="HY헤드라인M" pitchFamily="18" charset="-127"/>
            </a:rPr>
            <a:t>马关条约的签订</a:t>
          </a:r>
          <a:r>
            <a:rPr lang="en-US" altLang="ko-KR" dirty="0" smtClean="0"/>
            <a:t>)</a:t>
          </a:r>
          <a:endParaRPr lang="en-US" altLang="ko-KR" dirty="0" smtClean="0">
            <a:latin typeface="HY헤드라인M" pitchFamily="18" charset="-127"/>
            <a:ea typeface="HY헤드라인M" pitchFamily="18" charset="-127"/>
          </a:endParaRPr>
        </a:p>
      </dgm:t>
    </dgm:pt>
    <dgm:pt modelId="{BA87441A-B6D6-4524-A16C-C7169FA567CE}" type="parTrans" cxnId="{A18C3144-DBEC-4BE3-95F3-CB21023CEBCB}">
      <dgm:prSet/>
      <dgm:spPr/>
      <dgm:t>
        <a:bodyPr/>
        <a:lstStyle/>
        <a:p>
          <a:pPr latinLnBrk="1"/>
          <a:endParaRPr lang="ko-KR" altLang="en-US"/>
        </a:p>
      </dgm:t>
    </dgm:pt>
    <dgm:pt modelId="{FE64F81E-C54A-4917-B0DD-96422919D811}" type="sibTrans" cxnId="{A18C3144-DBEC-4BE3-95F3-CB21023CEBCB}">
      <dgm:prSet/>
      <dgm:spPr/>
      <dgm:t>
        <a:bodyPr/>
        <a:lstStyle/>
        <a:p>
          <a:pPr latinLnBrk="1"/>
          <a:endParaRPr lang="ko-KR" altLang="en-US"/>
        </a:p>
      </dgm:t>
    </dgm:pt>
    <dgm:pt modelId="{5771B55B-7349-4A1D-8D7F-61B073CACE70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12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87C56A1C-0002-43BF-87D4-ACB5E1775048}" type="parTrans" cxnId="{F41D3F3D-9A82-457F-A313-AB3388A48003}">
      <dgm:prSet/>
      <dgm:spPr/>
      <dgm:t>
        <a:bodyPr/>
        <a:lstStyle/>
        <a:p>
          <a:endParaRPr lang="zh-CN" altLang="en-US"/>
        </a:p>
      </dgm:t>
    </dgm:pt>
    <dgm:pt modelId="{AEEAB6C2-A153-4125-AC71-37C69F9F4CB7}" type="sibTrans" cxnId="{F41D3F3D-9A82-457F-A313-AB3388A48003}">
      <dgm:prSet/>
      <dgm:spPr/>
      <dgm:t>
        <a:bodyPr/>
        <a:lstStyle/>
        <a:p>
          <a:endParaRPr lang="zh-CN" altLang="en-US"/>
        </a:p>
      </dgm:t>
    </dgm:pt>
    <dgm:pt modelId="{791C91AF-A914-46BA-BCD0-DB6C2DFE8F01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오키나와 현을 설치</a:t>
          </a:r>
          <a:r>
            <a:rPr lang="zh-CN" altLang="en-US" dirty="0" smtClean="0">
              <a:latin typeface="HY헤드라인M" pitchFamily="18" charset="-127"/>
              <a:ea typeface="HY헤드라인M" pitchFamily="18" charset="-127"/>
            </a:rPr>
            <a:t>（冲绳县并入）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4E3614AB-A8D0-41E0-B0E1-FC432E1FA9BB}" type="parTrans" cxnId="{E3E33C87-8B3C-40CF-9FA0-7969FA73B499}">
      <dgm:prSet/>
      <dgm:spPr/>
      <dgm:t>
        <a:bodyPr/>
        <a:lstStyle/>
        <a:p>
          <a:pPr latinLnBrk="1"/>
          <a:endParaRPr lang="ko-KR" altLang="en-US"/>
        </a:p>
      </dgm:t>
    </dgm:pt>
    <dgm:pt modelId="{D62809FD-E297-4104-900A-BD76ABCA3442}" type="sibTrans" cxnId="{E3E33C87-8B3C-40CF-9FA0-7969FA73B499}">
      <dgm:prSet/>
      <dgm:spPr/>
      <dgm:t>
        <a:bodyPr/>
        <a:lstStyle/>
        <a:p>
          <a:pPr latinLnBrk="1"/>
          <a:endParaRPr lang="ko-KR" altLang="en-US"/>
        </a:p>
      </dgm:t>
    </dgm:pt>
    <dgm:pt modelId="{9F4F9E94-7A21-48AB-9E48-CE7F0356A440}" type="pres">
      <dgm:prSet presAssocID="{7F46BF9F-4163-435B-9561-5EBD9717FF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9C4C26-6006-45DE-8E7C-43906541B935}" type="pres">
      <dgm:prSet presAssocID="{5771B55B-7349-4A1D-8D7F-61B073CACE70}" presName="composite" presStyleCnt="0"/>
      <dgm:spPr/>
    </dgm:pt>
    <dgm:pt modelId="{A20314A8-8DC8-48CA-AEC3-5EDE2BDC1907}" type="pres">
      <dgm:prSet presAssocID="{5771B55B-7349-4A1D-8D7F-61B073CACE7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9A22DB-A536-4F1C-92A0-0632923847BA}" type="pres">
      <dgm:prSet presAssocID="{5771B55B-7349-4A1D-8D7F-61B073CACE7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A682B1-E14A-4B94-B996-07B70AE0421B}" type="pres">
      <dgm:prSet presAssocID="{AEEAB6C2-A153-4125-AC71-37C69F9F4CB7}" presName="sp" presStyleCnt="0"/>
      <dgm:spPr/>
    </dgm:pt>
    <dgm:pt modelId="{0EF33649-7C9F-4445-BAC0-317B267D4AFA}" type="pres">
      <dgm:prSet presAssocID="{EBD30972-004C-4A83-829D-54C729EF57D0}" presName="composite" presStyleCnt="0"/>
      <dgm:spPr/>
    </dgm:pt>
    <dgm:pt modelId="{E2F0E2AE-390F-4D66-811D-6725D1883EF3}" type="pres">
      <dgm:prSet presAssocID="{EBD30972-004C-4A83-829D-54C729EF57D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FC38B1-C2F9-447E-BC33-AA97CC641707}" type="pres">
      <dgm:prSet presAssocID="{EBD30972-004C-4A83-829D-54C729EF57D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24DACE-69D8-4B38-A796-A5DBD79BCFA0}" type="pres">
      <dgm:prSet presAssocID="{D72F9B24-224E-4EBC-9133-51AA1A555C83}" presName="sp" presStyleCnt="0"/>
      <dgm:spPr/>
    </dgm:pt>
    <dgm:pt modelId="{CD622C64-547D-403D-B419-45C5C5475780}" type="pres">
      <dgm:prSet presAssocID="{641A6815-4DA9-4B0B-8638-AACF6D5A98D3}" presName="composite" presStyleCnt="0"/>
      <dgm:spPr/>
    </dgm:pt>
    <dgm:pt modelId="{D8A5DBBC-6353-4261-8E4E-8649DACEEEF1}" type="pres">
      <dgm:prSet presAssocID="{641A6815-4DA9-4B0B-8638-AACF6D5A98D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92DE7C-740E-42B2-9DF9-7EB2DF27EB78}" type="pres">
      <dgm:prSet presAssocID="{641A6815-4DA9-4B0B-8638-AACF6D5A98D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CD3BEF-4157-4A24-9352-F952BC97FE6D}" type="pres">
      <dgm:prSet presAssocID="{3B5E7428-B250-4E1B-845B-2236961E0D99}" presName="sp" presStyleCnt="0"/>
      <dgm:spPr/>
    </dgm:pt>
    <dgm:pt modelId="{68C8E730-6901-45F1-88B7-044A48190B05}" type="pres">
      <dgm:prSet presAssocID="{BF769292-D795-4EC2-A9B8-9BD150DD79E2}" presName="composite" presStyleCnt="0"/>
      <dgm:spPr/>
    </dgm:pt>
    <dgm:pt modelId="{2884B774-4D88-4A6F-9DEA-05F4FC75A78B}" type="pres">
      <dgm:prSet presAssocID="{BF769292-D795-4EC2-A9B8-9BD150DD79E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DDE244-3DAE-46E2-84A0-BAA618A70DB0}" type="pres">
      <dgm:prSet presAssocID="{BF769292-D795-4EC2-A9B8-9BD150DD79E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3E33C87-8B3C-40CF-9FA0-7969FA73B499}" srcId="{5771B55B-7349-4A1D-8D7F-61B073CACE70}" destId="{791C91AF-A914-46BA-BCD0-DB6C2DFE8F01}" srcOrd="0" destOrd="0" parTransId="{4E3614AB-A8D0-41E0-B0E1-FC432E1FA9BB}" sibTransId="{D62809FD-E297-4104-900A-BD76ABCA3442}"/>
    <dgm:cxn modelId="{109BF7EA-B0C9-47D5-A9C0-2334BD7CA5D1}" type="presOf" srcId="{7F46BF9F-4163-435B-9561-5EBD9717FF6C}" destId="{9F4F9E94-7A21-48AB-9E48-CE7F0356A440}" srcOrd="0" destOrd="0" presId="urn:microsoft.com/office/officeart/2005/8/layout/chevron2"/>
    <dgm:cxn modelId="{D920745B-4329-4D3D-A758-2E390DB88643}" type="presOf" srcId="{791C91AF-A914-46BA-BCD0-DB6C2DFE8F01}" destId="{AE9A22DB-A536-4F1C-92A0-0632923847BA}" srcOrd="0" destOrd="0" presId="urn:microsoft.com/office/officeart/2005/8/layout/chevron2"/>
    <dgm:cxn modelId="{CCE8247B-BD6C-4618-93F2-DC8DB834AEA5}" srcId="{7F46BF9F-4163-435B-9561-5EBD9717FF6C}" destId="{641A6815-4DA9-4B0B-8638-AACF6D5A98D3}" srcOrd="2" destOrd="0" parTransId="{7E6B8F44-29E3-4678-8288-BD1B3BF60791}" sibTransId="{3B5E7428-B250-4E1B-845B-2236961E0D99}"/>
    <dgm:cxn modelId="{0A59ABE8-EF53-435F-A38D-4D767040A7E4}" type="presOf" srcId="{EBD30972-004C-4A83-829D-54C729EF57D0}" destId="{E2F0E2AE-390F-4D66-811D-6725D1883EF3}" srcOrd="0" destOrd="0" presId="urn:microsoft.com/office/officeart/2005/8/layout/chevron2"/>
    <dgm:cxn modelId="{32E7FE18-5365-4FF7-8333-F2A3622B0D9A}" type="presOf" srcId="{641A6815-4DA9-4B0B-8638-AACF6D5A98D3}" destId="{D8A5DBBC-6353-4261-8E4E-8649DACEEEF1}" srcOrd="0" destOrd="0" presId="urn:microsoft.com/office/officeart/2005/8/layout/chevron2"/>
    <dgm:cxn modelId="{A40CBAC7-FFDB-431D-9081-A75296E46DF0}" type="presOf" srcId="{BF769292-D795-4EC2-A9B8-9BD150DD79E2}" destId="{2884B774-4D88-4A6F-9DEA-05F4FC75A78B}" srcOrd="0" destOrd="0" presId="urn:microsoft.com/office/officeart/2005/8/layout/chevron2"/>
    <dgm:cxn modelId="{276916F0-418E-488F-BCF6-D02220F35E2A}" srcId="{EBD30972-004C-4A83-829D-54C729EF57D0}" destId="{C98E3486-6840-4BF9-AE9E-A38810728159}" srcOrd="0" destOrd="0" parTransId="{77196D10-3CBA-42CB-A358-A19817092607}" sibTransId="{B5FBCC33-1D86-4132-A6FC-0484F87FD36E}"/>
    <dgm:cxn modelId="{613493CD-37E0-4856-A22E-87121DC59525}" srcId="{7F46BF9F-4163-435B-9561-5EBD9717FF6C}" destId="{EBD30972-004C-4A83-829D-54C729EF57D0}" srcOrd="1" destOrd="0" parTransId="{5348BD9B-75AB-4B7C-B8AB-6DB07D293819}" sibTransId="{D72F9B24-224E-4EBC-9133-51AA1A555C83}"/>
    <dgm:cxn modelId="{7F1E13FF-47A6-45A1-AD86-40FCD231CBA0}" srcId="{7F46BF9F-4163-435B-9561-5EBD9717FF6C}" destId="{BF769292-D795-4EC2-A9B8-9BD150DD79E2}" srcOrd="3" destOrd="0" parTransId="{D6EB3DF5-7561-400C-87AA-E60E3B4D3C4B}" sibTransId="{BE8B839C-C1BE-49FE-A896-C780A9D8B2EC}"/>
    <dgm:cxn modelId="{72CAA5DB-7DE2-4915-AEE8-43882A23847A}" srcId="{641A6815-4DA9-4B0B-8638-AACF6D5A98D3}" destId="{5B0A11C6-DCE8-4C58-88F6-B715841F9085}" srcOrd="0" destOrd="0" parTransId="{A86B1687-01D3-4B7D-AAE2-4779B4601CB4}" sibTransId="{252AD4C5-4F19-404E-8549-DD1D6F50F375}"/>
    <dgm:cxn modelId="{F41D3F3D-9A82-457F-A313-AB3388A48003}" srcId="{7F46BF9F-4163-435B-9561-5EBD9717FF6C}" destId="{5771B55B-7349-4A1D-8D7F-61B073CACE70}" srcOrd="0" destOrd="0" parTransId="{87C56A1C-0002-43BF-87D4-ACB5E1775048}" sibTransId="{AEEAB6C2-A153-4125-AC71-37C69F9F4CB7}"/>
    <dgm:cxn modelId="{CC8D148D-809D-4302-A8B5-D0E6BD29B192}" type="presOf" srcId="{4290BCF6-E6BB-4066-9804-2D9E77414AC1}" destId="{E7DDE244-3DAE-46E2-84A0-BAA618A70DB0}" srcOrd="0" destOrd="0" presId="urn:microsoft.com/office/officeart/2005/8/layout/chevron2"/>
    <dgm:cxn modelId="{A13C081E-4BC5-4624-9A91-757733470CA1}" type="presOf" srcId="{C98E3486-6840-4BF9-AE9E-A38810728159}" destId="{E7FC38B1-C2F9-447E-BC33-AA97CC641707}" srcOrd="0" destOrd="0" presId="urn:microsoft.com/office/officeart/2005/8/layout/chevron2"/>
    <dgm:cxn modelId="{A18C3144-DBEC-4BE3-95F3-CB21023CEBCB}" srcId="{BF769292-D795-4EC2-A9B8-9BD150DD79E2}" destId="{4290BCF6-E6BB-4066-9804-2D9E77414AC1}" srcOrd="0" destOrd="0" parTransId="{BA87441A-B6D6-4524-A16C-C7169FA567CE}" sibTransId="{FE64F81E-C54A-4917-B0DD-96422919D811}"/>
    <dgm:cxn modelId="{8F52C9FC-E219-4110-82C9-49A2987A45A7}" type="presOf" srcId="{5B0A11C6-DCE8-4C58-88F6-B715841F9085}" destId="{5F92DE7C-740E-42B2-9DF9-7EB2DF27EB78}" srcOrd="0" destOrd="0" presId="urn:microsoft.com/office/officeart/2005/8/layout/chevron2"/>
    <dgm:cxn modelId="{D31A8C7E-2B1F-4824-870F-0019F03559D0}" type="presOf" srcId="{5771B55B-7349-4A1D-8D7F-61B073CACE70}" destId="{A20314A8-8DC8-48CA-AEC3-5EDE2BDC1907}" srcOrd="0" destOrd="0" presId="urn:microsoft.com/office/officeart/2005/8/layout/chevron2"/>
    <dgm:cxn modelId="{22A4D106-D8C2-4FE5-84F5-B290F7DD2D89}" type="presParOf" srcId="{9F4F9E94-7A21-48AB-9E48-CE7F0356A440}" destId="{6F9C4C26-6006-45DE-8E7C-43906541B935}" srcOrd="0" destOrd="0" presId="urn:microsoft.com/office/officeart/2005/8/layout/chevron2"/>
    <dgm:cxn modelId="{DB336527-3D5B-443B-95D3-332854089CE3}" type="presParOf" srcId="{6F9C4C26-6006-45DE-8E7C-43906541B935}" destId="{A20314A8-8DC8-48CA-AEC3-5EDE2BDC1907}" srcOrd="0" destOrd="0" presId="urn:microsoft.com/office/officeart/2005/8/layout/chevron2"/>
    <dgm:cxn modelId="{D20F2CD7-B9E3-446A-B243-B984C9D954EE}" type="presParOf" srcId="{6F9C4C26-6006-45DE-8E7C-43906541B935}" destId="{AE9A22DB-A536-4F1C-92A0-0632923847BA}" srcOrd="1" destOrd="0" presId="urn:microsoft.com/office/officeart/2005/8/layout/chevron2"/>
    <dgm:cxn modelId="{D34C8494-4230-4FB6-825C-5436491855C7}" type="presParOf" srcId="{9F4F9E94-7A21-48AB-9E48-CE7F0356A440}" destId="{E0A682B1-E14A-4B94-B996-07B70AE0421B}" srcOrd="1" destOrd="0" presId="urn:microsoft.com/office/officeart/2005/8/layout/chevron2"/>
    <dgm:cxn modelId="{BBDD1C71-5259-4CCB-9EEA-45330FA2AA95}" type="presParOf" srcId="{9F4F9E94-7A21-48AB-9E48-CE7F0356A440}" destId="{0EF33649-7C9F-4445-BAC0-317B267D4AFA}" srcOrd="2" destOrd="0" presId="urn:microsoft.com/office/officeart/2005/8/layout/chevron2"/>
    <dgm:cxn modelId="{9162305F-10AF-4A64-91DA-6644EB2E0F28}" type="presParOf" srcId="{0EF33649-7C9F-4445-BAC0-317B267D4AFA}" destId="{E2F0E2AE-390F-4D66-811D-6725D1883EF3}" srcOrd="0" destOrd="0" presId="urn:microsoft.com/office/officeart/2005/8/layout/chevron2"/>
    <dgm:cxn modelId="{5851C7C9-3D4C-4268-9ED7-4ED2CAA3F091}" type="presParOf" srcId="{0EF33649-7C9F-4445-BAC0-317B267D4AFA}" destId="{E7FC38B1-C2F9-447E-BC33-AA97CC641707}" srcOrd="1" destOrd="0" presId="urn:microsoft.com/office/officeart/2005/8/layout/chevron2"/>
    <dgm:cxn modelId="{CBF880A1-AC9C-43D4-A9EA-1E33CF237BDE}" type="presParOf" srcId="{9F4F9E94-7A21-48AB-9E48-CE7F0356A440}" destId="{0324DACE-69D8-4B38-A796-A5DBD79BCFA0}" srcOrd="3" destOrd="0" presId="urn:microsoft.com/office/officeart/2005/8/layout/chevron2"/>
    <dgm:cxn modelId="{8F656BBA-00AA-4B21-BDA9-2BB0D2D12A82}" type="presParOf" srcId="{9F4F9E94-7A21-48AB-9E48-CE7F0356A440}" destId="{CD622C64-547D-403D-B419-45C5C5475780}" srcOrd="4" destOrd="0" presId="urn:microsoft.com/office/officeart/2005/8/layout/chevron2"/>
    <dgm:cxn modelId="{522E895D-0E67-46F6-9879-38A8ED039B7B}" type="presParOf" srcId="{CD622C64-547D-403D-B419-45C5C5475780}" destId="{D8A5DBBC-6353-4261-8E4E-8649DACEEEF1}" srcOrd="0" destOrd="0" presId="urn:microsoft.com/office/officeart/2005/8/layout/chevron2"/>
    <dgm:cxn modelId="{10DF6768-A9AE-4D51-8EE8-39A9F1468A97}" type="presParOf" srcId="{CD622C64-547D-403D-B419-45C5C5475780}" destId="{5F92DE7C-740E-42B2-9DF9-7EB2DF27EB78}" srcOrd="1" destOrd="0" presId="urn:microsoft.com/office/officeart/2005/8/layout/chevron2"/>
    <dgm:cxn modelId="{4FA355D8-61BF-4ED1-B292-F258174A9EC2}" type="presParOf" srcId="{9F4F9E94-7A21-48AB-9E48-CE7F0356A440}" destId="{F0CD3BEF-4157-4A24-9352-F952BC97FE6D}" srcOrd="5" destOrd="0" presId="urn:microsoft.com/office/officeart/2005/8/layout/chevron2"/>
    <dgm:cxn modelId="{B3A8F031-4596-470E-BAA5-0FA4D6956018}" type="presParOf" srcId="{9F4F9E94-7A21-48AB-9E48-CE7F0356A440}" destId="{68C8E730-6901-45F1-88B7-044A48190B05}" srcOrd="6" destOrd="0" presId="urn:microsoft.com/office/officeart/2005/8/layout/chevron2"/>
    <dgm:cxn modelId="{EA71430D-10FB-42A4-9E2E-79355F565C25}" type="presParOf" srcId="{68C8E730-6901-45F1-88B7-044A48190B05}" destId="{2884B774-4D88-4A6F-9DEA-05F4FC75A78B}" srcOrd="0" destOrd="0" presId="urn:microsoft.com/office/officeart/2005/8/layout/chevron2"/>
    <dgm:cxn modelId="{5BA12B77-50B9-463F-A19B-BDF773E5E650}" type="presParOf" srcId="{68C8E730-6901-45F1-88B7-044A48190B05}" destId="{E7DDE244-3DAE-46E2-84A0-BAA618A70DB0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46BF9F-4163-435B-9561-5EBD9717FF6C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E6D366CD-80A7-433F-95DC-2EAF3AE09DDA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42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1B297184-9478-4F5F-B5B3-921F689AE6FF}" type="parTrans" cxnId="{5D9DF0AE-8A8F-4DF3-98B3-26F2951A5860}">
      <dgm:prSet/>
      <dgm:spPr/>
      <dgm:t>
        <a:bodyPr/>
        <a:lstStyle/>
        <a:p>
          <a:pPr latinLnBrk="1"/>
          <a:endParaRPr lang="ko-KR" altLang="en-US"/>
        </a:p>
      </dgm:t>
    </dgm:pt>
    <dgm:pt modelId="{F5C8E4EF-7778-47BA-A31F-F60C59CD6BDE}" type="sibTrans" cxnId="{5D9DF0AE-8A8F-4DF3-98B3-26F2951A5860}">
      <dgm:prSet/>
      <dgm:spPr/>
      <dgm:t>
        <a:bodyPr/>
        <a:lstStyle/>
        <a:p>
          <a:pPr latinLnBrk="1"/>
          <a:endParaRPr lang="ko-KR" altLang="en-US"/>
        </a:p>
      </dgm:t>
    </dgm:pt>
    <dgm:pt modelId="{15D6454A-DC07-4243-8D33-5D4812551464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안중근 의사의 이토 히로부미 저격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zh-CN" altLang="en-US" dirty="0" smtClean="0">
              <a:latin typeface="HY헤드라인M" pitchFamily="18" charset="-127"/>
              <a:ea typeface="HY헤드라인M" pitchFamily="18" charset="-127"/>
            </a:rPr>
            <a:t>安重根义士刺杀伊藤博文）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26001455-4E6A-4A9B-A896-50B0B16E65B8}" type="parTrans" cxnId="{7ACC6D42-37EB-4907-BF40-716586B97E8E}">
      <dgm:prSet/>
      <dgm:spPr/>
      <dgm:t>
        <a:bodyPr/>
        <a:lstStyle/>
        <a:p>
          <a:pPr latinLnBrk="1"/>
          <a:endParaRPr lang="ko-KR" altLang="en-US"/>
        </a:p>
      </dgm:t>
    </dgm:pt>
    <dgm:pt modelId="{55D0A0D8-7536-454C-B0DD-2E0B91F15A38}" type="sibTrans" cxnId="{7ACC6D42-37EB-4907-BF40-716586B97E8E}">
      <dgm:prSet/>
      <dgm:spPr/>
      <dgm:t>
        <a:bodyPr/>
        <a:lstStyle/>
        <a:p>
          <a:pPr latinLnBrk="1"/>
          <a:endParaRPr lang="ko-KR" altLang="en-US"/>
        </a:p>
      </dgm:t>
    </dgm:pt>
    <dgm:pt modelId="{991D3A3B-F084-456F-B1CB-6D1FFC83DDEC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43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586CE580-B9D0-432C-9DAA-A1E099114215}" type="parTrans" cxnId="{F2A20676-8945-451B-96AF-362ACE7B9159}">
      <dgm:prSet/>
      <dgm:spPr/>
      <dgm:t>
        <a:bodyPr/>
        <a:lstStyle/>
        <a:p>
          <a:pPr latinLnBrk="1"/>
          <a:endParaRPr lang="ko-KR" altLang="en-US"/>
        </a:p>
      </dgm:t>
    </dgm:pt>
    <dgm:pt modelId="{83B557FA-23A9-4FA4-9069-B5EFC269849B}" type="sibTrans" cxnId="{F2A20676-8945-451B-96AF-362ACE7B9159}">
      <dgm:prSet/>
      <dgm:spPr/>
      <dgm:t>
        <a:bodyPr/>
        <a:lstStyle/>
        <a:p>
          <a:pPr latinLnBrk="1"/>
          <a:endParaRPr lang="ko-KR" altLang="en-US"/>
        </a:p>
      </dgm:t>
    </dgm:pt>
    <dgm:pt modelId="{81032E0E-93BA-4C35-9080-39C059AB39BA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한일 병합 조약으로 대한제국을 병합</a:t>
          </a:r>
          <a:r>
            <a:rPr lang="zh-CN" altLang="en-US" dirty="0" smtClean="0">
              <a:latin typeface="HY헤드라인M" pitchFamily="18" charset="-127"/>
              <a:ea typeface="HY헤드라인M" pitchFamily="18" charset="-127"/>
            </a:rPr>
            <a:t>（韩日合并条约通过）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A42DABC1-EF3F-4308-A598-A134A7210ECD}" type="parTrans" cxnId="{327BA8CB-6DF1-4554-AC28-780DFF610958}">
      <dgm:prSet/>
      <dgm:spPr/>
      <dgm:t>
        <a:bodyPr/>
        <a:lstStyle/>
        <a:p>
          <a:pPr latinLnBrk="1"/>
          <a:endParaRPr lang="ko-KR" altLang="en-US"/>
        </a:p>
      </dgm:t>
    </dgm:pt>
    <dgm:pt modelId="{B06495E8-CF91-4134-A69E-39551D8A2C51}" type="sibTrans" cxnId="{327BA8CB-6DF1-4554-AC28-780DFF610958}">
      <dgm:prSet/>
      <dgm:spPr/>
      <dgm:t>
        <a:bodyPr/>
        <a:lstStyle/>
        <a:p>
          <a:pPr latinLnBrk="1"/>
          <a:endParaRPr lang="ko-KR" altLang="en-US"/>
        </a:p>
      </dgm:t>
    </dgm:pt>
    <dgm:pt modelId="{74392B96-7381-4B14-B7F5-41628C8C5B50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45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AF5FFB5E-5C24-4A28-8D14-0D0D7682D56F}" type="parTrans" cxnId="{E601B0ED-5BA6-4E04-BE02-C11D676B6D80}">
      <dgm:prSet/>
      <dgm:spPr/>
      <dgm:t>
        <a:bodyPr/>
        <a:lstStyle/>
        <a:p>
          <a:pPr latinLnBrk="1"/>
          <a:endParaRPr lang="ko-KR" altLang="en-US"/>
        </a:p>
      </dgm:t>
    </dgm:pt>
    <dgm:pt modelId="{7EDB970D-2A4B-4E64-A4FF-2D4BFD04E5A1}" type="sibTrans" cxnId="{E601B0ED-5BA6-4E04-BE02-C11D676B6D80}">
      <dgm:prSet/>
      <dgm:spPr/>
      <dgm:t>
        <a:bodyPr/>
        <a:lstStyle/>
        <a:p>
          <a:pPr latinLnBrk="1"/>
          <a:endParaRPr lang="ko-KR" altLang="en-US"/>
        </a:p>
      </dgm:t>
    </dgm:pt>
    <dgm:pt modelId="{28957F5D-EF0F-40D2-96AF-10898BAC6CD1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메이지 천황 사망</a:t>
          </a:r>
          <a:r>
            <a:rPr lang="zh-CN" altLang="en-US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zh-CN" altLang="en-US" b="0" i="0" dirty="0" smtClean="0"/>
            <a:t>明治天皇去世）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014F85FC-6E82-4155-950C-46CFBB649127}" type="parTrans" cxnId="{DC4C838D-0202-496E-B2F2-4D2ADDFE7711}">
      <dgm:prSet/>
      <dgm:spPr/>
      <dgm:t>
        <a:bodyPr/>
        <a:lstStyle/>
        <a:p>
          <a:pPr latinLnBrk="1"/>
          <a:endParaRPr lang="ko-KR" altLang="en-US"/>
        </a:p>
      </dgm:t>
    </dgm:pt>
    <dgm:pt modelId="{C2FC47C1-1A46-49CF-B537-D18926D9552D}" type="sibTrans" cxnId="{DC4C838D-0202-496E-B2F2-4D2ADDFE7711}">
      <dgm:prSet/>
      <dgm:spPr/>
      <dgm:t>
        <a:bodyPr/>
        <a:lstStyle/>
        <a:p>
          <a:pPr latinLnBrk="1"/>
          <a:endParaRPr lang="ko-KR" altLang="en-US"/>
        </a:p>
      </dgm:t>
    </dgm:pt>
    <dgm:pt modelId="{2E0E1CAD-0750-42AE-8CC0-A63C2D59A5D2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37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5842872C-DD9C-4B57-A890-BF573834BB94}" type="parTrans" cxnId="{B5B8A746-BA9E-4291-B2F0-E3ED5640FA4A}">
      <dgm:prSet/>
      <dgm:spPr/>
      <dgm:t>
        <a:bodyPr/>
        <a:lstStyle/>
        <a:p>
          <a:endParaRPr lang="zh-CN" altLang="en-US"/>
        </a:p>
      </dgm:t>
    </dgm:pt>
    <dgm:pt modelId="{90694E04-80D9-4609-9A4A-87FF34E9C318}" type="sibTrans" cxnId="{B5B8A746-BA9E-4291-B2F0-E3ED5640FA4A}">
      <dgm:prSet/>
      <dgm:spPr/>
      <dgm:t>
        <a:bodyPr/>
        <a:lstStyle/>
        <a:p>
          <a:endParaRPr lang="zh-CN" altLang="en-US"/>
        </a:p>
      </dgm:t>
    </dgm:pt>
    <dgm:pt modelId="{9656BB63-AF6B-43F5-8F93-A5AAE0F12766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러일전쟁발발</a:t>
          </a:r>
          <a:r>
            <a:rPr lang="zh-CN" altLang="en-US" dirty="0" smtClean="0">
              <a:latin typeface="HY헤드라인M" pitchFamily="18" charset="-127"/>
              <a:ea typeface="HY헤드라인M" pitchFamily="18" charset="-127"/>
            </a:rPr>
            <a:t>（俄日战争的爆发）</a:t>
          </a:r>
          <a:endParaRPr lang="en-US" altLang="ko-KR" dirty="0" smtClean="0">
            <a:latin typeface="HY헤드라인M" pitchFamily="18" charset="-127"/>
            <a:ea typeface="HY헤드라인M" pitchFamily="18" charset="-127"/>
          </a:endParaRPr>
        </a:p>
      </dgm:t>
    </dgm:pt>
    <dgm:pt modelId="{B1AA0B61-4649-4849-9CA1-394F3B38B4DA}" type="parTrans" cxnId="{7F442A68-34D8-473E-9EC1-3652F5D724AF}">
      <dgm:prSet/>
      <dgm:spPr/>
      <dgm:t>
        <a:bodyPr/>
        <a:lstStyle/>
        <a:p>
          <a:pPr latinLnBrk="1"/>
          <a:endParaRPr lang="ko-KR" altLang="en-US"/>
        </a:p>
      </dgm:t>
    </dgm:pt>
    <dgm:pt modelId="{4A099F66-9B10-42F2-9AD9-7A8F49698CA8}" type="sibTrans" cxnId="{7F442A68-34D8-473E-9EC1-3652F5D724AF}">
      <dgm:prSet/>
      <dgm:spPr/>
      <dgm:t>
        <a:bodyPr/>
        <a:lstStyle/>
        <a:p>
          <a:pPr latinLnBrk="1"/>
          <a:endParaRPr lang="ko-KR" altLang="en-US"/>
        </a:p>
      </dgm:t>
    </dgm:pt>
    <dgm:pt modelId="{9F4F9E94-7A21-48AB-9E48-CE7F0356A440}" type="pres">
      <dgm:prSet presAssocID="{7F46BF9F-4163-435B-9561-5EBD9717FF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AA6851-4041-4F3E-BA2F-127F6832D617}" type="pres">
      <dgm:prSet presAssocID="{2E0E1CAD-0750-42AE-8CC0-A63C2D59A5D2}" presName="composite" presStyleCnt="0"/>
      <dgm:spPr/>
    </dgm:pt>
    <dgm:pt modelId="{35882CEB-920D-4CAC-BCEE-0AE577B81001}" type="pres">
      <dgm:prSet presAssocID="{2E0E1CAD-0750-42AE-8CC0-A63C2D59A5D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AB3930-722E-42F3-826B-99CA408B2635}" type="pres">
      <dgm:prSet presAssocID="{2E0E1CAD-0750-42AE-8CC0-A63C2D59A5D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BD08B8-4DEC-4F10-8DFE-DDFAB527771B}" type="pres">
      <dgm:prSet presAssocID="{90694E04-80D9-4609-9A4A-87FF34E9C318}" presName="sp" presStyleCnt="0"/>
      <dgm:spPr/>
    </dgm:pt>
    <dgm:pt modelId="{C578D0D3-1897-4AE2-85F3-1EBE0FF190ED}" type="pres">
      <dgm:prSet presAssocID="{E6D366CD-80A7-433F-95DC-2EAF3AE09DDA}" presName="composite" presStyleCnt="0"/>
      <dgm:spPr/>
    </dgm:pt>
    <dgm:pt modelId="{4F97EB16-519F-4F68-88C5-8962F85EE592}" type="pres">
      <dgm:prSet presAssocID="{E6D366CD-80A7-433F-95DC-2EAF3AE09DD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F1F04B-9C9A-448F-81F6-9371EE04DAF1}" type="pres">
      <dgm:prSet presAssocID="{E6D366CD-80A7-433F-95DC-2EAF3AE09DD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019473-4D55-433B-BEFB-E850C8D06003}" type="pres">
      <dgm:prSet presAssocID="{F5C8E4EF-7778-47BA-A31F-F60C59CD6BDE}" presName="sp" presStyleCnt="0"/>
      <dgm:spPr/>
    </dgm:pt>
    <dgm:pt modelId="{F7BFBBAD-15CE-45CB-AB99-214CC2EFFCDF}" type="pres">
      <dgm:prSet presAssocID="{991D3A3B-F084-456F-B1CB-6D1FFC83DDEC}" presName="composite" presStyleCnt="0"/>
      <dgm:spPr/>
    </dgm:pt>
    <dgm:pt modelId="{45F8AC9F-B409-4E60-93D7-65AF5BCF7C77}" type="pres">
      <dgm:prSet presAssocID="{991D3A3B-F084-456F-B1CB-6D1FFC83DDE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7970D1-FA18-4E9C-8E93-EB4E1319BABF}" type="pres">
      <dgm:prSet presAssocID="{991D3A3B-F084-456F-B1CB-6D1FFC83DDE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449A08-F895-4747-9FEB-BDEE10FDD4B4}" type="pres">
      <dgm:prSet presAssocID="{83B557FA-23A9-4FA4-9069-B5EFC269849B}" presName="sp" presStyleCnt="0"/>
      <dgm:spPr/>
    </dgm:pt>
    <dgm:pt modelId="{A0ADB51D-D108-423D-9C56-35722B45F30F}" type="pres">
      <dgm:prSet presAssocID="{74392B96-7381-4B14-B7F5-41628C8C5B50}" presName="composite" presStyleCnt="0"/>
      <dgm:spPr/>
    </dgm:pt>
    <dgm:pt modelId="{96E13AD5-D823-478D-9683-B49AD79FBAD2}" type="pres">
      <dgm:prSet presAssocID="{74392B96-7381-4B14-B7F5-41628C8C5B5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5FA322-12F4-4F4B-AA3B-FFDC064C6721}" type="pres">
      <dgm:prSet presAssocID="{74392B96-7381-4B14-B7F5-41628C8C5B5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D9DF0AE-8A8F-4DF3-98B3-26F2951A5860}" srcId="{7F46BF9F-4163-435B-9561-5EBD9717FF6C}" destId="{E6D366CD-80A7-433F-95DC-2EAF3AE09DDA}" srcOrd="1" destOrd="0" parTransId="{1B297184-9478-4F5F-B5B3-921F689AE6FF}" sibTransId="{F5C8E4EF-7778-47BA-A31F-F60C59CD6BDE}"/>
    <dgm:cxn modelId="{9C88D753-EA1E-4364-855E-1CEE42C05C6A}" type="presOf" srcId="{2E0E1CAD-0750-42AE-8CC0-A63C2D59A5D2}" destId="{35882CEB-920D-4CAC-BCEE-0AE577B81001}" srcOrd="0" destOrd="0" presId="urn:microsoft.com/office/officeart/2005/8/layout/chevron2"/>
    <dgm:cxn modelId="{8BB1B485-5BB9-4B8D-83DC-D62BE9D0BF1C}" type="presOf" srcId="{991D3A3B-F084-456F-B1CB-6D1FFC83DDEC}" destId="{45F8AC9F-B409-4E60-93D7-65AF5BCF7C77}" srcOrd="0" destOrd="0" presId="urn:microsoft.com/office/officeart/2005/8/layout/chevron2"/>
    <dgm:cxn modelId="{7F442A68-34D8-473E-9EC1-3652F5D724AF}" srcId="{2E0E1CAD-0750-42AE-8CC0-A63C2D59A5D2}" destId="{9656BB63-AF6B-43F5-8F93-A5AAE0F12766}" srcOrd="0" destOrd="0" parTransId="{B1AA0B61-4649-4849-9CA1-394F3B38B4DA}" sibTransId="{4A099F66-9B10-42F2-9AD9-7A8F49698CA8}"/>
    <dgm:cxn modelId="{1F2AAA5E-0D93-441D-AF1D-1994A053F548}" type="presOf" srcId="{7F46BF9F-4163-435B-9561-5EBD9717FF6C}" destId="{9F4F9E94-7A21-48AB-9E48-CE7F0356A440}" srcOrd="0" destOrd="0" presId="urn:microsoft.com/office/officeart/2005/8/layout/chevron2"/>
    <dgm:cxn modelId="{DF627C55-1131-4378-8264-5D8C2453E986}" type="presOf" srcId="{28957F5D-EF0F-40D2-96AF-10898BAC6CD1}" destId="{D95FA322-12F4-4F4B-AA3B-FFDC064C6721}" srcOrd="0" destOrd="0" presId="urn:microsoft.com/office/officeart/2005/8/layout/chevron2"/>
    <dgm:cxn modelId="{7ACC6D42-37EB-4907-BF40-716586B97E8E}" srcId="{E6D366CD-80A7-433F-95DC-2EAF3AE09DDA}" destId="{15D6454A-DC07-4243-8D33-5D4812551464}" srcOrd="0" destOrd="0" parTransId="{26001455-4E6A-4A9B-A896-50B0B16E65B8}" sibTransId="{55D0A0D8-7536-454C-B0DD-2E0B91F15A38}"/>
    <dgm:cxn modelId="{327BA8CB-6DF1-4554-AC28-780DFF610958}" srcId="{991D3A3B-F084-456F-B1CB-6D1FFC83DDEC}" destId="{81032E0E-93BA-4C35-9080-39C059AB39BA}" srcOrd="0" destOrd="0" parTransId="{A42DABC1-EF3F-4308-A598-A134A7210ECD}" sibTransId="{B06495E8-CF91-4134-A69E-39551D8A2C51}"/>
    <dgm:cxn modelId="{DC4C838D-0202-496E-B2F2-4D2ADDFE7711}" srcId="{74392B96-7381-4B14-B7F5-41628C8C5B50}" destId="{28957F5D-EF0F-40D2-96AF-10898BAC6CD1}" srcOrd="0" destOrd="0" parTransId="{014F85FC-6E82-4155-950C-46CFBB649127}" sibTransId="{C2FC47C1-1A46-49CF-B537-D18926D9552D}"/>
    <dgm:cxn modelId="{600624EB-F120-45E6-9402-454F4EBA90B9}" type="presOf" srcId="{15D6454A-DC07-4243-8D33-5D4812551464}" destId="{BFF1F04B-9C9A-448F-81F6-9371EE04DAF1}" srcOrd="0" destOrd="0" presId="urn:microsoft.com/office/officeart/2005/8/layout/chevron2"/>
    <dgm:cxn modelId="{154C1179-0D88-4509-AADD-76AE2D40DF9E}" type="presOf" srcId="{81032E0E-93BA-4C35-9080-39C059AB39BA}" destId="{B77970D1-FA18-4E9C-8E93-EB4E1319BABF}" srcOrd="0" destOrd="0" presId="urn:microsoft.com/office/officeart/2005/8/layout/chevron2"/>
    <dgm:cxn modelId="{10ABE354-7A36-4076-A0D5-0FA29FDD58FA}" type="presOf" srcId="{E6D366CD-80A7-433F-95DC-2EAF3AE09DDA}" destId="{4F97EB16-519F-4F68-88C5-8962F85EE592}" srcOrd="0" destOrd="0" presId="urn:microsoft.com/office/officeart/2005/8/layout/chevron2"/>
    <dgm:cxn modelId="{EAD68A24-8F0F-455A-ABDA-E6A228B744AC}" type="presOf" srcId="{74392B96-7381-4B14-B7F5-41628C8C5B50}" destId="{96E13AD5-D823-478D-9683-B49AD79FBAD2}" srcOrd="0" destOrd="0" presId="urn:microsoft.com/office/officeart/2005/8/layout/chevron2"/>
    <dgm:cxn modelId="{B5B8A746-BA9E-4291-B2F0-E3ED5640FA4A}" srcId="{7F46BF9F-4163-435B-9561-5EBD9717FF6C}" destId="{2E0E1CAD-0750-42AE-8CC0-A63C2D59A5D2}" srcOrd="0" destOrd="0" parTransId="{5842872C-DD9C-4B57-A890-BF573834BB94}" sibTransId="{90694E04-80D9-4609-9A4A-87FF34E9C318}"/>
    <dgm:cxn modelId="{B743B42E-EADF-47BB-84EF-ED81F3364E3E}" type="presOf" srcId="{9656BB63-AF6B-43F5-8F93-A5AAE0F12766}" destId="{06AB3930-722E-42F3-826B-99CA408B2635}" srcOrd="0" destOrd="0" presId="urn:microsoft.com/office/officeart/2005/8/layout/chevron2"/>
    <dgm:cxn modelId="{F2A20676-8945-451B-96AF-362ACE7B9159}" srcId="{7F46BF9F-4163-435B-9561-5EBD9717FF6C}" destId="{991D3A3B-F084-456F-B1CB-6D1FFC83DDEC}" srcOrd="2" destOrd="0" parTransId="{586CE580-B9D0-432C-9DAA-A1E099114215}" sibTransId="{83B557FA-23A9-4FA4-9069-B5EFC269849B}"/>
    <dgm:cxn modelId="{E601B0ED-5BA6-4E04-BE02-C11D676B6D80}" srcId="{7F46BF9F-4163-435B-9561-5EBD9717FF6C}" destId="{74392B96-7381-4B14-B7F5-41628C8C5B50}" srcOrd="3" destOrd="0" parTransId="{AF5FFB5E-5C24-4A28-8D14-0D0D7682D56F}" sibTransId="{7EDB970D-2A4B-4E64-A4FF-2D4BFD04E5A1}"/>
    <dgm:cxn modelId="{B39EABF3-75F7-4EC2-B741-D256FADB05B0}" type="presParOf" srcId="{9F4F9E94-7A21-48AB-9E48-CE7F0356A440}" destId="{6CAA6851-4041-4F3E-BA2F-127F6832D617}" srcOrd="0" destOrd="0" presId="urn:microsoft.com/office/officeart/2005/8/layout/chevron2"/>
    <dgm:cxn modelId="{1E2954C5-5ECB-4B78-9833-7705F306A0C7}" type="presParOf" srcId="{6CAA6851-4041-4F3E-BA2F-127F6832D617}" destId="{35882CEB-920D-4CAC-BCEE-0AE577B81001}" srcOrd="0" destOrd="0" presId="urn:microsoft.com/office/officeart/2005/8/layout/chevron2"/>
    <dgm:cxn modelId="{70223D85-4A25-43FC-9A73-358434B066AE}" type="presParOf" srcId="{6CAA6851-4041-4F3E-BA2F-127F6832D617}" destId="{06AB3930-722E-42F3-826B-99CA408B2635}" srcOrd="1" destOrd="0" presId="urn:microsoft.com/office/officeart/2005/8/layout/chevron2"/>
    <dgm:cxn modelId="{1E440F23-3055-4152-9137-311AF8E1E118}" type="presParOf" srcId="{9F4F9E94-7A21-48AB-9E48-CE7F0356A440}" destId="{3EBD08B8-4DEC-4F10-8DFE-DDFAB527771B}" srcOrd="1" destOrd="0" presId="urn:microsoft.com/office/officeart/2005/8/layout/chevron2"/>
    <dgm:cxn modelId="{E423341A-BDD6-422A-BBCD-CE95BE3E35BC}" type="presParOf" srcId="{9F4F9E94-7A21-48AB-9E48-CE7F0356A440}" destId="{C578D0D3-1897-4AE2-85F3-1EBE0FF190ED}" srcOrd="2" destOrd="0" presId="urn:microsoft.com/office/officeart/2005/8/layout/chevron2"/>
    <dgm:cxn modelId="{8FF2F2A5-90CE-4ACE-A4CB-B524575CC1E6}" type="presParOf" srcId="{C578D0D3-1897-4AE2-85F3-1EBE0FF190ED}" destId="{4F97EB16-519F-4F68-88C5-8962F85EE592}" srcOrd="0" destOrd="0" presId="urn:microsoft.com/office/officeart/2005/8/layout/chevron2"/>
    <dgm:cxn modelId="{2C9F16F1-9998-474C-91CD-2C155A4F3CC6}" type="presParOf" srcId="{C578D0D3-1897-4AE2-85F3-1EBE0FF190ED}" destId="{BFF1F04B-9C9A-448F-81F6-9371EE04DAF1}" srcOrd="1" destOrd="0" presId="urn:microsoft.com/office/officeart/2005/8/layout/chevron2"/>
    <dgm:cxn modelId="{9CA03985-E92C-4544-B8FC-4A65418A4178}" type="presParOf" srcId="{9F4F9E94-7A21-48AB-9E48-CE7F0356A440}" destId="{DD019473-4D55-433B-BEFB-E850C8D06003}" srcOrd="3" destOrd="0" presId="urn:microsoft.com/office/officeart/2005/8/layout/chevron2"/>
    <dgm:cxn modelId="{3AAF7114-DA4A-4C20-A5D7-DE17F496A664}" type="presParOf" srcId="{9F4F9E94-7A21-48AB-9E48-CE7F0356A440}" destId="{F7BFBBAD-15CE-45CB-AB99-214CC2EFFCDF}" srcOrd="4" destOrd="0" presId="urn:microsoft.com/office/officeart/2005/8/layout/chevron2"/>
    <dgm:cxn modelId="{E70CE96C-C859-4678-868F-A18C933565E8}" type="presParOf" srcId="{F7BFBBAD-15CE-45CB-AB99-214CC2EFFCDF}" destId="{45F8AC9F-B409-4E60-93D7-65AF5BCF7C77}" srcOrd="0" destOrd="0" presId="urn:microsoft.com/office/officeart/2005/8/layout/chevron2"/>
    <dgm:cxn modelId="{34E8763C-07CE-4573-9D57-7994BFC8760F}" type="presParOf" srcId="{F7BFBBAD-15CE-45CB-AB99-214CC2EFFCDF}" destId="{B77970D1-FA18-4E9C-8E93-EB4E1319BABF}" srcOrd="1" destOrd="0" presId="urn:microsoft.com/office/officeart/2005/8/layout/chevron2"/>
    <dgm:cxn modelId="{29A11FED-EFF4-4274-BEA0-EF2B86A0E196}" type="presParOf" srcId="{9F4F9E94-7A21-48AB-9E48-CE7F0356A440}" destId="{70449A08-F895-4747-9FEB-BDEE10FDD4B4}" srcOrd="5" destOrd="0" presId="urn:microsoft.com/office/officeart/2005/8/layout/chevron2"/>
    <dgm:cxn modelId="{CF1A3204-AC01-4F86-BBBA-CC70555D7E20}" type="presParOf" srcId="{9F4F9E94-7A21-48AB-9E48-CE7F0356A440}" destId="{A0ADB51D-D108-423D-9C56-35722B45F30F}" srcOrd="6" destOrd="0" presId="urn:microsoft.com/office/officeart/2005/8/layout/chevron2"/>
    <dgm:cxn modelId="{667A7B85-1CBC-4631-A541-F59CD829B861}" type="presParOf" srcId="{A0ADB51D-D108-423D-9C56-35722B45F30F}" destId="{96E13AD5-D823-478D-9683-B49AD79FBAD2}" srcOrd="0" destOrd="0" presId="urn:microsoft.com/office/officeart/2005/8/layout/chevron2"/>
    <dgm:cxn modelId="{DFEB0394-BA67-4047-A732-76AC0A9F5893}" type="presParOf" srcId="{A0ADB51D-D108-423D-9C56-35722B45F30F}" destId="{D95FA322-12F4-4F4B-AA3B-FFDC064C6721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53AF0F-35E5-4075-857F-61F3C6D2683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6AAA0988-1E6D-43C5-8575-CF18799BCB90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닛폰유센  회사에서 나누어준 달력</a:t>
          </a:r>
          <a:endParaRPr lang="en-US" altLang="ko-KR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  <a:p>
          <a:pPr latinLnBrk="1"/>
          <a:r>
            <a:rPr lang="zh-CN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（日本邮船公司的海报）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AA08B6D6-78EE-4E43-A957-31403EAFEDD7}" type="parTrans" cxnId="{931C3AD3-3FED-4E53-BAD7-58BE2D2C7003}">
      <dgm:prSet/>
      <dgm:spPr/>
      <dgm:t>
        <a:bodyPr/>
        <a:lstStyle/>
        <a:p>
          <a:pPr latinLnBrk="1"/>
          <a:endParaRPr lang="ko-KR" altLang="en-US"/>
        </a:p>
      </dgm:t>
    </dgm:pt>
    <dgm:pt modelId="{88CF25BC-CE1D-4A14-9B80-959799742287}" type="sibTrans" cxnId="{931C3AD3-3FED-4E53-BAD7-58BE2D2C7003}">
      <dgm:prSet/>
      <dgm:spPr/>
      <dgm:t>
        <a:bodyPr/>
        <a:lstStyle/>
        <a:p>
          <a:pPr latinLnBrk="1"/>
          <a:endParaRPr lang="ko-KR" altLang="en-US"/>
        </a:p>
      </dgm:t>
    </dgm:pt>
    <dgm:pt modelId="{675A3ED0-D03F-4221-A55E-E468F9AAB9CE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인력거 제조와 영업허가</a:t>
          </a:r>
          <a:endParaRPr lang="en-US" altLang="ko-KR" sz="2000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  <a:p>
          <a:pPr latinLnBrk="1"/>
          <a:r>
            <a:rPr lang="zh-CN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（私营人力车）</a:t>
          </a:r>
          <a:endParaRPr lang="ko-KR" altLang="en-US" sz="20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63D8B629-B629-46FD-8583-BE523D0375AE}" type="parTrans" cxnId="{F171F31D-BD0B-4A15-995F-47E348C963B1}">
      <dgm:prSet/>
      <dgm:spPr/>
      <dgm:t>
        <a:bodyPr/>
        <a:lstStyle/>
        <a:p>
          <a:pPr latinLnBrk="1"/>
          <a:endParaRPr lang="ko-KR" altLang="en-US"/>
        </a:p>
      </dgm:t>
    </dgm:pt>
    <dgm:pt modelId="{8C772727-A2AE-4803-A1BE-648C6356FD14}" type="sibTrans" cxnId="{F171F31D-BD0B-4A15-995F-47E348C963B1}">
      <dgm:prSet/>
      <dgm:spPr/>
      <dgm:t>
        <a:bodyPr/>
        <a:lstStyle/>
        <a:p>
          <a:pPr latinLnBrk="1"/>
          <a:endParaRPr lang="ko-KR" altLang="en-US"/>
        </a:p>
      </dgm:t>
    </dgm:pt>
    <dgm:pt modelId="{6A889277-CAAF-4E05-BA3E-747104A17733}" type="pres">
      <dgm:prSet presAssocID="{9353AF0F-35E5-4075-857F-61F3C6D26835}" presName="Name0" presStyleCnt="0">
        <dgm:presLayoutVars>
          <dgm:dir/>
          <dgm:animLvl val="lvl"/>
          <dgm:resizeHandles val="exact"/>
        </dgm:presLayoutVars>
      </dgm:prSet>
      <dgm:spPr/>
    </dgm:pt>
    <dgm:pt modelId="{A4F0A409-5844-4CA2-964F-E12A78683124}" type="pres">
      <dgm:prSet presAssocID="{6AAA0988-1E6D-43C5-8575-CF18799BCB90}" presName="parTxOnly" presStyleLbl="node1" presStyleIdx="0" presStyleCnt="2" custLinFactNeighborX="5716" custLinFactNeighborY="-5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BCA107-A24D-4ED0-A4A3-F393B8408DBB}" type="pres">
      <dgm:prSet presAssocID="{88CF25BC-CE1D-4A14-9B80-959799742287}" presName="parTxOnlySpace" presStyleCnt="0"/>
      <dgm:spPr/>
    </dgm:pt>
    <dgm:pt modelId="{3A515A6D-DD89-49D7-B4CA-893B1DF84C53}" type="pres">
      <dgm:prSet presAssocID="{675A3ED0-D03F-4221-A55E-E468F9AAB9C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71F31D-BD0B-4A15-995F-47E348C963B1}" srcId="{9353AF0F-35E5-4075-857F-61F3C6D26835}" destId="{675A3ED0-D03F-4221-A55E-E468F9AAB9CE}" srcOrd="1" destOrd="0" parTransId="{63D8B629-B629-46FD-8583-BE523D0375AE}" sibTransId="{8C772727-A2AE-4803-A1BE-648C6356FD14}"/>
    <dgm:cxn modelId="{931C3AD3-3FED-4E53-BAD7-58BE2D2C7003}" srcId="{9353AF0F-35E5-4075-857F-61F3C6D26835}" destId="{6AAA0988-1E6D-43C5-8575-CF18799BCB90}" srcOrd="0" destOrd="0" parTransId="{AA08B6D6-78EE-4E43-A957-31403EAFEDD7}" sibTransId="{88CF25BC-CE1D-4A14-9B80-959799742287}"/>
    <dgm:cxn modelId="{92C17F2B-4A62-4EE7-8D1E-C0657F03077D}" type="presOf" srcId="{6AAA0988-1E6D-43C5-8575-CF18799BCB90}" destId="{A4F0A409-5844-4CA2-964F-E12A78683124}" srcOrd="0" destOrd="0" presId="urn:microsoft.com/office/officeart/2005/8/layout/chevron1"/>
    <dgm:cxn modelId="{FE2A2293-7D1F-4E00-8E67-C3E8CFAA8B67}" type="presOf" srcId="{9353AF0F-35E5-4075-857F-61F3C6D26835}" destId="{6A889277-CAAF-4E05-BA3E-747104A17733}" srcOrd="0" destOrd="0" presId="urn:microsoft.com/office/officeart/2005/8/layout/chevron1"/>
    <dgm:cxn modelId="{5BB6CBD5-0BC8-4A96-B898-7E1CE4121762}" type="presOf" srcId="{675A3ED0-D03F-4221-A55E-E468F9AAB9CE}" destId="{3A515A6D-DD89-49D7-B4CA-893B1DF84C53}" srcOrd="0" destOrd="0" presId="urn:microsoft.com/office/officeart/2005/8/layout/chevron1"/>
    <dgm:cxn modelId="{16125AFA-B12B-4096-B441-CF3D422D14B5}" type="presParOf" srcId="{6A889277-CAAF-4E05-BA3E-747104A17733}" destId="{A4F0A409-5844-4CA2-964F-E12A78683124}" srcOrd="0" destOrd="0" presId="urn:microsoft.com/office/officeart/2005/8/layout/chevron1"/>
    <dgm:cxn modelId="{02E16C91-3128-4DED-BCD5-6A51D9FF4269}" type="presParOf" srcId="{6A889277-CAAF-4E05-BA3E-747104A17733}" destId="{14BCA107-A24D-4ED0-A4A3-F393B8408DBB}" srcOrd="1" destOrd="0" presId="urn:microsoft.com/office/officeart/2005/8/layout/chevron1"/>
    <dgm:cxn modelId="{2AD822F0-FB39-4B23-A92C-E4F66D2FF396}" type="presParOf" srcId="{6A889277-CAAF-4E05-BA3E-747104A17733}" destId="{3A515A6D-DD89-49D7-B4CA-893B1DF84C53}" srcOrd="2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53AF0F-35E5-4075-857F-61F3C6D2683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F632EA4-B1C6-4941-B061-7502F0ECC0B2}">
      <dgm:prSet custT="1"/>
      <dgm:spPr/>
      <dgm:t>
        <a:bodyPr/>
        <a:lstStyle/>
        <a:p>
          <a:pPr latinLnBrk="1"/>
          <a:r>
            <a: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5</a:t>
          </a:r>
          <a:r>
            <a:rPr lang="ko-KR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년간의 공사끝에 완공된 도쿄시청</a:t>
          </a:r>
          <a:r>
            <a:rPr lang="zh-CN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（东京市政厅</a:t>
          </a:r>
          <a:r>
            <a:rPr lang="zh-CN" altLang="en-US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）</a:t>
          </a:r>
          <a:endParaRPr lang="ko-KR" altLang="en-US" sz="24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26BF3AD9-09FC-4A83-A7AA-6982BD41E5AF}" type="parTrans" cxnId="{8729913D-E218-4C99-A812-820CAE543993}">
      <dgm:prSet/>
      <dgm:spPr/>
    </dgm:pt>
    <dgm:pt modelId="{9186D606-E58C-449A-B571-B0CD8E7C5C9C}" type="sibTrans" cxnId="{8729913D-E218-4C99-A812-820CAE543993}">
      <dgm:prSet/>
      <dgm:spPr/>
    </dgm:pt>
    <dgm:pt modelId="{9609DE01-B00A-4E8D-ADB2-6D441F2D6DCB}">
      <dgm:prSet/>
      <dgm:spPr/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폐정치현 으로 히로사키현에서 아오모리현으로 바뀌게된 아오모리현청</a:t>
          </a:r>
          <a:r>
            <a:rPr lang="zh-CN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</a:t>
          </a:r>
          <a:r>
            <a:rPr lang="zh-CN" altLang="en-US" b="0" i="0" dirty="0" smtClean="0">
              <a:solidFill>
                <a:schemeClr val="tx1"/>
              </a:solidFill>
            </a:rPr>
            <a:t>青森县弘前市的弘前公园）</a:t>
          </a:r>
          <a:endParaRPr lang="ko-KR" altLang="en-US" b="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912B40B1-7068-4A9F-B814-742200E57F8C}" type="parTrans" cxnId="{EDA7B72B-2A99-44C5-AC6B-9DAC76025F98}">
      <dgm:prSet/>
      <dgm:spPr/>
    </dgm:pt>
    <dgm:pt modelId="{76B53A5E-7BB6-4EAB-AD96-FA308F1759EE}" type="sibTrans" cxnId="{EDA7B72B-2A99-44C5-AC6B-9DAC76025F98}">
      <dgm:prSet/>
      <dgm:spPr/>
    </dgm:pt>
    <dgm:pt modelId="{6A889277-CAAF-4E05-BA3E-747104A17733}" type="pres">
      <dgm:prSet presAssocID="{9353AF0F-35E5-4075-857F-61F3C6D26835}" presName="Name0" presStyleCnt="0">
        <dgm:presLayoutVars>
          <dgm:dir/>
          <dgm:animLvl val="lvl"/>
          <dgm:resizeHandles val="exact"/>
        </dgm:presLayoutVars>
      </dgm:prSet>
      <dgm:spPr/>
    </dgm:pt>
    <dgm:pt modelId="{6B718522-3B36-4C18-95F7-F85C8AF97158}" type="pres">
      <dgm:prSet presAssocID="{0F632EA4-B1C6-4941-B061-7502F0ECC0B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92A453-5540-435C-ABD0-FB72D31DC888}" type="pres">
      <dgm:prSet presAssocID="{9186D606-E58C-449A-B571-B0CD8E7C5C9C}" presName="parTxOnlySpace" presStyleCnt="0"/>
      <dgm:spPr/>
    </dgm:pt>
    <dgm:pt modelId="{486D9C37-A344-4A4E-A9A7-6B73CC126038}" type="pres">
      <dgm:prSet presAssocID="{9609DE01-B00A-4E8D-ADB2-6D441F2D6DCB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27220C4-F7F3-489F-B20B-CFB87B4006EE}" type="presOf" srcId="{9609DE01-B00A-4E8D-ADB2-6D441F2D6DCB}" destId="{486D9C37-A344-4A4E-A9A7-6B73CC126038}" srcOrd="0" destOrd="0" presId="urn:microsoft.com/office/officeart/2005/8/layout/chevron1"/>
    <dgm:cxn modelId="{EDA7B72B-2A99-44C5-AC6B-9DAC76025F98}" srcId="{9353AF0F-35E5-4075-857F-61F3C6D26835}" destId="{9609DE01-B00A-4E8D-ADB2-6D441F2D6DCB}" srcOrd="1" destOrd="0" parTransId="{912B40B1-7068-4A9F-B814-742200E57F8C}" sibTransId="{76B53A5E-7BB6-4EAB-AD96-FA308F1759EE}"/>
    <dgm:cxn modelId="{8729913D-E218-4C99-A812-820CAE543993}" srcId="{9353AF0F-35E5-4075-857F-61F3C6D26835}" destId="{0F632EA4-B1C6-4941-B061-7502F0ECC0B2}" srcOrd="0" destOrd="0" parTransId="{26BF3AD9-09FC-4A83-A7AA-6982BD41E5AF}" sibTransId="{9186D606-E58C-449A-B571-B0CD8E7C5C9C}"/>
    <dgm:cxn modelId="{3F4FEEA2-3E4F-4570-9FDE-3B504269194A}" type="presOf" srcId="{9353AF0F-35E5-4075-857F-61F3C6D26835}" destId="{6A889277-CAAF-4E05-BA3E-747104A17733}" srcOrd="0" destOrd="0" presId="urn:microsoft.com/office/officeart/2005/8/layout/chevron1"/>
    <dgm:cxn modelId="{83AF8539-B4E0-4E7A-96AF-D96B1D5C7ED8}" type="presOf" srcId="{0F632EA4-B1C6-4941-B061-7502F0ECC0B2}" destId="{6B718522-3B36-4C18-95F7-F85C8AF97158}" srcOrd="0" destOrd="0" presId="urn:microsoft.com/office/officeart/2005/8/layout/chevron1"/>
    <dgm:cxn modelId="{F8FAEC08-C252-49C7-850C-A9B4395B0251}" type="presParOf" srcId="{6A889277-CAAF-4E05-BA3E-747104A17733}" destId="{6B718522-3B36-4C18-95F7-F85C8AF97158}" srcOrd="0" destOrd="0" presId="urn:microsoft.com/office/officeart/2005/8/layout/chevron1"/>
    <dgm:cxn modelId="{71BC21C8-68F8-4F05-9F5C-C4CBDA71C166}" type="presParOf" srcId="{6A889277-CAAF-4E05-BA3E-747104A17733}" destId="{2392A453-5540-435C-ABD0-FB72D31DC888}" srcOrd="1" destOrd="0" presId="urn:microsoft.com/office/officeart/2005/8/layout/chevron1"/>
    <dgm:cxn modelId="{BA9080AC-CF00-4A82-B8C5-C78311F3227C}" type="presParOf" srcId="{6A889277-CAAF-4E05-BA3E-747104A17733}" destId="{486D9C37-A344-4A4E-A9A7-6B73CC126038}" srcOrd="2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53AF0F-35E5-4075-857F-61F3C6D2683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F632EA4-B1C6-4941-B061-7502F0ECC0B2}">
      <dgm:prSet custT="1"/>
      <dgm:spPr/>
      <dgm:t>
        <a:bodyPr/>
        <a:lstStyle/>
        <a:p>
          <a:pPr latinLnBrk="1"/>
          <a:r>
            <a:rPr lang="ko-KR" altLang="en-US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최초    니혼은행</a:t>
          </a:r>
          <a:r>
            <a:rPr lang="zh-CN" altLang="en-US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（日本的第一家银行）</a:t>
          </a:r>
          <a:endParaRPr lang="ko-KR" altLang="en-US" sz="24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26BF3AD9-09FC-4A83-A7AA-6982BD41E5AF}" type="parTrans" cxnId="{8729913D-E218-4C99-A812-820CAE543993}">
      <dgm:prSet/>
      <dgm:spPr/>
      <dgm:t>
        <a:bodyPr/>
        <a:lstStyle/>
        <a:p>
          <a:pPr latinLnBrk="1"/>
          <a:endParaRPr lang="ko-KR" altLang="en-US"/>
        </a:p>
      </dgm:t>
    </dgm:pt>
    <dgm:pt modelId="{9186D606-E58C-449A-B571-B0CD8E7C5C9C}" type="sibTrans" cxnId="{8729913D-E218-4C99-A812-820CAE543993}">
      <dgm:prSet/>
      <dgm:spPr/>
      <dgm:t>
        <a:bodyPr/>
        <a:lstStyle/>
        <a:p>
          <a:pPr latinLnBrk="1"/>
          <a:endParaRPr lang="ko-KR" altLang="en-US"/>
        </a:p>
      </dgm:t>
    </dgm:pt>
    <dgm:pt modelId="{3AC89ED5-A036-4E96-9ED9-D93BDB9F064C}">
      <dgm:prSet custT="1"/>
      <dgm:spPr/>
      <dgm:t>
        <a:bodyPr/>
        <a:lstStyle/>
        <a:p>
          <a:pPr latinLnBrk="1"/>
          <a:r>
            <a:rPr lang="ko-KR" altLang="en-US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미츠비시 나가사키 조선소</a:t>
          </a:r>
          <a:r>
            <a:rPr lang="zh-CN" altLang="en-US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（</a:t>
          </a:r>
          <a:r>
            <a:rPr lang="zh-CN" altLang="en-US" sz="2400" b="0" i="0" dirty="0" smtClean="0">
              <a:solidFill>
                <a:schemeClr val="tx1"/>
              </a:solidFill>
            </a:rPr>
            <a:t>三菱长崎造船厂）</a:t>
          </a:r>
          <a:endParaRPr lang="ko-KR" altLang="en-US" sz="3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385450E0-2974-4CE0-B35C-C26F72105B24}" type="parTrans" cxnId="{2234CA92-B572-415B-B855-E90BEE225AF3}">
      <dgm:prSet/>
      <dgm:spPr/>
      <dgm:t>
        <a:bodyPr/>
        <a:lstStyle/>
        <a:p>
          <a:endParaRPr lang="zh-CN" altLang="en-US"/>
        </a:p>
      </dgm:t>
    </dgm:pt>
    <dgm:pt modelId="{787E648E-F84E-4933-B934-26E2DE5931FC}" type="sibTrans" cxnId="{2234CA92-B572-415B-B855-E90BEE225AF3}">
      <dgm:prSet/>
      <dgm:spPr/>
      <dgm:t>
        <a:bodyPr/>
        <a:lstStyle/>
        <a:p>
          <a:endParaRPr lang="zh-CN" altLang="en-US"/>
        </a:p>
      </dgm:t>
    </dgm:pt>
    <dgm:pt modelId="{6A889277-CAAF-4E05-BA3E-747104A17733}" type="pres">
      <dgm:prSet presAssocID="{9353AF0F-35E5-4075-857F-61F3C6D26835}" presName="Name0" presStyleCnt="0">
        <dgm:presLayoutVars>
          <dgm:dir/>
          <dgm:animLvl val="lvl"/>
          <dgm:resizeHandles val="exact"/>
        </dgm:presLayoutVars>
      </dgm:prSet>
      <dgm:spPr/>
    </dgm:pt>
    <dgm:pt modelId="{6B718522-3B36-4C18-95F7-F85C8AF97158}" type="pres">
      <dgm:prSet presAssocID="{0F632EA4-B1C6-4941-B061-7502F0ECC0B2}" presName="parTxOnly" presStyleLbl="node1" presStyleIdx="0" presStyleCnt="2" custScaleY="117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92A453-5540-435C-ABD0-FB72D31DC888}" type="pres">
      <dgm:prSet presAssocID="{9186D606-E58C-449A-B571-B0CD8E7C5C9C}" presName="parTxOnlySpace" presStyleCnt="0"/>
      <dgm:spPr/>
    </dgm:pt>
    <dgm:pt modelId="{CE5EFB66-DB9B-4747-A4AB-BE10053C329E}" type="pres">
      <dgm:prSet presAssocID="{3AC89ED5-A036-4E96-9ED9-D93BDB9F064C}" presName="parTxOnly" presStyleLbl="node1" presStyleIdx="1" presStyleCnt="2" custScaleY="117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729913D-E218-4C99-A812-820CAE543993}" srcId="{9353AF0F-35E5-4075-857F-61F3C6D26835}" destId="{0F632EA4-B1C6-4941-B061-7502F0ECC0B2}" srcOrd="0" destOrd="0" parTransId="{26BF3AD9-09FC-4A83-A7AA-6982BD41E5AF}" sibTransId="{9186D606-E58C-449A-B571-B0CD8E7C5C9C}"/>
    <dgm:cxn modelId="{1CE6B990-B453-43B8-8968-CEAE6B1ED525}" type="presOf" srcId="{3AC89ED5-A036-4E96-9ED9-D93BDB9F064C}" destId="{CE5EFB66-DB9B-4747-A4AB-BE10053C329E}" srcOrd="0" destOrd="0" presId="urn:microsoft.com/office/officeart/2005/8/layout/chevron1"/>
    <dgm:cxn modelId="{6DDDC858-97E4-4351-A095-B1A2E6AB9678}" type="presOf" srcId="{0F632EA4-B1C6-4941-B061-7502F0ECC0B2}" destId="{6B718522-3B36-4C18-95F7-F85C8AF97158}" srcOrd="0" destOrd="0" presId="urn:microsoft.com/office/officeart/2005/8/layout/chevron1"/>
    <dgm:cxn modelId="{0BEDB7A7-546D-4798-AB5C-9415904DBE2E}" type="presOf" srcId="{9353AF0F-35E5-4075-857F-61F3C6D26835}" destId="{6A889277-CAAF-4E05-BA3E-747104A17733}" srcOrd="0" destOrd="0" presId="urn:microsoft.com/office/officeart/2005/8/layout/chevron1"/>
    <dgm:cxn modelId="{2234CA92-B572-415B-B855-E90BEE225AF3}" srcId="{9353AF0F-35E5-4075-857F-61F3C6D26835}" destId="{3AC89ED5-A036-4E96-9ED9-D93BDB9F064C}" srcOrd="1" destOrd="0" parTransId="{385450E0-2974-4CE0-B35C-C26F72105B24}" sibTransId="{787E648E-F84E-4933-B934-26E2DE5931FC}"/>
    <dgm:cxn modelId="{1E354267-8F85-42B0-98D9-40D893B707F0}" type="presParOf" srcId="{6A889277-CAAF-4E05-BA3E-747104A17733}" destId="{6B718522-3B36-4C18-95F7-F85C8AF97158}" srcOrd="0" destOrd="0" presId="urn:microsoft.com/office/officeart/2005/8/layout/chevron1"/>
    <dgm:cxn modelId="{E53AAD8B-0ED4-4D89-8F30-F04DF57DA517}" type="presParOf" srcId="{6A889277-CAAF-4E05-BA3E-747104A17733}" destId="{2392A453-5540-435C-ABD0-FB72D31DC888}" srcOrd="1" destOrd="0" presId="urn:microsoft.com/office/officeart/2005/8/layout/chevron1"/>
    <dgm:cxn modelId="{4B457159-AB64-4F17-8704-422DD3B07B3B}" type="presParOf" srcId="{6A889277-CAAF-4E05-BA3E-747104A17733}" destId="{CE5EFB66-DB9B-4747-A4AB-BE10053C329E}" srcOrd="2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718522-3B36-4C18-95F7-F85C8AF97158}">
      <dsp:nvSpPr>
        <dsp:cNvPr id="0" name=""/>
        <dsp:cNvSpPr/>
      </dsp:nvSpPr>
      <dsp:spPr>
        <a:xfrm>
          <a:off x="5357" y="1391443"/>
          <a:ext cx="3202781" cy="12811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최초 사립대</a:t>
          </a:r>
          <a:r>
            <a:rPr lang="en-US" altLang="ko-KR" sz="2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, </a:t>
          </a:r>
          <a:r>
            <a:rPr lang="ko-KR" altLang="en-US" sz="28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와세다</a:t>
          </a:r>
          <a:r>
            <a:rPr lang="ko-KR" altLang="en-US" sz="2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대학교</a:t>
          </a:r>
          <a:endParaRPr lang="ko-KR" altLang="en-US" sz="28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5357" y="1391443"/>
        <a:ext cx="3202781" cy="1281112"/>
      </dsp:txXfrm>
    </dsp:sp>
    <dsp:sp modelId="{87715EC2-C6EE-435F-AACB-BD50D655A045}">
      <dsp:nvSpPr>
        <dsp:cNvPr id="0" name=""/>
        <dsp:cNvSpPr/>
      </dsp:nvSpPr>
      <dsp:spPr>
        <a:xfrm>
          <a:off x="2887860" y="1391443"/>
          <a:ext cx="3202781" cy="12811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한일합방기념 그림엽서</a:t>
          </a:r>
          <a:endParaRPr lang="ko-KR" altLang="en-US" sz="28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2887860" y="1391443"/>
        <a:ext cx="3202781" cy="128111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718522-3B36-4C18-95F7-F85C8AF97158}">
      <dsp:nvSpPr>
        <dsp:cNvPr id="0" name=""/>
        <dsp:cNvSpPr/>
      </dsp:nvSpPr>
      <dsp:spPr>
        <a:xfrm>
          <a:off x="5357" y="1391443"/>
          <a:ext cx="3202781" cy="12811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만년의 메이지 천황</a:t>
          </a:r>
          <a:endParaRPr lang="ko-KR" altLang="en-US" sz="28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5357" y="1391443"/>
        <a:ext cx="3202781" cy="1281112"/>
      </dsp:txXfrm>
    </dsp:sp>
    <dsp:sp modelId="{87715EC2-C6EE-435F-AACB-BD50D655A045}">
      <dsp:nvSpPr>
        <dsp:cNvPr id="0" name=""/>
        <dsp:cNvSpPr/>
      </dsp:nvSpPr>
      <dsp:spPr>
        <a:xfrm>
          <a:off x="2887860" y="1391443"/>
          <a:ext cx="3202781" cy="12811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사망소식을 알리는 </a:t>
          </a:r>
          <a:r>
            <a:rPr lang="ko-KR" altLang="en-US" sz="28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호회</a:t>
          </a:r>
          <a:endParaRPr lang="ko-KR" altLang="en-US" sz="28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2887860" y="1391443"/>
        <a:ext cx="3202781" cy="128111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537C68-E3BF-4CA8-B5F1-E83F0F5AEEB2}">
      <dsp:nvSpPr>
        <dsp:cNvPr id="0" name=""/>
        <dsp:cNvSpPr/>
      </dsp:nvSpPr>
      <dsp:spPr>
        <a:xfrm>
          <a:off x="2468" y="0"/>
          <a:ext cx="3007142" cy="105273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천황 즉위 당시 처음 찍은 사진</a:t>
          </a:r>
          <a:endParaRPr lang="ko-KR" altLang="en-US" sz="20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2468" y="0"/>
        <a:ext cx="3007142" cy="1052736"/>
      </dsp:txXfrm>
    </dsp:sp>
    <dsp:sp modelId="{58E711FE-4177-44DF-9899-D5877D188129}">
      <dsp:nvSpPr>
        <dsp:cNvPr id="0" name=""/>
        <dsp:cNvSpPr/>
      </dsp:nvSpPr>
      <dsp:spPr>
        <a:xfrm>
          <a:off x="2708896" y="0"/>
          <a:ext cx="3007142" cy="1052736"/>
        </a:xfrm>
        <a:prstGeom prst="chevron">
          <a:avLst/>
        </a:prstGeom>
        <a:solidFill>
          <a:schemeClr val="accent3">
            <a:hueOff val="-4194735"/>
            <a:satOff val="-12560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0" u="none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단발령 실시했을 때의 사진</a:t>
          </a:r>
          <a:endParaRPr lang="ko-KR" altLang="en-US" sz="2000" b="0" u="none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2708896" y="0"/>
        <a:ext cx="3007142" cy="1052736"/>
      </dsp:txXfrm>
    </dsp:sp>
    <dsp:sp modelId="{10280962-0A30-4890-A7BA-FABC7E7F9022}">
      <dsp:nvSpPr>
        <dsp:cNvPr id="0" name=""/>
        <dsp:cNvSpPr/>
      </dsp:nvSpPr>
      <dsp:spPr>
        <a:xfrm>
          <a:off x="5414886" y="0"/>
          <a:ext cx="3007142" cy="1052736"/>
        </a:xfrm>
        <a:prstGeom prst="chevron">
          <a:avLst/>
        </a:prstGeom>
        <a:solidFill>
          <a:schemeClr val="accent3">
            <a:hueOff val="-8389470"/>
            <a:satOff val="-25119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천황의 초상화</a:t>
          </a:r>
          <a:endParaRPr lang="ko-KR" altLang="en-US" sz="20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5414886" y="0"/>
        <a:ext cx="3007142" cy="105273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0314A8-8DC8-48CA-AEC3-5EDE2BDC1907}">
      <dsp:nvSpPr>
        <dsp:cNvPr id="0" name=""/>
        <dsp:cNvSpPr/>
      </dsp:nvSpPr>
      <dsp:spPr>
        <a:xfrm rot="5400000">
          <a:off x="-202696" y="202887"/>
          <a:ext cx="1351310" cy="9459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12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25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202887"/>
        <a:ext cx="1351310" cy="945917"/>
      </dsp:txXfrm>
    </dsp:sp>
    <dsp:sp modelId="{AE9A22DB-A536-4F1C-92A0-0632923847BA}">
      <dsp:nvSpPr>
        <dsp:cNvPr id="0" name=""/>
        <dsp:cNvSpPr/>
      </dsp:nvSpPr>
      <dsp:spPr>
        <a:xfrm rot="5400000">
          <a:off x="4282254" y="-3336146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100" kern="1200" dirty="0" smtClean="0">
              <a:latin typeface="HY헤드라인M" pitchFamily="18" charset="-127"/>
              <a:ea typeface="HY헤드라인M" pitchFamily="18" charset="-127"/>
            </a:rPr>
            <a:t>오키나와 </a:t>
          </a:r>
          <a:r>
            <a:rPr lang="ko-KR" altLang="en-US" sz="3100" kern="1200" dirty="0" smtClean="0">
              <a:latin typeface="HY헤드라인M" pitchFamily="18" charset="-127"/>
              <a:ea typeface="HY헤드라인M" pitchFamily="18" charset="-127"/>
            </a:rPr>
            <a:t>현</a:t>
          </a:r>
          <a:r>
            <a:rPr lang="en-US" altLang="ko-KR" sz="3100" kern="12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3100" kern="1200" dirty="0" err="1" smtClean="0"/>
            <a:t>沖繩</a:t>
          </a:r>
          <a:r>
            <a:rPr lang="en-US" altLang="ko-KR" sz="3100" kern="1200" dirty="0" smtClean="0"/>
            <a:t>]</a:t>
          </a:r>
          <a:r>
            <a:rPr lang="ko-KR" altLang="en-US" sz="3100" kern="1200" dirty="0" smtClean="0"/>
            <a:t>縣</a:t>
          </a:r>
          <a:r>
            <a:rPr lang="en-US" altLang="ko-KR" sz="3100" kern="1200" dirty="0" smtClean="0">
              <a:latin typeface="HY헤드라인M" pitchFamily="18" charset="-127"/>
              <a:ea typeface="HY헤드라인M" pitchFamily="18" charset="-127"/>
            </a:rPr>
            <a:t>)</a:t>
          </a:r>
          <a:r>
            <a:rPr lang="ko-KR" altLang="en-US" sz="3100" kern="1200" dirty="0" smtClean="0">
              <a:latin typeface="HY헤드라인M" pitchFamily="18" charset="-127"/>
              <a:ea typeface="HY헤드라인M" pitchFamily="18" charset="-127"/>
            </a:rPr>
            <a:t>을 </a:t>
          </a:r>
          <a:r>
            <a:rPr lang="ko-KR" altLang="en-US" sz="3100" kern="1200" dirty="0" smtClean="0">
              <a:latin typeface="HY헤드라인M" pitchFamily="18" charset="-127"/>
              <a:ea typeface="HY헤드라인M" pitchFamily="18" charset="-127"/>
            </a:rPr>
            <a:t>설치</a:t>
          </a:r>
          <a:endParaRPr lang="ko-KR" altLang="en-US" sz="31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-3336146"/>
        <a:ext cx="878351" cy="7551026"/>
      </dsp:txXfrm>
    </dsp:sp>
    <dsp:sp modelId="{E2F0E2AE-390F-4D66-811D-6725D1883EF3}">
      <dsp:nvSpPr>
        <dsp:cNvPr id="0" name=""/>
        <dsp:cNvSpPr/>
      </dsp:nvSpPr>
      <dsp:spPr>
        <a:xfrm rot="5400000">
          <a:off x="-202696" y="1408507"/>
          <a:ext cx="1351310" cy="945917"/>
        </a:xfrm>
        <a:prstGeom prst="chevron">
          <a:avLst/>
        </a:prstGeom>
        <a:solidFill>
          <a:schemeClr val="accent3">
            <a:hueOff val="-2796490"/>
            <a:satOff val="-8373"/>
            <a:lumOff val="-1046"/>
            <a:alphaOff val="0"/>
          </a:schemeClr>
        </a:solidFill>
        <a:ln w="25400" cap="flat" cmpd="sng" algn="ctr">
          <a:solidFill>
            <a:schemeClr val="accent3">
              <a:hueOff val="-2796490"/>
              <a:satOff val="-8373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22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25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1408507"/>
        <a:ext cx="1351310" cy="945917"/>
      </dsp:txXfrm>
    </dsp:sp>
    <dsp:sp modelId="{E7FC38B1-C2F9-447E-BC33-AA97CC641707}">
      <dsp:nvSpPr>
        <dsp:cNvPr id="0" name=""/>
        <dsp:cNvSpPr/>
      </dsp:nvSpPr>
      <dsp:spPr>
        <a:xfrm rot="5400000">
          <a:off x="4282254" y="-2130526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2796490"/>
              <a:satOff val="-8373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100" kern="1200" dirty="0" smtClean="0">
              <a:latin typeface="HY헤드라인M" pitchFamily="18" charset="-127"/>
              <a:ea typeface="HY헤드라인M" pitchFamily="18" charset="-127"/>
            </a:rPr>
            <a:t>일본제국헌법공포</a:t>
          </a:r>
          <a:r>
            <a:rPr lang="en-US" altLang="ko-KR" sz="3100" kern="12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3100" kern="1200" dirty="0" smtClean="0"/>
            <a:t>大日本帝国憲法公布</a:t>
          </a:r>
          <a:r>
            <a:rPr lang="en-US" altLang="ko-KR" sz="3100" kern="1200" dirty="0" smtClean="0"/>
            <a:t>)</a:t>
          </a:r>
          <a:endParaRPr lang="ko-KR" altLang="en-US" sz="31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-2130526"/>
        <a:ext cx="878351" cy="7551026"/>
      </dsp:txXfrm>
    </dsp:sp>
    <dsp:sp modelId="{D8A5DBBC-6353-4261-8E4E-8649DACEEEF1}">
      <dsp:nvSpPr>
        <dsp:cNvPr id="0" name=""/>
        <dsp:cNvSpPr/>
      </dsp:nvSpPr>
      <dsp:spPr>
        <a:xfrm rot="5400000">
          <a:off x="-202696" y="2614127"/>
          <a:ext cx="1351310" cy="945917"/>
        </a:xfrm>
        <a:prstGeom prst="chevron">
          <a:avLst/>
        </a:prstGeom>
        <a:solidFill>
          <a:schemeClr val="accent3">
            <a:hueOff val="-5592980"/>
            <a:satOff val="-16746"/>
            <a:lumOff val="-2091"/>
            <a:alphaOff val="0"/>
          </a:schemeClr>
        </a:solidFill>
        <a:ln w="25400" cap="flat" cmpd="sng" algn="ctr">
          <a:solidFill>
            <a:schemeClr val="accent3">
              <a:hueOff val="-5592980"/>
              <a:satOff val="-16746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27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en-US" altLang="ko-KR" sz="2500" kern="1200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2614127"/>
        <a:ext cx="1351310" cy="945917"/>
      </dsp:txXfrm>
    </dsp:sp>
    <dsp:sp modelId="{5F92DE7C-740E-42B2-9DF9-7EB2DF27EB78}">
      <dsp:nvSpPr>
        <dsp:cNvPr id="0" name=""/>
        <dsp:cNvSpPr/>
      </dsp:nvSpPr>
      <dsp:spPr>
        <a:xfrm rot="5400000">
          <a:off x="4282254" y="-924906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5592980"/>
              <a:satOff val="-16746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100" kern="1200" dirty="0" smtClean="0">
              <a:latin typeface="HY헤드라인M" pitchFamily="18" charset="-127"/>
              <a:ea typeface="HY헤드라인M" pitchFamily="18" charset="-127"/>
            </a:rPr>
            <a:t>청일전쟁 발발</a:t>
          </a:r>
          <a:r>
            <a:rPr lang="en-US" altLang="ko-KR" sz="3100" kern="12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3100" kern="1200" dirty="0" err="1" smtClean="0"/>
            <a:t>淸日戰爭勃發</a:t>
          </a:r>
          <a:r>
            <a:rPr lang="en-US" altLang="ko-KR" sz="3100" kern="1200" dirty="0" smtClean="0"/>
            <a:t>)</a:t>
          </a:r>
          <a:endParaRPr lang="en-US" altLang="ko-KR" sz="3100" kern="1200" dirty="0" smtClean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-924906"/>
        <a:ext cx="878351" cy="7551026"/>
      </dsp:txXfrm>
    </dsp:sp>
    <dsp:sp modelId="{2884B774-4D88-4A6F-9DEA-05F4FC75A78B}">
      <dsp:nvSpPr>
        <dsp:cNvPr id="0" name=""/>
        <dsp:cNvSpPr/>
      </dsp:nvSpPr>
      <dsp:spPr>
        <a:xfrm rot="5400000">
          <a:off x="-202696" y="3819747"/>
          <a:ext cx="1351310" cy="945917"/>
        </a:xfrm>
        <a:prstGeom prst="chevron">
          <a:avLst/>
        </a:prstGeom>
        <a:solidFill>
          <a:schemeClr val="accent3">
            <a:hueOff val="-8389470"/>
            <a:satOff val="-25119"/>
            <a:lumOff val="-3137"/>
            <a:alphaOff val="0"/>
          </a:schemeClr>
        </a:solidFill>
        <a:ln w="2540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28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en-US" altLang="ko-KR" sz="2500" kern="1200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3819747"/>
        <a:ext cx="1351310" cy="945917"/>
      </dsp:txXfrm>
    </dsp:sp>
    <dsp:sp modelId="{E7DDE244-3DAE-46E2-84A0-BAA618A70DB0}">
      <dsp:nvSpPr>
        <dsp:cNvPr id="0" name=""/>
        <dsp:cNvSpPr/>
      </dsp:nvSpPr>
      <dsp:spPr>
        <a:xfrm rot="5400000">
          <a:off x="4282254" y="280713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100" kern="1200" dirty="0" err="1" smtClean="0">
              <a:latin typeface="HY헤드라인M" pitchFamily="18" charset="-127"/>
              <a:ea typeface="HY헤드라인M" pitchFamily="18" charset="-127"/>
            </a:rPr>
            <a:t>시모노세키조약</a:t>
          </a:r>
          <a:r>
            <a:rPr lang="en-US" altLang="ko-KR" sz="3100" kern="12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3100" kern="1200" dirty="0" smtClean="0"/>
            <a:t>下關條約</a:t>
          </a:r>
          <a:r>
            <a:rPr lang="en-US" altLang="ko-KR" sz="3100" kern="1200" dirty="0" smtClean="0"/>
            <a:t>)</a:t>
          </a:r>
          <a:endParaRPr lang="en-US" altLang="ko-KR" sz="3100" kern="1200" dirty="0" smtClean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280713"/>
        <a:ext cx="878351" cy="755102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82CEB-920D-4CAC-BCEE-0AE577B81001}">
      <dsp:nvSpPr>
        <dsp:cNvPr id="0" name=""/>
        <dsp:cNvSpPr/>
      </dsp:nvSpPr>
      <dsp:spPr>
        <a:xfrm rot="5400000">
          <a:off x="-202696" y="202887"/>
          <a:ext cx="1351310" cy="9459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37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25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202887"/>
        <a:ext cx="1351310" cy="945917"/>
      </dsp:txXfrm>
    </dsp:sp>
    <dsp:sp modelId="{06AB3930-722E-42F3-826B-99CA408B2635}">
      <dsp:nvSpPr>
        <dsp:cNvPr id="0" name=""/>
        <dsp:cNvSpPr/>
      </dsp:nvSpPr>
      <dsp:spPr>
        <a:xfrm rot="5400000">
          <a:off x="4282254" y="-3336146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300" kern="1200" dirty="0" err="1" smtClean="0">
              <a:latin typeface="HY헤드라인M" pitchFamily="18" charset="-127"/>
              <a:ea typeface="HY헤드라인M" pitchFamily="18" charset="-127"/>
            </a:rPr>
            <a:t>러일전쟁발발</a:t>
          </a:r>
          <a:endParaRPr lang="en-US" altLang="ko-KR" sz="3300" kern="1200" dirty="0" smtClean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-3336146"/>
        <a:ext cx="878351" cy="7551026"/>
      </dsp:txXfrm>
    </dsp:sp>
    <dsp:sp modelId="{4F97EB16-519F-4F68-88C5-8962F85EE592}">
      <dsp:nvSpPr>
        <dsp:cNvPr id="0" name=""/>
        <dsp:cNvSpPr/>
      </dsp:nvSpPr>
      <dsp:spPr>
        <a:xfrm rot="5400000">
          <a:off x="-202696" y="1408507"/>
          <a:ext cx="1351310" cy="945917"/>
        </a:xfrm>
        <a:prstGeom prst="chevron">
          <a:avLst/>
        </a:prstGeom>
        <a:solidFill>
          <a:schemeClr val="accent3">
            <a:hueOff val="-2796490"/>
            <a:satOff val="-8373"/>
            <a:lumOff val="-1046"/>
            <a:alphaOff val="0"/>
          </a:schemeClr>
        </a:solidFill>
        <a:ln w="25400" cap="flat" cmpd="sng" algn="ctr">
          <a:solidFill>
            <a:schemeClr val="accent3">
              <a:hueOff val="-2796490"/>
              <a:satOff val="-8373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42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25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1408507"/>
        <a:ext cx="1351310" cy="945917"/>
      </dsp:txXfrm>
    </dsp:sp>
    <dsp:sp modelId="{BFF1F04B-9C9A-448F-81F6-9371EE04DAF1}">
      <dsp:nvSpPr>
        <dsp:cNvPr id="0" name=""/>
        <dsp:cNvSpPr/>
      </dsp:nvSpPr>
      <dsp:spPr>
        <a:xfrm rot="5400000">
          <a:off x="4282254" y="-2130526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2796490"/>
              <a:satOff val="-8373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300" kern="1200" dirty="0" smtClean="0">
              <a:latin typeface="HY헤드라인M" pitchFamily="18" charset="-127"/>
              <a:ea typeface="HY헤드라인M" pitchFamily="18" charset="-127"/>
            </a:rPr>
            <a:t>안중근 의사의 </a:t>
          </a:r>
          <a:r>
            <a:rPr lang="ko-KR" altLang="en-US" sz="3300" kern="1200" dirty="0" err="1" smtClean="0">
              <a:latin typeface="HY헤드라인M" pitchFamily="18" charset="-127"/>
              <a:ea typeface="HY헤드라인M" pitchFamily="18" charset="-127"/>
            </a:rPr>
            <a:t>이토</a:t>
          </a:r>
          <a:r>
            <a:rPr lang="ko-KR" altLang="en-US" sz="3300" kern="1200" dirty="0" smtClean="0"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3300" kern="1200" dirty="0" err="1" smtClean="0">
              <a:latin typeface="HY헤드라인M" pitchFamily="18" charset="-127"/>
              <a:ea typeface="HY헤드라인M" pitchFamily="18" charset="-127"/>
            </a:rPr>
            <a:t>히로부미</a:t>
          </a:r>
          <a:r>
            <a:rPr lang="ko-KR" altLang="en-US" sz="3300" kern="1200" dirty="0" smtClean="0">
              <a:latin typeface="HY헤드라인M" pitchFamily="18" charset="-127"/>
              <a:ea typeface="HY헤드라인M" pitchFamily="18" charset="-127"/>
            </a:rPr>
            <a:t> 저격</a:t>
          </a:r>
          <a:endParaRPr lang="ko-KR" altLang="en-US" sz="33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-2130526"/>
        <a:ext cx="878351" cy="7551026"/>
      </dsp:txXfrm>
    </dsp:sp>
    <dsp:sp modelId="{45F8AC9F-B409-4E60-93D7-65AF5BCF7C77}">
      <dsp:nvSpPr>
        <dsp:cNvPr id="0" name=""/>
        <dsp:cNvSpPr/>
      </dsp:nvSpPr>
      <dsp:spPr>
        <a:xfrm rot="5400000">
          <a:off x="-202696" y="2614127"/>
          <a:ext cx="1351310" cy="945917"/>
        </a:xfrm>
        <a:prstGeom prst="chevron">
          <a:avLst/>
        </a:prstGeom>
        <a:solidFill>
          <a:schemeClr val="accent3">
            <a:hueOff val="-5592980"/>
            <a:satOff val="-16746"/>
            <a:lumOff val="-2091"/>
            <a:alphaOff val="0"/>
          </a:schemeClr>
        </a:solidFill>
        <a:ln w="25400" cap="flat" cmpd="sng" algn="ctr">
          <a:solidFill>
            <a:schemeClr val="accent3">
              <a:hueOff val="-5592980"/>
              <a:satOff val="-16746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43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25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2614127"/>
        <a:ext cx="1351310" cy="945917"/>
      </dsp:txXfrm>
    </dsp:sp>
    <dsp:sp modelId="{B77970D1-FA18-4E9C-8E93-EB4E1319BABF}">
      <dsp:nvSpPr>
        <dsp:cNvPr id="0" name=""/>
        <dsp:cNvSpPr/>
      </dsp:nvSpPr>
      <dsp:spPr>
        <a:xfrm rot="5400000">
          <a:off x="4282254" y="-924906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5592980"/>
              <a:satOff val="-16746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300" kern="1200" dirty="0" smtClean="0">
              <a:latin typeface="HY헤드라인M" pitchFamily="18" charset="-127"/>
              <a:ea typeface="HY헤드라인M" pitchFamily="18" charset="-127"/>
            </a:rPr>
            <a:t>한일 병합 조약으로 대한제국을 병합</a:t>
          </a:r>
          <a:endParaRPr lang="ko-KR" altLang="en-US" sz="33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-924906"/>
        <a:ext cx="878351" cy="7551026"/>
      </dsp:txXfrm>
    </dsp:sp>
    <dsp:sp modelId="{96E13AD5-D823-478D-9683-B49AD79FBAD2}">
      <dsp:nvSpPr>
        <dsp:cNvPr id="0" name=""/>
        <dsp:cNvSpPr/>
      </dsp:nvSpPr>
      <dsp:spPr>
        <a:xfrm rot="5400000">
          <a:off x="-202696" y="3819747"/>
          <a:ext cx="1351310" cy="945917"/>
        </a:xfrm>
        <a:prstGeom prst="chevron">
          <a:avLst/>
        </a:prstGeom>
        <a:solidFill>
          <a:schemeClr val="accent3">
            <a:hueOff val="-8389470"/>
            <a:satOff val="-25119"/>
            <a:lumOff val="-3137"/>
            <a:alphaOff val="0"/>
          </a:schemeClr>
        </a:solidFill>
        <a:ln w="2540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45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25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3819747"/>
        <a:ext cx="1351310" cy="945917"/>
      </dsp:txXfrm>
    </dsp:sp>
    <dsp:sp modelId="{D95FA322-12F4-4F4B-AA3B-FFDC064C6721}">
      <dsp:nvSpPr>
        <dsp:cNvPr id="0" name=""/>
        <dsp:cNvSpPr/>
      </dsp:nvSpPr>
      <dsp:spPr>
        <a:xfrm rot="5400000">
          <a:off x="4282254" y="280713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300" kern="1200" dirty="0" smtClean="0">
              <a:latin typeface="HY헤드라인M" pitchFamily="18" charset="-127"/>
              <a:ea typeface="HY헤드라인M" pitchFamily="18" charset="-127"/>
            </a:rPr>
            <a:t>메이지 천황 사망</a:t>
          </a:r>
          <a:endParaRPr lang="ko-KR" altLang="en-US" sz="33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280713"/>
        <a:ext cx="878351" cy="755102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F0A409-5844-4CA2-964F-E12A78683124}">
      <dsp:nvSpPr>
        <dsp:cNvPr id="0" name=""/>
        <dsp:cNvSpPr/>
      </dsp:nvSpPr>
      <dsp:spPr>
        <a:xfrm>
          <a:off x="23664" y="1383923"/>
          <a:ext cx="3202781" cy="12811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닛폰유센</a:t>
          </a:r>
          <a:r>
            <a:rPr lang="ko-KR" altLang="en-US" sz="26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 회사에서 나누어준 달력</a:t>
          </a:r>
          <a:endParaRPr lang="ko-KR" altLang="en-US" sz="26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23664" y="1383923"/>
        <a:ext cx="3202781" cy="1281112"/>
      </dsp:txXfrm>
    </dsp:sp>
    <dsp:sp modelId="{3A515A6D-DD89-49D7-B4CA-893B1DF84C53}">
      <dsp:nvSpPr>
        <dsp:cNvPr id="0" name=""/>
        <dsp:cNvSpPr/>
      </dsp:nvSpPr>
      <dsp:spPr>
        <a:xfrm>
          <a:off x="2887860" y="1391443"/>
          <a:ext cx="3202781" cy="12811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인력거    제조와    영업허가</a:t>
          </a:r>
          <a:endParaRPr lang="ko-KR" altLang="en-US" sz="28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2887860" y="1391443"/>
        <a:ext cx="3202781" cy="12811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718522-3B36-4C18-95F7-F85C8AF97158}">
      <dsp:nvSpPr>
        <dsp:cNvPr id="0" name=""/>
        <dsp:cNvSpPr/>
      </dsp:nvSpPr>
      <dsp:spPr>
        <a:xfrm>
          <a:off x="5357" y="1391443"/>
          <a:ext cx="3202781" cy="12811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5</a:t>
          </a:r>
          <a:r>
            <a:rPr lang="ko-KR" altLang="en-US" sz="24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년간의 </a:t>
          </a:r>
          <a:r>
            <a:rPr lang="ko-KR" altLang="en-US" sz="24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공사끝에</a:t>
          </a:r>
          <a:r>
            <a:rPr lang="ko-KR" altLang="en-US" sz="24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완공된 도쿄시청</a:t>
          </a:r>
          <a:endParaRPr lang="ko-KR" altLang="en-US" sz="24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5357" y="1391443"/>
        <a:ext cx="3202781" cy="1281112"/>
      </dsp:txXfrm>
    </dsp:sp>
    <dsp:sp modelId="{486D9C37-A344-4A4E-A9A7-6B73CC126038}">
      <dsp:nvSpPr>
        <dsp:cNvPr id="0" name=""/>
        <dsp:cNvSpPr/>
      </dsp:nvSpPr>
      <dsp:spPr>
        <a:xfrm>
          <a:off x="2887860" y="1391443"/>
          <a:ext cx="3202781" cy="12811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폐정치현</a:t>
          </a:r>
          <a:r>
            <a:rPr lang="ko-KR" altLang="en-US" sz="17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17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으로</a:t>
          </a:r>
          <a:r>
            <a:rPr lang="ko-KR" altLang="en-US" sz="17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17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히로사키현에서</a:t>
          </a:r>
          <a:r>
            <a:rPr lang="ko-KR" altLang="en-US" sz="17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17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아오모리현으로</a:t>
          </a:r>
          <a:r>
            <a:rPr lang="ko-KR" altLang="en-US" sz="17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17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바뀌게된</a:t>
          </a:r>
          <a:r>
            <a:rPr lang="ko-KR" altLang="en-US" sz="17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17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아오모리현청</a:t>
          </a:r>
          <a:endParaRPr lang="ko-KR" altLang="en-US" sz="17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2887860" y="1391443"/>
        <a:ext cx="3202781" cy="12811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718522-3B36-4C18-95F7-F85C8AF97158}">
      <dsp:nvSpPr>
        <dsp:cNvPr id="0" name=""/>
        <dsp:cNvSpPr/>
      </dsp:nvSpPr>
      <dsp:spPr>
        <a:xfrm>
          <a:off x="5357" y="1391443"/>
          <a:ext cx="3202781" cy="12811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최초    </a:t>
          </a:r>
          <a:r>
            <a:rPr lang="ko-KR" altLang="en-US" sz="32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니혼은행</a:t>
          </a:r>
          <a:endParaRPr lang="ko-KR" altLang="en-US" sz="32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5357" y="1391443"/>
        <a:ext cx="3202781" cy="1281112"/>
      </dsp:txXfrm>
    </dsp:sp>
    <dsp:sp modelId="{CE5EFB66-DB9B-4747-A4AB-BE10053C329E}">
      <dsp:nvSpPr>
        <dsp:cNvPr id="0" name=""/>
        <dsp:cNvSpPr/>
      </dsp:nvSpPr>
      <dsp:spPr>
        <a:xfrm>
          <a:off x="2887860" y="1391443"/>
          <a:ext cx="3202781" cy="12811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미츠비시</a:t>
          </a:r>
          <a:r>
            <a:rPr lang="ko-KR" altLang="en-US" sz="24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  </a:t>
          </a:r>
          <a:r>
            <a:rPr lang="ko-KR" altLang="en-US" sz="24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나가사키</a:t>
          </a:r>
          <a:r>
            <a:rPr lang="ko-KR" altLang="en-US" sz="24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  조선소</a:t>
          </a:r>
          <a:endParaRPr lang="ko-KR" altLang="en-US" sz="32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2887860" y="1391443"/>
        <a:ext cx="3202781" cy="128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68FF-7B6B-4AFE-A11D-2CD6C8DB5D81}" type="datetimeFigureOut">
              <a:rPr lang="zh-CN" altLang="en-US" smtClean="0"/>
              <a:pPr/>
              <a:t>2011-9-26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48D2-FA05-4912-A427-D1EFA48F8E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F54E-569C-4DF0-A649-490182DC0D89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F54E-569C-4DF0-A649-490182DC0D89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F54E-569C-4DF0-A649-490182DC0D89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F54E-569C-4DF0-A649-490182DC0D89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45AA-A134-49E7-9798-4465F97C928E}" type="datetime1">
              <a:rPr lang="en-US" altLang="zh-CN"/>
              <a:pPr>
                <a:defRPr/>
              </a:pPr>
              <a:t>9/26/2011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776E-5ABA-4B46-B5CC-4A03B814D739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  <p:sldLayoutId id="2147484644" r:id="rId12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image" Target="../media/image18.jpeg"/><Relationship Id="rId10" Type="http://schemas.microsoft.com/office/2007/relationships/diagramDrawing" Target="../diagrams/drawing12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44608;&#50976;&#51221;\Desktop\&#47700;&#51060;&#51648;&#50976;&#49888;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vpot.daum.net/clip/ClipView.do?clipid=29251966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tvpot.daum.net/clip/ClipView.do?clipid=305052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uljin.grandculture.net/Contents/Index?contents_id=GC0180033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hyperlink" Target="http://youtu.be/WGkCVZ4XXVw" TargetMode="External"/><Relationship Id="rId7" Type="http://schemas.openxmlformats.org/officeDocument/2006/relationships/diagramData" Target="../diagrams/data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hyperlink" Target="http://youtu.be/xiDw1qkpcyo" TargetMode="External"/><Relationship Id="rId10" Type="http://schemas.openxmlformats.org/officeDocument/2006/relationships/diagramColors" Target="../diagrams/colors19.xml"/><Relationship Id="rId4" Type="http://schemas.openxmlformats.org/officeDocument/2006/relationships/image" Target="../media/image39.jpeg"/><Relationship Id="rId9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youtu.be/Hqp5ldHuoI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12776"/>
            <a:ext cx="46805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明</a:t>
            </a:r>
            <a:r>
              <a:rPr lang="ja-JP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治から</a:t>
            </a:r>
            <a:endParaRPr lang="en-US" altLang="ja-JP" sz="8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ja-JP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大正まで</a:t>
            </a:r>
            <a:endParaRPr lang="en-US" altLang="ko-K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2210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1868-1926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371703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</a:t>
            </a:r>
            <a:r>
              <a:rPr lang="ko-KR" altLang="en-US" b="1" dirty="0" smtClean="0"/>
              <a:t>조 </a:t>
            </a:r>
            <a:endParaRPr lang="en-US" altLang="ko-KR" b="1" dirty="0" smtClean="0"/>
          </a:p>
          <a:p>
            <a:r>
              <a:rPr lang="ko-KR" altLang="en-US" b="1" dirty="0" smtClean="0"/>
              <a:t>김유정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메이지</a:t>
            </a:r>
            <a:r>
              <a:rPr lang="en-US" altLang="ko-KR" b="1" dirty="0" smtClean="0"/>
              <a:t>/</a:t>
            </a:r>
            <a:r>
              <a:rPr lang="ko-KR" altLang="en-US" b="1" dirty="0" err="1" smtClean="0"/>
              <a:t>다이쇼</a:t>
            </a:r>
            <a:r>
              <a:rPr lang="ko-KR" altLang="en-US" b="1" dirty="0" smtClean="0"/>
              <a:t> 자료정리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ppt</a:t>
            </a:r>
            <a:endParaRPr lang="en-US" altLang="ko-KR" b="1" dirty="0" smtClean="0"/>
          </a:p>
          <a:p>
            <a:r>
              <a:rPr lang="ko-KR" altLang="en-US" b="1" dirty="0" smtClean="0"/>
              <a:t>김보라</a:t>
            </a:r>
            <a:r>
              <a:rPr lang="en-US" altLang="ko-KR" b="1" dirty="0" smtClean="0"/>
              <a:t>-</a:t>
            </a:r>
            <a:r>
              <a:rPr lang="ko-KR" altLang="en-US" b="1" dirty="0" err="1" smtClean="0"/>
              <a:t>다이쇼</a:t>
            </a:r>
            <a:r>
              <a:rPr lang="ko-KR" altLang="en-US" b="1" dirty="0" smtClean="0"/>
              <a:t> 자료정리</a:t>
            </a:r>
            <a:r>
              <a:rPr lang="en-US" altLang="ko-KR" b="1" dirty="0" smtClean="0"/>
              <a:t>,</a:t>
            </a:r>
            <a:r>
              <a:rPr lang="en-US" altLang="ko-KR" b="1" dirty="0" err="1" smtClean="0"/>
              <a:t>ppt</a:t>
            </a:r>
            <a:endParaRPr lang="en-US" altLang="ko-KR" b="1" dirty="0" smtClean="0"/>
          </a:p>
          <a:p>
            <a:r>
              <a:rPr lang="ko-KR" altLang="en-US" b="1" dirty="0" err="1" smtClean="0"/>
              <a:t>왕효비</a:t>
            </a:r>
            <a:r>
              <a:rPr lang="en-US" altLang="ko-KR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ko-KR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</a:t>
            </a:r>
            <a:r>
              <a:rPr lang="ko-KR" alt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중국어번역</a:t>
            </a:r>
            <a:r>
              <a:rPr lang="en-US" altLang="ko-KR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ko-KR" alt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발표</a:t>
            </a:r>
            <a:endParaRPr lang="en-US" altLang="ko-KR" b="1" dirty="0" smtClean="0"/>
          </a:p>
          <a:p>
            <a:r>
              <a:rPr lang="ko-KR" altLang="en-US" b="1" dirty="0" err="1" smtClean="0"/>
              <a:t>진사호</a:t>
            </a:r>
            <a:r>
              <a:rPr lang="en-US" altLang="ko-KR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</a:t>
            </a:r>
            <a:r>
              <a:rPr lang="ko-KR" alt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중국어번역</a:t>
            </a:r>
            <a:r>
              <a:rPr lang="en-US" altLang="ko-KR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ko-KR" alt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발표</a:t>
            </a:r>
            <a:endParaRPr lang="en-US" altLang="ko-KR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ko-KR" altLang="en-US" b="1" dirty="0" err="1" smtClean="0"/>
              <a:t>정운비</a:t>
            </a:r>
            <a:r>
              <a:rPr lang="en-US" altLang="ko-KR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ko-KR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</a:t>
            </a:r>
            <a:r>
              <a:rPr lang="ko-KR" alt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중국어번역</a:t>
            </a:r>
            <a:r>
              <a:rPr lang="en-US" altLang="ko-KR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ko-KR" alt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발표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메이지시대모습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그림 6" descr="IMG_1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028384" cy="4943403"/>
          </a:xfrm>
          <a:prstGeom prst="rect">
            <a:avLst/>
          </a:prstGeom>
        </p:spPr>
      </p:pic>
      <p:pic>
        <p:nvPicPr>
          <p:cNvPr id="12" name="그림 11" descr="IMG_1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700808"/>
            <a:ext cx="6856809" cy="4970279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547664" y="40770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메이지시대모습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그림 7" descr="IMG_1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04564" y="2312876"/>
            <a:ext cx="4968552" cy="3312368"/>
          </a:xfrm>
          <a:prstGeom prst="rect">
            <a:avLst/>
          </a:prstGeom>
        </p:spPr>
      </p:pic>
      <p:pic>
        <p:nvPicPr>
          <p:cNvPr id="9" name="그림 8" descr="IMG_1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0797" y="1556792"/>
            <a:ext cx="5613203" cy="4731128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547664" y="40770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6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메이지천황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6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HY헤드라인M" pitchFamily="18" charset="-127"/>
              </a:rPr>
              <a:t>明治天皇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67544" y="1340768"/>
            <a:ext cx="8269347" cy="4248472"/>
            <a:chOff x="395536" y="2060848"/>
            <a:chExt cx="8269347" cy="4248472"/>
          </a:xfrm>
        </p:grpSpPr>
        <p:grpSp>
          <p:nvGrpSpPr>
            <p:cNvPr id="7" name="그룹 6"/>
            <p:cNvGrpSpPr/>
            <p:nvPr/>
          </p:nvGrpSpPr>
          <p:grpSpPr>
            <a:xfrm>
              <a:off x="395536" y="2060848"/>
              <a:ext cx="8269347" cy="4248472"/>
              <a:chOff x="755576" y="2348880"/>
              <a:chExt cx="7145515" cy="3312368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3131840" y="2348880"/>
                <a:ext cx="4769251" cy="3302831"/>
                <a:chOff x="467544" y="1772816"/>
                <a:chExt cx="7056784" cy="4887007"/>
              </a:xfrm>
            </p:grpSpPr>
            <p:pic>
              <p:nvPicPr>
                <p:cNvPr id="8" name="그림 7" descr="b8dec0ccc1f62_mishina_mishina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067944" y="1772816"/>
                  <a:ext cx="3456384" cy="4887007"/>
                </a:xfrm>
                <a:prstGeom prst="rect">
                  <a:avLst/>
                </a:prstGeom>
              </p:spPr>
            </p:pic>
            <p:pic>
              <p:nvPicPr>
                <p:cNvPr id="9" name="그림 8" descr="b8dec0ccc1f64_mishina_mishina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67544" y="1772816"/>
                  <a:ext cx="3456384" cy="4887007"/>
                </a:xfrm>
                <a:prstGeom prst="rect">
                  <a:avLst/>
                </a:prstGeom>
              </p:spPr>
            </p:pic>
          </p:grpSp>
          <p:pic>
            <p:nvPicPr>
              <p:cNvPr id="6" name="그림 5" descr="b8dec0ccc1f6_mishina_mishina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576" y="2348880"/>
                <a:ext cx="2305230" cy="3312368"/>
              </a:xfrm>
              <a:prstGeom prst="rect">
                <a:avLst/>
              </a:prstGeom>
            </p:spPr>
          </p:pic>
        </p:grpSp>
        <p:pic>
          <p:nvPicPr>
            <p:cNvPr id="11" name="그림 10" descr="e5a4a7e6ada3e5a4a9e79a87efbc88e5b9bce5b091efbc89_mishina_mishin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5696" y="2060848"/>
              <a:ext cx="1171575" cy="1638300"/>
            </a:xfrm>
            <a:prstGeom prst="rect">
              <a:avLst/>
            </a:prstGeom>
          </p:spPr>
        </p:pic>
      </p:grpSp>
      <p:graphicFrame>
        <p:nvGraphicFramePr>
          <p:cNvPr id="13" name="다이어그램 12"/>
          <p:cNvGraphicFramePr/>
          <p:nvPr/>
        </p:nvGraphicFramePr>
        <p:xfrm>
          <a:off x="539552" y="5660680"/>
          <a:ext cx="8424936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6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메이지유신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ja-JP" altLang="en-US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明治維新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6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메이지유신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7128792" cy="534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>
            <a:spLocks noChangeArrowheads="1"/>
          </p:cNvSpPr>
          <p:nvPr/>
        </p:nvSpPr>
        <p:spPr bwMode="auto">
          <a:xfrm>
            <a:off x="165100" y="131763"/>
            <a:ext cx="89789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ja-JP" altLang="en-US" sz="8000">
                <a:solidFill>
                  <a:srgbClr val="002060"/>
                </a:solidFill>
                <a:latin typeface="Kozuka Gothic Pro M"/>
                <a:ea typeface="Kozuka Gothic Pro M"/>
                <a:cs typeface="Kozuka Gothic Pro M"/>
                <a:sym typeface="Kozuka Gothic Pro M"/>
              </a:rPr>
              <a:t>明治時代</a:t>
            </a:r>
            <a:r>
              <a:rPr lang="en-US" altLang="zh-CN" sz="4000">
                <a:solidFill>
                  <a:srgbClr val="002060"/>
                </a:solidFill>
                <a:latin typeface="HY헤드라인M"/>
                <a:ea typeface="HY헤드라인M"/>
                <a:cs typeface="HY헤드라인M"/>
                <a:sym typeface="HY헤드라인M"/>
              </a:rPr>
              <a:t>-</a:t>
            </a:r>
            <a:r>
              <a:rPr lang="zh-CN" altLang="en-US" sz="3600">
                <a:solidFill>
                  <a:srgbClr val="002060"/>
                </a:solidFill>
                <a:latin typeface="HY헤드라인M"/>
                <a:ea typeface="HY헤드라인M"/>
                <a:cs typeface="HY헤드라인M"/>
                <a:sym typeface="HY헤드라인M"/>
              </a:rPr>
              <a:t>메이지시대광고</a:t>
            </a:r>
            <a:r>
              <a:rPr lang="en-US" altLang="zh-CN" sz="3600">
                <a:solidFill>
                  <a:srgbClr val="002060"/>
                </a:solidFill>
                <a:latin typeface="HY헤드라인M"/>
                <a:ea typeface="HY헤드라인M"/>
                <a:cs typeface="HY헤드라인M"/>
                <a:sym typeface="HY헤드라인M"/>
              </a:rPr>
              <a:t>(</a:t>
            </a:r>
            <a:r>
              <a:rPr lang="zh-CN" altLang="en-US" sz="3600">
                <a:solidFill>
                  <a:srgbClr val="002060"/>
                </a:solidFill>
                <a:latin typeface="Cambria" pitchFamily="18" charset="0"/>
                <a:ea typeface="HY견명조"/>
                <a:cs typeface="HY견명조"/>
                <a:sym typeface="HY견명조"/>
              </a:rPr>
              <a:t>廣告</a:t>
            </a:r>
            <a:r>
              <a:rPr lang="en-US" altLang="zh-CN" sz="3600">
                <a:solidFill>
                  <a:srgbClr val="002060"/>
                </a:solidFill>
                <a:latin typeface="HY헤드라인M"/>
                <a:ea typeface="HY헤드라인M"/>
                <a:cs typeface="HY헤드라인M"/>
                <a:sym typeface="HY헤드라인M"/>
              </a:rPr>
              <a:t>)</a:t>
            </a:r>
            <a:endParaRPr lang="zh-CN" altLang="en-US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50825" y="1628775"/>
            <a:ext cx="8645525" cy="4641850"/>
            <a:chOff x="0" y="0"/>
            <a:chExt cx="8644433" cy="4641329"/>
          </a:xfrm>
        </p:grpSpPr>
        <p:pic>
          <p:nvPicPr>
            <p:cNvPr id="40967" name="그림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9450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그림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36304" y="936104"/>
              <a:ext cx="3095625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그림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72608" y="144016"/>
              <a:ext cx="3171825" cy="359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09575" y="5491163"/>
            <a:ext cx="3455988" cy="1195387"/>
            <a:chOff x="0" y="0"/>
            <a:chExt cx="3456384" cy="1195288"/>
          </a:xfrm>
        </p:grpSpPr>
        <p:sp>
          <p:nvSpPr>
            <p:cNvPr id="40965" name="AutoShape 8"/>
            <p:cNvSpPr>
              <a:spLocks noChangeArrowheads="1"/>
            </p:cNvSpPr>
            <p:nvPr/>
          </p:nvSpPr>
          <p:spPr bwMode="auto">
            <a:xfrm>
              <a:off x="1687" y="0"/>
              <a:ext cx="3453008" cy="1195288"/>
            </a:xfrm>
            <a:prstGeom prst="chevron">
              <a:avLst>
                <a:gd name="adj" fmla="val 49993"/>
              </a:avLst>
            </a:prstGeom>
            <a:solidFill>
              <a:srgbClr val="FFFFFF"/>
            </a:solidFill>
            <a:ln w="9525">
              <a:solidFill>
                <a:srgbClr val="A8CDD7"/>
              </a:solidFill>
              <a:miter lim="800000"/>
              <a:headEnd/>
              <a:tailEnd/>
            </a:ln>
          </p:spPr>
          <p:txBody>
            <a:bodyPr/>
            <a:lstStyle/>
            <a:p>
              <a:pPr latinLnBrk="1"/>
              <a:endParaRPr lang="zh-CN" altLang="en-US"/>
            </a:p>
          </p:txBody>
        </p:sp>
        <p:sp>
          <p:nvSpPr>
            <p:cNvPr id="40966" name="Rectangle 9"/>
            <p:cNvSpPr>
              <a:spLocks noChangeArrowheads="1"/>
            </p:cNvSpPr>
            <p:nvPr/>
          </p:nvSpPr>
          <p:spPr bwMode="auto">
            <a:xfrm>
              <a:off x="1687" y="0"/>
              <a:ext cx="3453008" cy="11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6015" tIns="38672" rIns="38672" bIns="38672" anchor="ctr"/>
            <a:lstStyle/>
            <a:p>
              <a:pPr algn="ctr" latinLnBrk="1">
                <a:lnSpc>
                  <a:spcPct val="90000"/>
                </a:lnSpc>
                <a:spcAft>
                  <a:spcPct val="35000"/>
                </a:spcAft>
              </a:pPr>
              <a:r>
                <a:rPr lang="zh-CN" sz="2900" dirty="0">
                  <a:latin typeface="HY헤드라인M"/>
                  <a:ea typeface="HY헤드라인M"/>
                  <a:cs typeface="HY헤드라인M"/>
                  <a:sym typeface="HY헤드라인M"/>
                </a:rPr>
                <a:t>메이지 유신 때의 </a:t>
              </a:r>
              <a:r>
                <a:rPr lang="zh-CN" sz="2900" dirty="0" smtClean="0">
                  <a:latin typeface="HY헤드라인M"/>
                  <a:ea typeface="HY헤드라인M"/>
                  <a:cs typeface="HY헤드라인M"/>
                  <a:sym typeface="HY헤드라인M"/>
                </a:rPr>
                <a:t>포스</a:t>
              </a:r>
              <a:r>
                <a:rPr lang="zh-CN" altLang="en-US" sz="2900" dirty="0" smtClean="0">
                  <a:latin typeface="HY헤드라인M"/>
                  <a:ea typeface="HY헤드라인M"/>
                  <a:cs typeface="HY헤드라인M"/>
                  <a:sym typeface="HY헤드라인M"/>
                </a:rPr>
                <a:t>（明治维新时期的海报）</a:t>
              </a:r>
              <a:endParaRPr lang="zh-C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>
            <a:spLocks noChangeArrowheads="1"/>
          </p:cNvSpPr>
          <p:nvPr/>
        </p:nvSpPr>
        <p:spPr bwMode="auto">
          <a:xfrm>
            <a:off x="165100" y="131763"/>
            <a:ext cx="879951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ja-JP" altLang="en-US" sz="8000">
                <a:solidFill>
                  <a:srgbClr val="002060"/>
                </a:solidFill>
                <a:latin typeface="Kozuka Gothic Pro M"/>
                <a:ea typeface="Kozuka Gothic Pro M"/>
                <a:cs typeface="Kozuka Gothic Pro M"/>
                <a:sym typeface="Kozuka Gothic Pro M"/>
              </a:rPr>
              <a:t>明治時代</a:t>
            </a:r>
            <a:r>
              <a:rPr lang="en-US" altLang="zh-CN" sz="4000">
                <a:solidFill>
                  <a:srgbClr val="002060"/>
                </a:solidFill>
                <a:latin typeface="HY헤드라인M"/>
                <a:ea typeface="HY헤드라인M"/>
                <a:cs typeface="HY헤드라인M"/>
                <a:sym typeface="HY헤드라인M"/>
              </a:rPr>
              <a:t>-</a:t>
            </a:r>
            <a:r>
              <a:rPr lang="zh-CN" altLang="en-US" sz="4000">
                <a:solidFill>
                  <a:srgbClr val="002060"/>
                </a:solidFill>
                <a:latin typeface="HY헤드라인M"/>
                <a:ea typeface="HY헤드라인M"/>
                <a:cs typeface="HY헤드라인M"/>
                <a:sym typeface="HY헤드라인M"/>
              </a:rPr>
              <a:t>메이지시대화폐</a:t>
            </a:r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2852738"/>
            <a:ext cx="8655050" cy="3644900"/>
            <a:chOff x="0" y="0"/>
            <a:chExt cx="8654443" cy="3645104"/>
          </a:xfrm>
        </p:grpSpPr>
        <p:pic>
          <p:nvPicPr>
            <p:cNvPr id="41997" name="그림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08312" y="1124823"/>
              <a:ext cx="5846131" cy="2520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5256584" cy="3487936"/>
              <a:chOff x="0" y="0"/>
              <a:chExt cx="5256584" cy="3487936"/>
            </a:xfrm>
          </p:grpSpPr>
          <p:sp>
            <p:nvSpPr>
              <p:cNvPr id="41999" name="AutoShape 6"/>
              <p:cNvSpPr>
                <a:spLocks noChangeArrowheads="1"/>
              </p:cNvSpPr>
              <p:nvPr/>
            </p:nvSpPr>
            <p:spPr bwMode="auto">
              <a:xfrm>
                <a:off x="4620" y="1191616"/>
                <a:ext cx="2761759" cy="1104703"/>
              </a:xfrm>
              <a:prstGeom prst="chevron">
                <a:avLst>
                  <a:gd name="adj" fmla="val 49988"/>
                </a:avLst>
              </a:prstGeom>
              <a:solidFill>
                <a:srgbClr val="A7CDD7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latinLnBrk="1"/>
                <a:endParaRPr lang="zh-CN" altLang="en-US"/>
              </a:p>
            </p:txBody>
          </p:sp>
          <p:sp>
            <p:nvSpPr>
              <p:cNvPr id="42000" name="Rectangle 7"/>
              <p:cNvSpPr>
                <a:spLocks noChangeArrowheads="1"/>
              </p:cNvSpPr>
              <p:nvPr/>
            </p:nvSpPr>
            <p:spPr bwMode="auto">
              <a:xfrm>
                <a:off x="4620" y="1191616"/>
                <a:ext cx="2761759" cy="110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009" tIns="24003" rIns="24003" bIns="24003" anchor="ctr"/>
              <a:lstStyle/>
              <a:p>
                <a:pPr algn="ctr" latinLnBrk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CN" b="1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(</a:t>
                </a:r>
                <a:r>
                  <a:rPr lang="en-US" b="1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좌</a:t>
                </a:r>
                <a:r>
                  <a:rPr lang="en-US" altLang="zh-CN" b="1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)</a:t>
                </a:r>
                <a:r>
                  <a:rPr lang="en-US" altLang="zh-CN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 1873</a:t>
                </a:r>
                <a:r>
                  <a:rPr lang="en-US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년에 </a:t>
                </a:r>
                <a:r>
                  <a:rPr lang="en-US" dirty="0" err="1">
                    <a:latin typeface="HY헤드라인M"/>
                    <a:ea typeface="HY헤드라인M"/>
                    <a:cs typeface="HY헤드라인M"/>
                    <a:sym typeface="HY헤드라인M"/>
                  </a:rPr>
                  <a:t>발행된</a:t>
                </a:r>
                <a:r>
                  <a:rPr lang="en-US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 </a:t>
                </a:r>
                <a:r>
                  <a:rPr lang="zh-CN" altLang="en-US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구</a:t>
                </a:r>
                <a:r>
                  <a:rPr lang="en-US" dirty="0" err="1">
                    <a:latin typeface="HY헤드라인M"/>
                    <a:ea typeface="HY헤드라인M"/>
                    <a:cs typeface="HY헤드라인M"/>
                    <a:sym typeface="HY헤드라인M"/>
                  </a:rPr>
                  <a:t>국립은행권</a:t>
                </a:r>
                <a:r>
                  <a:rPr lang="en-US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 </a:t>
                </a:r>
                <a:r>
                  <a:rPr lang="en-US" altLang="zh-CN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10</a:t>
                </a:r>
                <a:r>
                  <a:rPr lang="en-US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엔 </a:t>
                </a:r>
                <a:r>
                  <a:rPr lang="zh-CN" altLang="en-US" dirty="0" smtClean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（</a:t>
                </a:r>
                <a:r>
                  <a:rPr lang="en-US" altLang="zh-CN" dirty="0" smtClean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1873</a:t>
                </a:r>
                <a:r>
                  <a:rPr lang="zh-CN" altLang="en-US" dirty="0" smtClean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年发行的</a:t>
                </a:r>
                <a:r>
                  <a:rPr lang="en-US" altLang="zh-CN" dirty="0" smtClean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10</a:t>
                </a:r>
                <a:r>
                  <a:rPr lang="zh-CN" altLang="en-US" dirty="0" smtClean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元）</a:t>
                </a:r>
                <a:endParaRPr lang="zh-CN" altLang="en-US" dirty="0"/>
              </a:p>
            </p:txBody>
          </p:sp>
          <p:sp>
            <p:nvSpPr>
              <p:cNvPr id="42001" name="AutoShape 8"/>
              <p:cNvSpPr>
                <a:spLocks noChangeArrowheads="1"/>
              </p:cNvSpPr>
              <p:nvPr/>
            </p:nvSpPr>
            <p:spPr bwMode="auto">
              <a:xfrm>
                <a:off x="62092" y="2383232"/>
                <a:ext cx="2761759" cy="1104703"/>
              </a:xfrm>
              <a:prstGeom prst="chevron">
                <a:avLst>
                  <a:gd name="adj" fmla="val 49988"/>
                </a:avLst>
              </a:prstGeom>
              <a:solidFill>
                <a:srgbClr val="C0BEAE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latinLnBrk="1"/>
                <a:endParaRPr lang="zh-CN" altLang="en-US"/>
              </a:p>
            </p:txBody>
          </p:sp>
          <p:sp>
            <p:nvSpPr>
              <p:cNvPr id="42002" name="Rectangle 9"/>
              <p:cNvSpPr>
                <a:spLocks noChangeArrowheads="1"/>
              </p:cNvSpPr>
              <p:nvPr/>
            </p:nvSpPr>
            <p:spPr bwMode="auto">
              <a:xfrm>
                <a:off x="62092" y="2383232"/>
                <a:ext cx="2761759" cy="110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009" tIns="24003" rIns="24003" bIns="24003" anchor="ctr"/>
              <a:lstStyle/>
              <a:p>
                <a:pPr algn="ctr" latinLnBrk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CN" b="1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(</a:t>
                </a:r>
                <a:r>
                  <a:rPr lang="en-US" b="1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우</a:t>
                </a:r>
                <a:r>
                  <a:rPr lang="en-US" altLang="zh-CN" b="1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)</a:t>
                </a:r>
                <a:r>
                  <a:rPr lang="en-US" altLang="zh-CN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 1868</a:t>
                </a:r>
                <a:r>
                  <a:rPr lang="en-US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년 </a:t>
                </a:r>
                <a:r>
                  <a:rPr lang="en-US" dirty="0" err="1">
                    <a:latin typeface="HY헤드라인M"/>
                    <a:ea typeface="HY헤드라인M"/>
                    <a:cs typeface="HY헤드라인M"/>
                    <a:sym typeface="HY헤드라인M"/>
                  </a:rPr>
                  <a:t>미국에서</a:t>
                </a:r>
                <a:r>
                  <a:rPr lang="en-US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 </a:t>
                </a:r>
                <a:r>
                  <a:rPr lang="en-US" dirty="0" err="1">
                    <a:latin typeface="HY헤드라인M"/>
                    <a:ea typeface="HY헤드라인M"/>
                    <a:cs typeface="HY헤드라인M"/>
                    <a:sym typeface="HY헤드라인M"/>
                  </a:rPr>
                  <a:t>제조된</a:t>
                </a:r>
                <a:r>
                  <a:rPr lang="en-US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 </a:t>
                </a:r>
                <a:r>
                  <a:rPr lang="en-US" altLang="zh-CN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10</a:t>
                </a:r>
                <a:r>
                  <a:rPr lang="en-US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달러 </a:t>
                </a:r>
                <a:r>
                  <a:rPr lang="en-US" dirty="0" err="1" smtClean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지폐</a:t>
                </a:r>
                <a:r>
                  <a:rPr lang="zh-CN" altLang="en-US" dirty="0" smtClean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（</a:t>
                </a:r>
                <a:r>
                  <a:rPr lang="en-US" altLang="zh-CN" dirty="0" smtClean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1868</a:t>
                </a:r>
                <a:r>
                  <a:rPr lang="zh-CN" altLang="en-US" dirty="0" smtClean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年在美国印制的</a:t>
                </a:r>
                <a:r>
                  <a:rPr lang="en-US" altLang="zh-CN" dirty="0" smtClean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10</a:t>
                </a:r>
                <a:r>
                  <a:rPr lang="zh-CN" altLang="en-US" smtClean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元）</a:t>
                </a:r>
                <a:endParaRPr lang="en-US" dirty="0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47813" y="1412875"/>
            <a:ext cx="6696075" cy="2736850"/>
            <a:chOff x="0" y="0"/>
            <a:chExt cx="6696744" cy="2736304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192688" cy="2736304"/>
              <a:chOff x="0" y="0"/>
              <a:chExt cx="6192688" cy="2736304"/>
            </a:xfrm>
          </p:grpSpPr>
          <p:sp>
            <p:nvSpPr>
              <p:cNvPr id="41991" name="AutoShape 12"/>
              <p:cNvSpPr>
                <a:spLocks noChangeArrowheads="1"/>
              </p:cNvSpPr>
              <p:nvPr/>
            </p:nvSpPr>
            <p:spPr bwMode="auto">
              <a:xfrm>
                <a:off x="-422997" y="251051"/>
                <a:ext cx="6026875" cy="729234"/>
              </a:xfrm>
              <a:prstGeom prst="roundRect">
                <a:avLst>
                  <a:gd name="adj" fmla="val 10000"/>
                </a:avLst>
              </a:prstGeom>
              <a:solidFill>
                <a:srgbClr val="CEC597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1"/>
                <a:endParaRPr lang="zh-CN" altLang="en-US"/>
              </a:p>
            </p:txBody>
          </p:sp>
          <p:sp>
            <p:nvSpPr>
              <p:cNvPr id="41992" name="Rectangle 13"/>
              <p:cNvSpPr>
                <a:spLocks noChangeArrowheads="1"/>
              </p:cNvSpPr>
              <p:nvPr/>
            </p:nvSpPr>
            <p:spPr bwMode="auto">
              <a:xfrm>
                <a:off x="-422997" y="251051"/>
                <a:ext cx="4652278" cy="729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37160" tIns="137160" rIns="137160" bIns="137160" anchor="ctr"/>
              <a:lstStyle/>
              <a:p>
                <a:pPr latinLnBrk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CN" sz="3600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1871</a:t>
                </a:r>
                <a:r>
                  <a:rPr lang="ja-JP" altLang="en-US" sz="3600" dirty="0">
                    <a:latin typeface="Kozuka Gothic Pro M"/>
                    <a:ea typeface="Kozuka Gothic Pro M"/>
                    <a:cs typeface="Kozuka Gothic Pro M"/>
                    <a:sym typeface="Kozuka Gothic Pro M"/>
                  </a:rPr>
                  <a:t>年</a:t>
                </a:r>
                <a:r>
                  <a:rPr lang="en-US" altLang="zh-CN" sz="3600" dirty="0">
                    <a:latin typeface="Kozuka Gothic Pro M"/>
                    <a:ea typeface="Kozuka Gothic Pro M"/>
                    <a:cs typeface="Kozuka Gothic Pro M"/>
                    <a:sym typeface="Kozuka Gothic Pro M"/>
                  </a:rPr>
                  <a:t>,</a:t>
                </a:r>
                <a:r>
                  <a:rPr lang="ja-JP" altLang="en-US" sz="3600" dirty="0">
                    <a:latin typeface="Kozuka Gothic Pro M"/>
                    <a:ea typeface="Kozuka Gothic Pro M"/>
                    <a:cs typeface="Kozuka Gothic Pro M"/>
                    <a:sym typeface="Kozuka Gothic Pro M"/>
                  </a:rPr>
                  <a:t>円</a:t>
                </a:r>
                <a:r>
                  <a:rPr lang="zh-CN" altLang="en-US" sz="3600" dirty="0">
                    <a:latin typeface="HY헤드라인M"/>
                    <a:ea typeface="HY헤드라인M"/>
                    <a:cs typeface="HY헤드라인M"/>
                    <a:sym typeface="HY헤드라인M"/>
                  </a:rPr>
                  <a:t>화도입</a:t>
                </a:r>
                <a:endParaRPr lang="zh-CN" altLang="en-US" dirty="0"/>
              </a:p>
            </p:txBody>
          </p:sp>
          <p:sp>
            <p:nvSpPr>
              <p:cNvPr id="41993" name="AutoShape 14"/>
              <p:cNvSpPr>
                <a:spLocks noChangeArrowheads="1"/>
              </p:cNvSpPr>
              <p:nvPr/>
            </p:nvSpPr>
            <p:spPr bwMode="auto">
              <a:xfrm>
                <a:off x="423000" y="1152127"/>
                <a:ext cx="6192684" cy="1231336"/>
              </a:xfrm>
              <a:prstGeom prst="roundRect">
                <a:avLst>
                  <a:gd name="adj" fmla="val 10000"/>
                </a:avLst>
              </a:prstGeom>
              <a:solidFill>
                <a:srgbClr val="E6B5B5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1"/>
                <a:endParaRPr lang="zh-CN" altLang="en-US"/>
              </a:p>
            </p:txBody>
          </p:sp>
          <p:sp>
            <p:nvSpPr>
              <p:cNvPr id="41994" name="Rectangle 15"/>
              <p:cNvSpPr>
                <a:spLocks noChangeArrowheads="1"/>
              </p:cNvSpPr>
              <p:nvPr/>
            </p:nvSpPr>
            <p:spPr bwMode="auto">
              <a:xfrm>
                <a:off x="423000" y="1152127"/>
                <a:ext cx="4158248" cy="1231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09550" tIns="209550" rIns="209550" bIns="209550" anchor="ctr"/>
              <a:lstStyle/>
              <a:p>
                <a:pPr latinLnBrk="1">
                  <a:lnSpc>
                    <a:spcPct val="90000"/>
                  </a:lnSpc>
                  <a:spcAft>
                    <a:spcPct val="35000"/>
                  </a:spcAft>
                </a:pPr>
                <a:endParaRPr lang="zh-CN" altLang="zh-CN" sz="5500">
                  <a:solidFill>
                    <a:srgbClr val="FFFFFF"/>
                  </a:solidFill>
                  <a:latin typeface="HY견명조"/>
                  <a:ea typeface="HY견명조"/>
                  <a:cs typeface="HY견명조"/>
                  <a:sym typeface="HY견명조"/>
                </a:endParaRPr>
              </a:p>
            </p:txBody>
          </p:sp>
          <p:sp>
            <p:nvSpPr>
              <p:cNvPr id="41995" name="AutoShape 16"/>
              <p:cNvSpPr>
                <a:spLocks noChangeArrowheads="1"/>
              </p:cNvSpPr>
              <p:nvPr/>
            </p:nvSpPr>
            <p:spPr bwMode="auto">
              <a:xfrm>
                <a:off x="4464535" y="689391"/>
                <a:ext cx="800368" cy="800368"/>
              </a:xfrm>
              <a:prstGeom prst="downArrow">
                <a:avLst>
                  <a:gd name="adj1" fmla="val 55009"/>
                  <a:gd name="adj2" fmla="val 45000"/>
                </a:avLst>
              </a:prstGeom>
              <a:solidFill>
                <a:srgbClr val="EDEADD">
                  <a:alpha val="89018"/>
                </a:srgbClr>
              </a:solidFill>
              <a:ln w="25400">
                <a:solidFill>
                  <a:srgbClr val="EDEADD">
                    <a:alpha val="89018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latinLnBrk="1"/>
                <a:endParaRPr lang="zh-CN" altLang="en-US"/>
              </a:p>
            </p:txBody>
          </p:sp>
          <p:sp>
            <p:nvSpPr>
              <p:cNvPr id="41996" name="Rectangle 17"/>
              <p:cNvSpPr>
                <a:spLocks noChangeArrowheads="1"/>
              </p:cNvSpPr>
              <p:nvPr/>
            </p:nvSpPr>
            <p:spPr bwMode="auto">
              <a:xfrm>
                <a:off x="4464535" y="689391"/>
                <a:ext cx="800368" cy="800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720" rIns="45720" anchor="ctr"/>
              <a:lstStyle/>
              <a:p>
                <a:pPr algn="ctr" latinLnBrk="1">
                  <a:lnSpc>
                    <a:spcPct val="90000"/>
                  </a:lnSpc>
                  <a:spcAft>
                    <a:spcPct val="35000"/>
                  </a:spcAft>
                </a:pPr>
                <a:endParaRPr lang="zh-CN" altLang="zh-CN" sz="3600">
                  <a:solidFill>
                    <a:srgbClr val="000000"/>
                  </a:solidFill>
                  <a:latin typeface="HY견명조"/>
                  <a:ea typeface="HY견명조"/>
                  <a:cs typeface="HY견명조"/>
                  <a:sym typeface="HY견명조"/>
                </a:endParaRPr>
              </a:p>
            </p:txBody>
          </p:sp>
        </p:grpSp>
        <p:sp>
          <p:nvSpPr>
            <p:cNvPr id="41990" name="TextBox 8"/>
            <p:cNvSpPr>
              <a:spLocks noChangeArrowheads="1"/>
            </p:cNvSpPr>
            <p:nvPr/>
          </p:nvSpPr>
          <p:spPr bwMode="auto">
            <a:xfrm>
              <a:off x="648072" y="1224136"/>
              <a:ext cx="6048672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latinLnBrk="1"/>
              <a:r>
                <a:rPr lang="en-US" altLang="zh-CN" sz="2400" dirty="0">
                  <a:latin typeface="HY헤드라인M"/>
                  <a:ea typeface="HY헤드라인M"/>
                  <a:cs typeface="HY헤드라인M"/>
                  <a:sym typeface="HY헤드라인M"/>
                </a:rPr>
                <a:t>1882</a:t>
              </a:r>
              <a:r>
                <a:rPr lang="ja-JP" altLang="en-US" sz="2400" dirty="0">
                  <a:latin typeface="Kozuka Gothic Pro M"/>
                  <a:ea typeface="Kozuka Gothic Pro M"/>
                  <a:cs typeface="Kozuka Gothic Pro M"/>
                  <a:sym typeface="Kozuka Gothic Pro M"/>
                </a:rPr>
                <a:t>年</a:t>
              </a:r>
              <a:r>
                <a:rPr lang="ja-JP" altLang="en-US" sz="2400" dirty="0">
                  <a:latin typeface="HY헤드라인M"/>
                  <a:ea typeface="MS PGothic" pitchFamily="34" charset="-128"/>
                  <a:sym typeface="HY헤드라인M"/>
                </a:rPr>
                <a:t>、</a:t>
              </a:r>
              <a:r>
                <a:rPr lang="zh-CN" altLang="en-US" sz="2400" dirty="0">
                  <a:latin typeface="HY헤드라인M"/>
                  <a:ea typeface="HY헤드라인M"/>
                  <a:cs typeface="HY헤드라인M"/>
                  <a:sym typeface="HY헤드라인M"/>
                </a:rPr>
                <a:t>국립은행을 거쳐</a:t>
              </a:r>
              <a:r>
                <a:rPr lang="en-US" altLang="zh-CN" sz="2400" dirty="0">
                  <a:latin typeface="HY헤드라인M"/>
                  <a:ea typeface="HY헤드라인M"/>
                  <a:cs typeface="HY헤드라인M"/>
                  <a:sym typeface="HY헤드라인M"/>
                </a:rPr>
                <a:t>, </a:t>
              </a:r>
              <a:r>
                <a:rPr lang="zh-CN" altLang="en-US" sz="2400" dirty="0">
                  <a:latin typeface="HY헤드라인M"/>
                  <a:ea typeface="HY헤드라인M"/>
                  <a:cs typeface="HY헤드라인M"/>
                  <a:sym typeface="HY헤드라인M"/>
                </a:rPr>
                <a:t>통화 발행권을 독점하는 중앙은행으로써 일본은행설립    </a:t>
              </a:r>
              <a:r>
                <a:rPr lang="ja-JP" altLang="en-US" sz="2400" dirty="0" smtClean="0">
                  <a:latin typeface="Kozuka Gothic Pro M"/>
                  <a:ea typeface="Kozuka Gothic Pro M"/>
                  <a:cs typeface="Kozuka Gothic Pro M"/>
                  <a:sym typeface="Kozuka Gothic Pro M"/>
                </a:rPr>
                <a:t>（</a:t>
              </a:r>
              <a:r>
                <a:rPr lang="en-US" altLang="ja-JP" sz="2400" dirty="0" smtClean="0">
                  <a:latin typeface="Kozuka Gothic Pro M"/>
                  <a:ea typeface="Kozuka Gothic Pro M"/>
                  <a:cs typeface="Kozuka Gothic Pro M"/>
                  <a:sym typeface="Kozuka Gothic Pro M"/>
                </a:rPr>
                <a:t>1882</a:t>
              </a:r>
              <a:r>
                <a:rPr lang="zh-CN" altLang="en-US" sz="2400" dirty="0" smtClean="0">
                  <a:latin typeface="Kozuka Gothic Pro M"/>
                  <a:ea typeface="Kozuka Gothic Pro M"/>
                  <a:cs typeface="Kozuka Gothic Pro M"/>
                  <a:sym typeface="Kozuka Gothic Pro M"/>
                </a:rPr>
                <a:t>年</a:t>
              </a:r>
              <a:r>
                <a:rPr lang="ja-JP" altLang="en-US" sz="2400" dirty="0" smtClean="0">
                  <a:latin typeface="Kozuka Gothic Pro M"/>
                  <a:ea typeface="Kozuka Gothic Pro M"/>
                  <a:cs typeface="Kozuka Gothic Pro M"/>
                  <a:sym typeface="Kozuka Gothic Pro M"/>
                </a:rPr>
                <a:t>日</a:t>
              </a:r>
              <a:r>
                <a:rPr lang="ja-JP" altLang="en-US" sz="2400" dirty="0">
                  <a:latin typeface="Kozuka Gothic Pro M"/>
                  <a:ea typeface="Kozuka Gothic Pro M"/>
                  <a:cs typeface="Kozuka Gothic Pro M"/>
                  <a:sym typeface="Kozuka Gothic Pro M"/>
                </a:rPr>
                <a:t>本銀行設立）</a:t>
              </a:r>
              <a:endParaRPr lang="zh-CN" altLang="en-US" sz="2400" dirty="0">
                <a:latin typeface="Kozuka Gothic Pro M"/>
                <a:ea typeface="Kozuka Gothic Pro M"/>
                <a:cs typeface="Kozuka Gothic Pro M"/>
                <a:sym typeface="Kozuka Gothic Pro M"/>
              </a:endParaRPr>
            </a:p>
            <a:p>
              <a:pPr latinLnBrk="1"/>
              <a:endParaRPr lang="zh-CN" altLang="en-US" dirty="0">
                <a:latin typeface="Cambria" pitchFamily="18" charset="0"/>
                <a:ea typeface="HY견명조"/>
                <a:cs typeface="HY견명조"/>
                <a:sym typeface="HY견명조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nissinsens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8445738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청일전쟁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600" dirty="0" smtClean="0">
                <a:solidFill>
                  <a:srgbClr val="002060"/>
                </a:solidFill>
              </a:rPr>
              <a:t>淸日戰爭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6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그림 5" descr="146728_0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268760"/>
            <a:ext cx="6120680" cy="538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러일전쟁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zh-CN" altLang="en-US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俄</a:t>
            </a:r>
            <a:r>
              <a:rPr lang="ko-KR" altLang="en-US" sz="3600" dirty="0" smtClean="0">
                <a:solidFill>
                  <a:srgbClr val="002060"/>
                </a:solidFill>
              </a:rPr>
              <a:t>日戰爭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6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그림 7" descr="Treaty_of_Portsmouth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8172400" cy="5064888"/>
          </a:xfrm>
          <a:prstGeom prst="rect">
            <a:avLst/>
          </a:prstGeom>
        </p:spPr>
      </p:pic>
      <p:pic>
        <p:nvPicPr>
          <p:cNvPr id="9" name="그림 8" descr="37_shim4ro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340768"/>
            <a:ext cx="2859772" cy="5295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2089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일상모습</a:t>
            </a:r>
            <a:endParaRPr lang="ko-KR" altLang="en-US" sz="40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CIMG0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5273799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ja-JP" altLang="en-US" sz="80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</a:t>
            </a:r>
            <a:r>
              <a:rPr lang="ja-JP" altLang="en-US" sz="8000" b="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주요사건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-252536" y="0"/>
            <a:ext cx="7272808" cy="1323439"/>
            <a:chOff x="-252536" y="0"/>
            <a:chExt cx="7272808" cy="1323439"/>
          </a:xfrm>
        </p:grpSpPr>
        <p:sp>
          <p:nvSpPr>
            <p:cNvPr id="6" name="순서도: 대체 처리 5"/>
            <p:cNvSpPr/>
            <p:nvPr/>
          </p:nvSpPr>
          <p:spPr>
            <a:xfrm>
              <a:off x="-252536" y="188640"/>
              <a:ext cx="7272808" cy="1008112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512" y="0"/>
              <a:ext cx="547260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8000" dirty="0" smtClean="0">
                  <a:solidFill>
                    <a:srgbClr val="00206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CONTENTS</a:t>
              </a:r>
              <a:endParaRPr lang="ko-KR" altLang="en-US" sz="8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95536" y="1628800"/>
            <a:ext cx="8352928" cy="4824536"/>
            <a:chOff x="395536" y="1628800"/>
            <a:chExt cx="8352928" cy="4824536"/>
          </a:xfrm>
        </p:grpSpPr>
        <p:graphicFrame>
          <p:nvGraphicFramePr>
            <p:cNvPr id="10" name="다이어그램 9"/>
            <p:cNvGraphicFramePr/>
            <p:nvPr/>
          </p:nvGraphicFramePr>
          <p:xfrm>
            <a:off x="395536" y="1628800"/>
            <a:ext cx="8352928" cy="48245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652120" y="1844824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ko-KR" altLang="en-US" dirty="0" err="1" smtClean="0">
                  <a:latin typeface="HY헤드라인M" pitchFamily="18" charset="-127"/>
                  <a:ea typeface="HY헤드라인M" pitchFamily="18" charset="-127"/>
                </a:rPr>
                <a:t>메이지유신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lvl="0">
                <a:buFont typeface="Arial" pitchFamily="34" charset="0"/>
                <a:buChar char="•"/>
              </a:pPr>
              <a:r>
                <a:rPr lang="ko-KR" altLang="en-US" dirty="0" err="1" smtClean="0">
                  <a:latin typeface="HY헤드라인M" pitchFamily="18" charset="-127"/>
                  <a:ea typeface="HY헤드라인M" pitchFamily="18" charset="-127"/>
                </a:rPr>
                <a:t>메이지유신</a:t>
              </a: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 때 광고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lvl="0">
                <a:buFont typeface="Arial" pitchFamily="34" charset="0"/>
                <a:buChar char="•"/>
              </a:pP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청일전쟁</a:t>
              </a:r>
              <a:r>
                <a:rPr lang="en-US" altLang="ko-KR" dirty="0" smtClean="0"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러일전쟁</a:t>
              </a:r>
            </a:p>
            <a:p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-</a:t>
            </a:r>
            <a:r>
              <a:rPr lang="ko-KR" altLang="en-US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주요사건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-</a:t>
            </a:r>
            <a:r>
              <a:rPr lang="ko-KR" altLang="en-US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주요사건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-</a:t>
            </a:r>
            <a:r>
              <a:rPr lang="ko-KR" altLang="en-US" b="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다이쇼천황</a:t>
            </a:r>
            <a:endParaRPr lang="ko-KR" altLang="en-US" dirty="0"/>
          </a:p>
        </p:txBody>
      </p:sp>
      <p:pic>
        <p:nvPicPr>
          <p:cNvPr id="4" name="내용 개체 틀 3" descr="다이쇼천황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480720" cy="4638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-</a:t>
            </a:r>
            <a:r>
              <a:rPr lang="ko-KR" altLang="en-US" b="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다이쇼천황</a:t>
            </a:r>
            <a:endParaRPr lang="ko-KR" altLang="en-US" dirty="0"/>
          </a:p>
        </p:txBody>
      </p:sp>
      <p:pic>
        <p:nvPicPr>
          <p:cNvPr id="4" name="내용 개체 틀 3" descr="다이쇼천황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7848872" cy="47304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2089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일상모습</a:t>
            </a:r>
            <a:endParaRPr lang="ko-KR" altLang="en-US" sz="40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20325" y="1628800"/>
            <a:ext cx="8467715" cy="5242068"/>
            <a:chOff x="20325" y="1628800"/>
            <a:chExt cx="8467715" cy="5242068"/>
          </a:xfrm>
        </p:grpSpPr>
        <p:pic>
          <p:nvPicPr>
            <p:cNvPr id="6" name="그림 5" descr="85ad5271801c89689ca7637a134236b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1628800"/>
              <a:ext cx="4032448" cy="33123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1520" y="5301208"/>
              <a:ext cx="43204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err="1" smtClean="0">
                  <a:latin typeface="HY헤드라인M" pitchFamily="18" charset="-127"/>
                  <a:ea typeface="HY헤드라인M" pitchFamily="18" charset="-127"/>
                </a:rPr>
                <a:t>다이쇼시대</a:t>
              </a:r>
              <a:r>
                <a:rPr lang="en-US" altLang="ko-KR" sz="2400" dirty="0" smtClean="0">
                  <a:latin typeface="HY헤드라인M" pitchFamily="18" charset="-127"/>
                  <a:ea typeface="HY헤드라인M" pitchFamily="18" charset="-127"/>
                </a:rPr>
                <a:t>~</a:t>
              </a:r>
              <a:r>
                <a:rPr lang="ko-KR" altLang="en-US" sz="2400" dirty="0" err="1" smtClean="0">
                  <a:latin typeface="HY헤드라인M" pitchFamily="18" charset="-127"/>
                  <a:ea typeface="HY헤드라인M" pitchFamily="18" charset="-127"/>
                </a:rPr>
                <a:t>쇼와시대</a:t>
              </a:r>
              <a:r>
                <a:rPr lang="ko-KR" altLang="en-US" sz="2400" dirty="0" smtClean="0">
                  <a:latin typeface="HY헤드라인M" pitchFamily="18" charset="-127"/>
                  <a:ea typeface="HY헤드라인M" pitchFamily="18" charset="-127"/>
                </a:rPr>
                <a:t> 초기</a:t>
              </a:r>
              <a:endParaRPr lang="en-US" altLang="ko-KR" sz="24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lang="ko-KR" altLang="en-US" sz="2400" dirty="0" smtClean="0">
                  <a:solidFill>
                    <a:srgbClr val="C00000"/>
                  </a:solidFill>
                  <a:latin typeface="HY헤드라인M" pitchFamily="18" charset="-127"/>
                  <a:ea typeface="HY헤드라인M" pitchFamily="18" charset="-127"/>
                </a:rPr>
                <a:t>남성들도 원피스 수영복</a:t>
              </a:r>
              <a:r>
                <a:rPr lang="ko-KR" altLang="en-US" sz="2400" dirty="0" smtClean="0">
                  <a:latin typeface="HY헤드라인M" pitchFamily="18" charset="-127"/>
                  <a:ea typeface="HY헤드라인M" pitchFamily="18" charset="-127"/>
                </a:rPr>
                <a:t> 착용</a:t>
              </a:r>
              <a:r>
                <a:rPr lang="zh-CN" altLang="en-US" sz="2400" dirty="0" smtClean="0">
                  <a:latin typeface="HY헤드라인M" pitchFamily="18" charset="-127"/>
                  <a:ea typeface="HY헤드라인M" pitchFamily="18" charset="-127"/>
                </a:rPr>
                <a:t>（大正，昭和时期男子也穿泳衣）</a:t>
              </a:r>
              <a:endParaRPr lang="ko-KR" altLang="en-US" sz="24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3" name="그룹 10"/>
            <p:cNvGrpSpPr/>
            <p:nvPr/>
          </p:nvGrpSpPr>
          <p:grpSpPr>
            <a:xfrm>
              <a:off x="20325" y="4992216"/>
              <a:ext cx="538331" cy="369332"/>
              <a:chOff x="20325" y="4992216"/>
              <a:chExt cx="538331" cy="369332"/>
            </a:xfrm>
          </p:grpSpPr>
          <p:sp>
            <p:nvSpPr>
              <p:cNvPr id="9" name="직사각형 8"/>
              <p:cNvSpPr/>
              <p:nvPr/>
            </p:nvSpPr>
            <p:spPr>
              <a:xfrm rot="20432038">
                <a:off x="20325" y="5061612"/>
                <a:ext cx="538331" cy="26653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20752833">
                <a:off x="38035" y="4992216"/>
                <a:ext cx="464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rgbClr val="FF000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tip</a:t>
                </a:r>
                <a:endParaRPr lang="ko-KR" altLang="en-US" dirty="0">
                  <a:solidFill>
                    <a:srgbClr val="FF000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pic>
          <p:nvPicPr>
            <p:cNvPr id="14" name="그림 13" descr="bae1c95287d1518bd4126b599f89954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040" y="1628800"/>
              <a:ext cx="3556000" cy="4216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9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b="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다이쇼시대</a:t>
            </a:r>
            <a:endParaRPr lang="ko-KR" altLang="en-US" sz="4000" b="0" dirty="0"/>
          </a:p>
        </p:txBody>
      </p:sp>
      <p:pic>
        <p:nvPicPr>
          <p:cNvPr id="4" name="내용 개체 틀 3" descr="IMG_1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992556" cy="4176464"/>
          </a:xfrm>
        </p:spPr>
      </p:pic>
      <p:pic>
        <p:nvPicPr>
          <p:cNvPr id="5" name="그림 4" descr="IMG_1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90002" y="2258870"/>
            <a:ext cx="5040560" cy="3780420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403648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9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b="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다이쇼시대</a:t>
            </a:r>
            <a:endParaRPr lang="ko-KR" altLang="en-US" dirty="0"/>
          </a:p>
        </p:txBody>
      </p:sp>
      <p:pic>
        <p:nvPicPr>
          <p:cNvPr id="4" name="내용 개체 틀 3" descr="IMG_1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336704" cy="4752528"/>
          </a:xfrm>
        </p:spPr>
      </p:pic>
      <p:sp>
        <p:nvSpPr>
          <p:cNvPr id="6" name="갈매기형 수장 5"/>
          <p:cNvSpPr/>
          <p:nvPr/>
        </p:nvSpPr>
        <p:spPr>
          <a:xfrm>
            <a:off x="2267744" y="5805264"/>
            <a:ext cx="4392488" cy="864096"/>
          </a:xfrm>
          <a:prstGeom prst="chevron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메이지신궁조성</a:t>
            </a:r>
            <a:r>
              <a:rPr lang="zh-CN" altLang="en-US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（明治时期靖国神社）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b="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다이쇼시대</a:t>
            </a:r>
            <a:endParaRPr lang="ko-KR" altLang="en-US" dirty="0"/>
          </a:p>
        </p:txBody>
      </p:sp>
      <p:pic>
        <p:nvPicPr>
          <p:cNvPr id="4" name="내용 개체 틀 3" descr="IMG_1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6034617" cy="4525963"/>
          </a:xfrm>
        </p:spPr>
      </p:pic>
      <p:graphicFrame>
        <p:nvGraphicFramePr>
          <p:cNvPr id="6" name="다이어그램 5"/>
          <p:cNvGraphicFramePr/>
          <p:nvPr/>
        </p:nvGraphicFramePr>
        <p:xfrm>
          <a:off x="1691680" y="5733256"/>
          <a:ext cx="5328592" cy="96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b="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다이쇼시대</a:t>
            </a:r>
            <a:endParaRPr lang="ko-KR" altLang="en-US" dirty="0"/>
          </a:p>
        </p:txBody>
      </p:sp>
      <p:pic>
        <p:nvPicPr>
          <p:cNvPr id="4" name="내용 개체 틀 3" descr="IMG_1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5184576" cy="3888432"/>
          </a:xfrm>
        </p:spPr>
      </p:pic>
      <p:pic>
        <p:nvPicPr>
          <p:cNvPr id="5" name="그림 4" descr="IMG_1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060848"/>
            <a:ext cx="5940152" cy="4455114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331640" y="2737768"/>
          <a:ext cx="6000328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b="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관동대지</a:t>
            </a:r>
            <a:r>
              <a:rPr lang="ko-KR" altLang="en-US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진</a:t>
            </a:r>
            <a:endParaRPr lang="ko-KR" altLang="en-US" dirty="0"/>
          </a:p>
        </p:txBody>
      </p:sp>
      <p:pic>
        <p:nvPicPr>
          <p:cNvPr id="8" name="그림 7" descr="관동대지진.bmp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3810000" cy="3467100"/>
          </a:xfrm>
          <a:prstGeom prst="rect">
            <a:avLst/>
          </a:prstGeom>
        </p:spPr>
      </p:pic>
      <p:pic>
        <p:nvPicPr>
          <p:cNvPr id="9" name="그림 8" descr="123.bmp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1556792"/>
            <a:ext cx="4903119" cy="3155826"/>
          </a:xfrm>
          <a:prstGeom prst="rect">
            <a:avLst/>
          </a:prstGeom>
        </p:spPr>
      </p:pic>
      <p:graphicFrame>
        <p:nvGraphicFramePr>
          <p:cNvPr id="10" name="다이어그램 9"/>
          <p:cNvGraphicFramePr/>
          <p:nvPr/>
        </p:nvGraphicFramePr>
        <p:xfrm>
          <a:off x="1331640" y="37170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2089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주요사건</a:t>
            </a:r>
            <a:endParaRPr lang="ko-KR" altLang="en-US" sz="40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323528" y="1412776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다이어그램 3"/>
          <p:cNvGraphicFramePr/>
          <p:nvPr/>
        </p:nvGraphicFramePr>
        <p:xfrm>
          <a:off x="467544" y="1772816"/>
          <a:ext cx="34563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" name="그룹 11"/>
          <p:cNvGrpSpPr/>
          <p:nvPr/>
        </p:nvGrpSpPr>
        <p:grpSpPr>
          <a:xfrm>
            <a:off x="5076056" y="1916832"/>
            <a:ext cx="3480048" cy="4120232"/>
            <a:chOff x="5148064" y="1484784"/>
            <a:chExt cx="3480048" cy="4120232"/>
          </a:xfrm>
        </p:grpSpPr>
        <p:graphicFrame>
          <p:nvGraphicFramePr>
            <p:cNvPr id="9" name="다이어그램 8"/>
            <p:cNvGraphicFramePr/>
            <p:nvPr/>
          </p:nvGraphicFramePr>
          <p:xfrm>
            <a:off x="5148064" y="1484784"/>
            <a:ext cx="3480048" cy="41202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6228184" y="256490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무사계급</a:t>
              </a:r>
              <a:r>
                <a:rPr lang="en-US" altLang="ko-KR" sz="24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lang="zh-CN" altLang="en-US" sz="24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武士阶层</a:t>
              </a:r>
              <a:r>
                <a:rPr lang="en-US" altLang="ko-KR" sz="24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)</a:t>
              </a:r>
              <a:endParaRPr lang="ko-KR" alt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14"/>
          <p:cNvGrpSpPr/>
          <p:nvPr/>
        </p:nvGrpSpPr>
        <p:grpSpPr>
          <a:xfrm>
            <a:off x="4572000" y="1340768"/>
            <a:ext cx="2009023" cy="903005"/>
            <a:chOff x="4572000" y="1340768"/>
            <a:chExt cx="2009023" cy="903005"/>
          </a:xfrm>
        </p:grpSpPr>
        <p:sp>
          <p:nvSpPr>
            <p:cNvPr id="14" name="설명선 2 13"/>
            <p:cNvSpPr/>
            <p:nvPr/>
          </p:nvSpPr>
          <p:spPr>
            <a:xfrm>
              <a:off x="4644008" y="1340768"/>
              <a:ext cx="1872208" cy="864096"/>
            </a:xfrm>
            <a:prstGeom prst="borderCallout2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1412776"/>
              <a:ext cx="200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사민평등</a:t>
              </a:r>
              <a:r>
                <a:rPr lang="zh-CN" altLang="en-US" sz="2400" b="1" dirty="0" smtClean="0"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（四民平等）</a:t>
              </a:r>
              <a:endParaRPr lang="ko-KR" altLang="en-US" sz="24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" name="그룹 16"/>
          <p:cNvGrpSpPr/>
          <p:nvPr/>
        </p:nvGrpSpPr>
        <p:grpSpPr>
          <a:xfrm>
            <a:off x="4139952" y="3645024"/>
            <a:ext cx="1512168" cy="792088"/>
            <a:chOff x="4139952" y="3645024"/>
            <a:chExt cx="1512168" cy="792088"/>
          </a:xfrm>
        </p:grpSpPr>
        <p:sp>
          <p:nvSpPr>
            <p:cNvPr id="13" name="오른쪽 화살표 12"/>
            <p:cNvSpPr/>
            <p:nvPr/>
          </p:nvSpPr>
          <p:spPr>
            <a:xfrm>
              <a:off x="4139952" y="3645024"/>
              <a:ext cx="1512168" cy="792088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38610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latin typeface="HY헤드라인M" pitchFamily="18" charset="-127"/>
                  <a:ea typeface="HY헤드라인M" pitchFamily="18" charset="-127"/>
                </a:rPr>
                <a:t>메이지유신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Graphic spid="4" grpId="0">
        <p:bldAsOne/>
      </p:bldGraphic>
      <p:bldGraphic spid="4" grpId="1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8800" b="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출처 및 참고자료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611560" y="1628800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9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endParaRPr lang="ko-KR" altLang="en-US" sz="96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2089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주요사건</a:t>
            </a:r>
            <a:endParaRPr lang="ko-KR" altLang="en-US" sz="40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323528" y="1484784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2089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주요사건</a:t>
            </a:r>
            <a:endParaRPr lang="ko-KR" altLang="en-US" sz="40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323528" y="1484784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메이지시대모습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그림 6" descr="IMG_533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6048672" cy="4662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메이지시대모습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IMG_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287316" cy="5279258"/>
          </a:xfrm>
          <a:prstGeom prst="rect">
            <a:avLst/>
          </a:prstGeom>
        </p:spPr>
      </p:pic>
      <p:pic>
        <p:nvPicPr>
          <p:cNvPr id="8" name="그림 7" descr="IMG_1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916832"/>
            <a:ext cx="5364088" cy="3576059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547664" y="40770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메이지시대모습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그림 6" descr="IMG_1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6570730" cy="4608512"/>
          </a:xfrm>
          <a:prstGeom prst="rect">
            <a:avLst/>
          </a:prstGeom>
        </p:spPr>
      </p:pic>
      <p:pic>
        <p:nvPicPr>
          <p:cNvPr id="9" name="그림 8" descr="IMG_1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16832"/>
            <a:ext cx="6655668" cy="4437112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547664" y="40770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메이지시대모습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 descr="IMG_1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7199784" cy="4799856"/>
          </a:xfrm>
          <a:prstGeom prst="rect">
            <a:avLst/>
          </a:prstGeom>
        </p:spPr>
      </p:pic>
      <p:pic>
        <p:nvPicPr>
          <p:cNvPr id="11" name="그림 10" descr="IMG_1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844824"/>
            <a:ext cx="7511951" cy="4783730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547664" y="40770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1035</TotalTime>
  <Words>874</Words>
  <Application>Microsoft Office PowerPoint</Application>
  <PresentationFormat>全屏显示(4:3)</PresentationFormat>
  <Paragraphs>155</Paragraphs>
  <Slides>31</Slides>
  <Notes>4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연꽃 당초 무늬</vt:lpstr>
      <vt:lpstr>테크닉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大正時代-주요사건</vt:lpstr>
      <vt:lpstr>大正時代-주요사건</vt:lpstr>
      <vt:lpstr>大正時代-주요사건</vt:lpstr>
      <vt:lpstr>大正時代-다이쇼천황</vt:lpstr>
      <vt:lpstr>大正時代-다이쇼천황</vt:lpstr>
      <vt:lpstr>幻灯片 24</vt:lpstr>
      <vt:lpstr>大正時代-다이쇼시대</vt:lpstr>
      <vt:lpstr>大正時代-다이쇼시대</vt:lpstr>
      <vt:lpstr>大正時代-다이쇼시대</vt:lpstr>
      <vt:lpstr>大正時代-다이쇼시대</vt:lpstr>
      <vt:lpstr>大正時代-관동대지진</vt:lpstr>
      <vt:lpstr>출처 및 참고자료</vt:lpstr>
      <vt:lpstr>감사합니다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김유정</dc:creator>
  <cp:lastModifiedBy>User</cp:lastModifiedBy>
  <cp:revision>109</cp:revision>
  <dcterms:created xsi:type="dcterms:W3CDTF">2011-09-17T09:05:40Z</dcterms:created>
  <dcterms:modified xsi:type="dcterms:W3CDTF">2011-09-26T14:38:10Z</dcterms:modified>
</cp:coreProperties>
</file>