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ACF4677E-8BD2-47ae-8A1F-98590045965D">
      <hp:hncThemeShow xmlns:hp="http://schemas.haansoft.com/office/presentation/8.0" xmlns:dsp="http://schemas.microsoft.com/office/drawing/2008/diagram" xmlns:dgm="http://schemas.openxmlformats.org/drawingml/2006/diagram" xmlns:c="http://schemas.openxmlformats.org/drawingml/2006/chart" xmlns="" themeShowType="1" themeSkinType="1" themeTransitionType="1" useThemeTransition="1" byMouseClick="1" attrType="1" dur="200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6"/>
    <p:restoredTop sz="95018"/>
  </p:normalViewPr>
  <p:slideViewPr>
    <p:cSldViewPr>
      <p:cViewPr varScale="1">
        <p:scale>
          <a:sx n="103" d="100"/>
          <a:sy n="103" d="100"/>
        </p:scale>
        <p:origin x="-210" y="-102"/>
      </p:cViewPr>
      <p:guideLst>
        <p:guide orient="horz" pos="2156"/>
        <p:guide pos="2878"/>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pPr lvl="0">
              <a:defRPr lang="ko-KR" altLang="en-US"/>
            </a:pPr>
            <a:endParaRPr lang="ko-KR"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pPr lvl="0">
              <a:defRPr lang="ko-KR" altLang="en-US"/>
            </a:pPr>
            <a:fld id="{A7A92425-CAF6-414C-A263-790FCB9C2042}" type="datetimeFigureOut">
              <a:rPr lang="ko-KR" altLang="en-US"/>
              <a:pPr lvl="0">
                <a:defRPr lang="ko-KR" altLang="en-US"/>
              </a:pPr>
              <a:t>2014-04-29</a:t>
            </a:fld>
            <a:endParaRPr lang="ko-KR" altLang="en-US"/>
          </a:p>
        </p:txBody>
      </p:sp>
      <p:sp>
        <p:nvSpPr>
          <p:cNvPr id="4" name="Slide Image Placeholder 3"/>
          <p:cNvSpPr>
            <a:spLocks noGrp="1" noRot="1" noChangeAspect="1" noTextEdi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anchor="ctr"/>
          <a:lstStyle/>
          <a:p>
            <a:pPr lvl="0">
              <a:defRPr lang="ko-KR" altLang="en-US"/>
            </a:pPr>
            <a:endParaRPr lang="ko-KR"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defRPr lang="ko-KR" altLang="en-US"/>
            </a:pPr>
            <a:r>
              <a:rPr lang="en-US" altLang="ko-KR"/>
              <a:t>Click to edit Master text styles</a:t>
            </a:r>
          </a:p>
          <a:p>
            <a:pPr lvl="1">
              <a:defRPr lang="ko-KR" altLang="en-US"/>
            </a:pPr>
            <a:r>
              <a:rPr lang="en-US" altLang="ko-KR"/>
              <a:t>Second level</a:t>
            </a:r>
          </a:p>
          <a:p>
            <a:pPr lvl="2">
              <a:defRPr lang="ko-KR" altLang="en-US"/>
            </a:pPr>
            <a:r>
              <a:rPr lang="en-US" altLang="ko-KR"/>
              <a:t>Third level</a:t>
            </a:r>
          </a:p>
          <a:p>
            <a:pPr lvl="3">
              <a:defRPr lang="ko-KR" altLang="en-US"/>
            </a:pPr>
            <a:r>
              <a:rPr lang="en-US" altLang="ko-KR"/>
              <a:t>Fourth level</a:t>
            </a:r>
          </a:p>
          <a:p>
            <a:pPr lvl="4">
              <a:defRPr lang="ko-KR" altLang="en-US"/>
            </a:pPr>
            <a:r>
              <a:rPr lang="en-US" altLang="ko-KR"/>
              <a:t>Fifth level</a:t>
            </a:r>
            <a:endParaRPr lang="ko-KR"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pPr lvl="0">
              <a:defRPr lang="ko-KR" altLang="en-US"/>
            </a:pPr>
            <a:endParaRPr lang="ko-KR"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pPr lvl="0">
              <a:defRPr lang="ko-KR" altLang="en-US"/>
            </a:pPr>
            <a:fld id="{CA95A20A-8CF6-4E72-8BCB-8DA32E56C183}" type="slidenum">
              <a:rPr lang="ko-KR" altLang="en-US"/>
              <a:pPr lvl="0">
                <a:defRPr lang="ko-KR" altLang="en-US"/>
              </a:pPr>
              <a:t>‹#›</a:t>
            </a:fld>
            <a:endParaRPr lang="ko-KR"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lvl="0">
              <a:defRPr lang="ko-KR" altLang="en-US"/>
            </a:pPr>
            <a:endParaRPr lang="ko-KR" altLang="en-US"/>
          </a:p>
        </p:txBody>
      </p:sp>
      <p:sp>
        <p:nvSpPr>
          <p:cNvPr id="4" name="Slide Number Placeholder 3"/>
          <p:cNvSpPr>
            <a:spLocks noGrp="1"/>
          </p:cNvSpPr>
          <p:nvPr>
            <p:ph type="sldNum" sz="quarter" idx="10"/>
          </p:nvPr>
        </p:nvSpPr>
        <p:spPr/>
        <p:txBody>
          <a:bodyPr/>
          <a:lstStyle/>
          <a:p>
            <a:pPr lvl="0">
              <a:defRPr lang="ko-KR" altLang="en-US"/>
            </a:pPr>
            <a:fld id="{CA95A20A-8CF6-4E72-8BCB-8DA32E56C183}" type="slidenum">
              <a:rPr lang="ko-KR" altLang="en-US"/>
              <a:pPr lvl="0">
                <a:defRPr lang="ko-KR" altLang="en-US"/>
              </a:pPr>
              <a:t>1</a:t>
            </a:fld>
            <a:endParaRPr lang="ko-K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FAE35910-0F3E-49FE-B81B-72C6001570C1}" type="slidenum">
              <a:rPr lang="en-US" altLang="en-US"/>
              <a:pPr lvl="0">
                <a:defRPr lang="ko-KR" altLang="en-US"/>
              </a:pPr>
              <a:t>26</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E3A3085F-A471-4943-99D4-51A50D09DE58}" type="slidenum">
              <a:rPr lang="en-US" altLang="en-US"/>
              <a:pPr lvl="0">
                <a:defRPr lang="ko-KR" altLang="en-US"/>
              </a:pPr>
              <a:t>33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E3A3085F-A471-4943-99D4-51A50D09DE58}" type="slidenum">
              <a:rPr lang="en-US" altLang="en-US"/>
              <a:pPr lvl="0">
                <a:defRPr lang="ko-KR" altLang="en-US"/>
              </a:pPr>
              <a:t>34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E3A3085F-A471-4943-99D4-51A50D09DE58}" type="slidenum">
              <a:rPr lang="en-US" altLang="en-US"/>
              <a:pPr lvl="0">
                <a:defRPr lang="ko-KR" altLang="en-US"/>
              </a:pPr>
              <a:t>35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E3A3085F-A471-4943-99D4-51A50D09DE58}" type="slidenum">
              <a:rPr lang="en-US" altLang="en-US"/>
              <a:pPr lvl="0">
                <a:defRPr lang="ko-KR" altLang="en-US"/>
              </a:pPr>
              <a:t>36</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E3A3085F-A471-4943-99D4-51A50D09DE58}" type="slidenum">
              <a:rPr lang="en-US" altLang="en-US"/>
              <a:pPr lvl="0">
                <a:defRPr lang="ko-KR" altLang="en-US"/>
              </a:pPr>
              <a:t>37</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E3A3085F-A471-4943-99D4-51A50D09DE58}" type="slidenum">
              <a:rPr lang="en-US" altLang="en-US"/>
              <a:pPr lvl="0">
                <a:defRPr lang="ko-KR" altLang="en-US"/>
              </a:pPr>
              <a:t>38</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E3A3085F-A471-4943-99D4-51A50D09DE58}" type="slidenum">
              <a:rPr lang="en-US" altLang="en-US"/>
              <a:pPr lvl="0">
                <a:defRPr lang="ko-KR" altLang="en-US"/>
              </a:pPr>
              <a:t>39</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E3A3085F-A471-4943-99D4-51A50D09DE58}" type="slidenum">
              <a:rPr lang="en-US" altLang="en-US"/>
              <a:pPr lvl="0">
                <a:defRPr lang="ko-KR" altLang="en-US"/>
              </a:pPr>
              <a:t>40</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E3A3085F-A471-4943-99D4-51A50D09DE58}" type="slidenum">
              <a:rPr lang="en-US" altLang="en-US"/>
              <a:pPr lvl="0">
                <a:defRPr lang="ko-KR" altLang="en-US"/>
              </a:pPr>
              <a:t>41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FAE35910-0F3E-49FE-B81B-72C6001570C1}" type="slidenum">
              <a:rPr lang="ko-KR" altLang="en-US"/>
              <a:pPr lvl="0">
                <a:defRPr lang="ko-KR" altLang="en-US"/>
              </a:pPr>
              <a:t>18</a:t>
            </a:fld>
            <a:endParaRPr lang="ko-K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E3A3085F-A471-4943-99D4-51A50D09DE58}" type="slidenum">
              <a:rPr lang="en-US" altLang="en-US"/>
              <a:pPr lvl="0">
                <a:defRPr lang="ko-KR" altLang="en-US"/>
              </a:pPr>
              <a:t>42</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E3A3085F-A471-4943-99D4-51A50D09DE58}" type="slidenum">
              <a:rPr lang="en-US" altLang="en-US"/>
              <a:pPr lvl="0">
                <a:defRPr lang="ko-KR" altLang="en-US"/>
              </a:pPr>
              <a:t>43</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E3A3085F-A471-4943-99D4-51A50D09DE58}" type="slidenum">
              <a:rPr lang="en-US" altLang="en-US"/>
              <a:pPr lvl="0">
                <a:defRPr lang="ko-KR" altLang="en-US"/>
              </a:pPr>
              <a:t>44</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E3A3085F-A471-4943-99D4-51A50D09DE58}" type="slidenum">
              <a:rPr lang="en-US" altLang="en-US"/>
              <a:pPr lvl="0">
                <a:defRPr lang="ko-KR" altLang="en-US"/>
              </a:pPr>
              <a:t>45</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E3A3085F-A471-4943-99D4-51A50D09DE58}" type="slidenum">
              <a:rPr lang="en-US" altLang="en-US"/>
              <a:pPr lvl="0">
                <a:defRPr lang="ko-KR" altLang="en-US"/>
              </a:pPr>
              <a:t>46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FAE35910-0F3E-49FE-B81B-72C6001570C1}" type="slidenum">
              <a:rPr lang="en-US" altLang="en-US"/>
              <a:pPr lvl="0">
                <a:defRPr lang="ko-KR" altLang="en-US"/>
              </a:pPr>
              <a:t>19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FAE35910-0F3E-49FE-B81B-72C6001570C1}" type="slidenum">
              <a:rPr lang="en-US" altLang="en-US"/>
              <a:pPr lvl="0">
                <a:defRPr lang="ko-KR" altLang="en-US"/>
              </a:pPr>
              <a:t>20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FAE35910-0F3E-49FE-B81B-72C6001570C1}" type="slidenum">
              <a:rPr lang="en-US" altLang="en-US"/>
              <a:pPr lvl="0">
                <a:defRPr lang="ko-KR" altLang="en-US"/>
              </a:pPr>
              <a:t>21</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FAE35910-0F3E-49FE-B81B-72C6001570C1}" type="slidenum">
              <a:rPr lang="en-US" altLang="en-US"/>
              <a:pPr lvl="0">
                <a:defRPr lang="ko-KR" altLang="en-US"/>
              </a:pPr>
              <a:t>22</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FAE35910-0F3E-49FE-B81B-72C6001570C1}" type="slidenum">
              <a:rPr lang="en-US" altLang="en-US"/>
              <a:pPr lvl="0">
                <a:defRPr lang="ko-KR" altLang="en-US"/>
              </a:pPr>
              <a:t>23</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FAE35910-0F3E-49FE-B81B-72C6001570C1}" type="slidenum">
              <a:rPr lang="en-US" altLang="en-US"/>
              <a:pPr lvl="0">
                <a:defRPr lang="ko-KR" altLang="en-US"/>
              </a:pPr>
              <a:t>24</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FAE35910-0F3E-49FE-B81B-72C6001570C1}" type="slidenum">
              <a:rPr lang="en-US" altLang="en-US"/>
              <a:pPr lvl="0">
                <a:defRPr lang="ko-KR" altLang="en-US"/>
              </a:pPr>
              <a:t>25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제목 슬라이드"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pPr lvl="0">
              <a:defRPr lang="ko-KR" altLang="en-US"/>
            </a:pPr>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defRPr lang="ko-KR" altLang="en-US"/>
            </a:pPr>
            <a:r>
              <a:rPr lang="ko-KR" altLang="en-US"/>
              <a:t>마스터 부제목 스타일 편집</a:t>
            </a:r>
          </a:p>
        </p:txBody>
      </p:sp>
      <p:sp>
        <p:nvSpPr>
          <p:cNvPr id="4" name="날짜 개체 틀 3"/>
          <p:cNvSpPr>
            <a:spLocks noGrp="1"/>
          </p:cNvSpPr>
          <p:nvPr>
            <p:ph type="dt" sz="half" idx="10"/>
          </p:nvPr>
        </p:nvSpPr>
        <p:spPr/>
        <p:txBody>
          <a:bodyPr/>
          <a:lstStyle/>
          <a:p>
            <a:pPr lvl="0">
              <a:defRPr lang="ko-KR" altLang="en-US"/>
            </a:pPr>
            <a:fld id="{AF17C9FD-FCC8-4930-BF99-CF87DEF025FA}" type="datetimeFigureOut">
              <a:rPr lang="ko-KR" altLang="en-US"/>
              <a:pPr lvl="0">
                <a:defRPr lang="ko-KR" altLang="en-US"/>
              </a:pPr>
              <a:t>2014-04-29</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00225845-9D8E-47F8-85A4-F0E02EC9BC0D}" type="slidenum">
              <a:rPr lang="ko-KR" altLang="en-US"/>
              <a:pPr lvl="0">
                <a:defRPr lang="ko-KR" altLang="en-US"/>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제목 및 세로 텍스트"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AF17C9FD-FCC8-4930-BF99-CF87DEF025FA}" type="datetimeFigureOut">
              <a:rPr lang="ko-KR" altLang="en-US"/>
              <a:pPr lvl="0">
                <a:defRPr lang="ko-KR" altLang="en-US"/>
              </a:pPr>
              <a:t>2014-04-29</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00225845-9D8E-47F8-85A4-F0E02EC9BC0D}" type="slidenum">
              <a:rPr lang="ko-KR" altLang="en-US"/>
              <a:pPr lvl="0">
                <a:defRPr lang="ko-KR" altLang="en-US"/>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세로 제목 및 텍스트"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pPr lvl="0">
              <a:defRPr lang="ko-KR" altLang="en-US"/>
            </a:pPr>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AF17C9FD-FCC8-4930-BF99-CF87DEF025FA}" type="datetimeFigureOut">
              <a:rPr lang="ko-KR" altLang="en-US"/>
              <a:pPr lvl="0">
                <a:defRPr lang="ko-KR" altLang="en-US"/>
              </a:pPr>
              <a:t>2014-04-29</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00225845-9D8E-47F8-85A4-F0E02EC9BC0D}" type="slidenum">
              <a:rPr lang="ko-KR" altLang="en-US"/>
              <a:pPr lvl="0">
                <a:defRPr lang="ko-KR" altLang="en-US"/>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제목 및 내용"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idx="1"/>
          </p:nvPr>
        </p:nvSpPr>
        <p:spPr/>
        <p:txBody>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AF17C9FD-FCC8-4930-BF99-CF87DEF025FA}" type="datetimeFigureOut">
              <a:rPr lang="ko-KR" altLang="en-US"/>
              <a:pPr lvl="0">
                <a:defRPr lang="ko-KR" altLang="en-US"/>
              </a:pPr>
              <a:t>2014-04-29</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00225845-9D8E-47F8-85A4-F0E02EC9BC0D}" type="slidenum">
              <a:rPr lang="ko-KR" altLang="en-US"/>
              <a:pPr lvl="0">
                <a:defRPr lang="ko-KR" altLang="en-US"/>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구역 머리글"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lang="ko-KR" altLang="en-US"/>
            </a:pPr>
            <a:r>
              <a:rPr lang="ko-KR" altLang="en-US"/>
              <a:t>마스터 텍스트 스타일을 편집합니다</a:t>
            </a:r>
          </a:p>
        </p:txBody>
      </p:sp>
      <p:sp>
        <p:nvSpPr>
          <p:cNvPr id="4" name="날짜 개체 틀 3"/>
          <p:cNvSpPr>
            <a:spLocks noGrp="1"/>
          </p:cNvSpPr>
          <p:nvPr>
            <p:ph type="dt" sz="half" idx="10"/>
          </p:nvPr>
        </p:nvSpPr>
        <p:spPr/>
        <p:txBody>
          <a:bodyPr/>
          <a:lstStyle/>
          <a:p>
            <a:pPr lvl="0">
              <a:defRPr lang="ko-KR" altLang="en-US"/>
            </a:pPr>
            <a:fld id="{AF17C9FD-FCC8-4930-BF99-CF87DEF025FA}" type="datetimeFigureOut">
              <a:rPr lang="ko-KR" altLang="en-US"/>
              <a:pPr lvl="0">
                <a:defRPr lang="ko-KR" altLang="en-US"/>
              </a:pPr>
              <a:t>2014-04-29</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00225845-9D8E-47F8-85A4-F0E02EC9BC0D}" type="slidenum">
              <a:rPr lang="ko-KR" altLang="en-US"/>
              <a:pPr lvl="0">
                <a:defRPr lang="ko-KR" altLang="en-US"/>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콘텐츠 2개"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날짜 개체 틀 4"/>
          <p:cNvSpPr>
            <a:spLocks noGrp="1"/>
          </p:cNvSpPr>
          <p:nvPr>
            <p:ph type="dt" sz="half" idx="10"/>
          </p:nvPr>
        </p:nvSpPr>
        <p:spPr/>
        <p:txBody>
          <a:bodyPr/>
          <a:lstStyle/>
          <a:p>
            <a:pPr lvl="0">
              <a:defRPr lang="ko-KR" altLang="en-US"/>
            </a:pPr>
            <a:fld id="{AF17C9FD-FCC8-4930-BF99-CF87DEF025FA}" type="datetimeFigureOut">
              <a:rPr lang="ko-KR" altLang="en-US"/>
              <a:pPr lvl="0">
                <a:defRPr lang="ko-KR" altLang="en-US"/>
              </a:pPr>
              <a:t>2014-04-29</a:t>
            </a:fld>
            <a:endParaRPr lang="ko-KR" altLang="en-US"/>
          </a:p>
        </p:txBody>
      </p:sp>
      <p:sp>
        <p:nvSpPr>
          <p:cNvPr id="6" name="바닥글 개체 틀 5"/>
          <p:cNvSpPr>
            <a:spLocks noGrp="1"/>
          </p:cNvSpPr>
          <p:nvPr>
            <p:ph type="ftr" sz="quarter" idx="11"/>
          </p:nvPr>
        </p:nvSpPr>
        <p:spPr/>
        <p:txBody>
          <a:bodyPr/>
          <a:lstStyle/>
          <a:p>
            <a:pPr lvl="0">
              <a:defRPr lang="ko-KR" altLang="en-US"/>
            </a:pPr>
            <a:endParaRPr lang="ko-KR" altLang="en-US"/>
          </a:p>
        </p:txBody>
      </p:sp>
      <p:sp>
        <p:nvSpPr>
          <p:cNvPr id="7" name="슬라이드 번호 개체 틀 6"/>
          <p:cNvSpPr>
            <a:spLocks noGrp="1"/>
          </p:cNvSpPr>
          <p:nvPr>
            <p:ph type="sldNum" sz="quarter" idx="12"/>
          </p:nvPr>
        </p:nvSpPr>
        <p:spPr/>
        <p:txBody>
          <a:bodyPr/>
          <a:lstStyle/>
          <a:p>
            <a:pPr lvl="0">
              <a:defRPr lang="ko-KR" altLang="en-US"/>
            </a:pPr>
            <a:fld id="{00225845-9D8E-47F8-85A4-F0E02EC9BC0D}" type="slidenum">
              <a:rPr lang="ko-KR" altLang="en-US"/>
              <a:pPr lvl="0">
                <a:defRPr lang="ko-KR" altLang="en-US"/>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비교"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ko-KR" altLang="en-US"/>
            </a:pPr>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ko-KR" altLang="en-US"/>
            </a:pPr>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7" name="날짜 개체 틀 6"/>
          <p:cNvSpPr>
            <a:spLocks noGrp="1"/>
          </p:cNvSpPr>
          <p:nvPr>
            <p:ph type="dt" sz="half" idx="10"/>
          </p:nvPr>
        </p:nvSpPr>
        <p:spPr/>
        <p:txBody>
          <a:bodyPr/>
          <a:lstStyle/>
          <a:p>
            <a:pPr lvl="0">
              <a:defRPr lang="ko-KR" altLang="en-US"/>
            </a:pPr>
            <a:fld id="{AF17C9FD-FCC8-4930-BF99-CF87DEF025FA}" type="datetimeFigureOut">
              <a:rPr lang="ko-KR" altLang="en-US"/>
              <a:pPr lvl="0">
                <a:defRPr lang="ko-KR" altLang="en-US"/>
              </a:pPr>
              <a:t>2014-04-29</a:t>
            </a:fld>
            <a:endParaRPr lang="ko-KR" altLang="en-US"/>
          </a:p>
        </p:txBody>
      </p:sp>
      <p:sp>
        <p:nvSpPr>
          <p:cNvPr id="8" name="바닥글 개체 틀 7"/>
          <p:cNvSpPr>
            <a:spLocks noGrp="1"/>
          </p:cNvSpPr>
          <p:nvPr>
            <p:ph type="ftr" sz="quarter" idx="11"/>
          </p:nvPr>
        </p:nvSpPr>
        <p:spPr/>
        <p:txBody>
          <a:bodyPr/>
          <a:lstStyle/>
          <a:p>
            <a:pPr lvl="0">
              <a:defRPr lang="ko-KR" altLang="en-US"/>
            </a:pPr>
            <a:endParaRPr lang="ko-KR" altLang="en-US"/>
          </a:p>
        </p:txBody>
      </p:sp>
      <p:sp>
        <p:nvSpPr>
          <p:cNvPr id="9" name="슬라이드 번호 개체 틀 8"/>
          <p:cNvSpPr>
            <a:spLocks noGrp="1"/>
          </p:cNvSpPr>
          <p:nvPr>
            <p:ph type="sldNum" sz="quarter" idx="12"/>
          </p:nvPr>
        </p:nvSpPr>
        <p:spPr/>
        <p:txBody>
          <a:bodyPr/>
          <a:lstStyle/>
          <a:p>
            <a:pPr lvl="0">
              <a:defRPr lang="ko-KR" altLang="en-US"/>
            </a:pPr>
            <a:fld id="{00225845-9D8E-47F8-85A4-F0E02EC9BC0D}" type="slidenum">
              <a:rPr lang="ko-KR" altLang="en-US"/>
              <a:pPr lvl="0">
                <a:defRPr lang="ko-KR" altLang="en-US"/>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제목만"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날짜 개체 틀 2"/>
          <p:cNvSpPr>
            <a:spLocks noGrp="1"/>
          </p:cNvSpPr>
          <p:nvPr>
            <p:ph type="dt" sz="half" idx="10"/>
          </p:nvPr>
        </p:nvSpPr>
        <p:spPr/>
        <p:txBody>
          <a:bodyPr/>
          <a:lstStyle/>
          <a:p>
            <a:pPr lvl="0">
              <a:defRPr lang="ko-KR" altLang="en-US"/>
            </a:pPr>
            <a:fld id="{AF17C9FD-FCC8-4930-BF99-CF87DEF025FA}" type="datetimeFigureOut">
              <a:rPr lang="ko-KR" altLang="en-US"/>
              <a:pPr lvl="0">
                <a:defRPr lang="ko-KR" altLang="en-US"/>
              </a:pPr>
              <a:t>2014-04-29</a:t>
            </a:fld>
            <a:endParaRPr lang="ko-KR" altLang="en-US"/>
          </a:p>
        </p:txBody>
      </p:sp>
      <p:sp>
        <p:nvSpPr>
          <p:cNvPr id="4" name="바닥글 개체 틀 3"/>
          <p:cNvSpPr>
            <a:spLocks noGrp="1"/>
          </p:cNvSpPr>
          <p:nvPr>
            <p:ph type="ftr" sz="quarter" idx="11"/>
          </p:nvPr>
        </p:nvSpPr>
        <p:spPr/>
        <p:txBody>
          <a:bodyPr/>
          <a:lstStyle/>
          <a:p>
            <a:pPr lvl="0">
              <a:defRPr lang="ko-KR" altLang="en-US"/>
            </a:pPr>
            <a:endParaRPr lang="ko-KR" altLang="en-US"/>
          </a:p>
        </p:txBody>
      </p:sp>
      <p:sp>
        <p:nvSpPr>
          <p:cNvPr id="5" name="슬라이드 번호 개체 틀 4"/>
          <p:cNvSpPr>
            <a:spLocks noGrp="1"/>
          </p:cNvSpPr>
          <p:nvPr>
            <p:ph type="sldNum" sz="quarter" idx="12"/>
          </p:nvPr>
        </p:nvSpPr>
        <p:spPr/>
        <p:txBody>
          <a:bodyPr/>
          <a:lstStyle/>
          <a:p>
            <a:pPr lvl="0">
              <a:defRPr lang="ko-KR" altLang="en-US"/>
            </a:pPr>
            <a:fld id="{00225845-9D8E-47F8-85A4-F0E02EC9BC0D}" type="slidenum">
              <a:rPr lang="ko-KR" altLang="en-US"/>
              <a:pPr lvl="0">
                <a:defRPr lang="ko-KR" altLang="en-US"/>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빈 화면"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lvl="0">
              <a:defRPr lang="ko-KR" altLang="en-US"/>
            </a:pPr>
            <a:fld id="{AF17C9FD-FCC8-4930-BF99-CF87DEF025FA}" type="datetimeFigureOut">
              <a:rPr lang="ko-KR" altLang="en-US"/>
              <a:pPr lvl="0">
                <a:defRPr lang="ko-KR" altLang="en-US"/>
              </a:pPr>
              <a:t>2014-04-29</a:t>
            </a:fld>
            <a:endParaRPr lang="ko-KR" altLang="en-US"/>
          </a:p>
        </p:txBody>
      </p:sp>
      <p:sp>
        <p:nvSpPr>
          <p:cNvPr id="3" name="바닥글 개체 틀 2"/>
          <p:cNvSpPr>
            <a:spLocks noGrp="1"/>
          </p:cNvSpPr>
          <p:nvPr>
            <p:ph type="ftr" sz="quarter" idx="11"/>
          </p:nvPr>
        </p:nvSpPr>
        <p:spPr/>
        <p:txBody>
          <a:bodyPr/>
          <a:lstStyle/>
          <a:p>
            <a:pPr lvl="0">
              <a:defRPr lang="ko-KR" altLang="en-US"/>
            </a:pPr>
            <a:endParaRPr lang="ko-KR" altLang="en-US"/>
          </a:p>
        </p:txBody>
      </p:sp>
      <p:sp>
        <p:nvSpPr>
          <p:cNvPr id="4" name="슬라이드 번호 개체 틀 3"/>
          <p:cNvSpPr>
            <a:spLocks noGrp="1"/>
          </p:cNvSpPr>
          <p:nvPr>
            <p:ph type="sldNum" sz="quarter" idx="12"/>
          </p:nvPr>
        </p:nvSpPr>
        <p:spPr/>
        <p:txBody>
          <a:bodyPr/>
          <a:lstStyle/>
          <a:p>
            <a:pPr lvl="0">
              <a:defRPr lang="ko-KR" altLang="en-US"/>
            </a:pPr>
            <a:fld id="{00225845-9D8E-47F8-85A4-F0E02EC9BC0D}" type="slidenum">
              <a:rPr lang="ko-KR" altLang="en-US"/>
              <a:pPr lvl="0">
                <a:defRPr lang="ko-KR" altLang="en-US"/>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캡션 있는 콘텐츠"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pPr lvl="0">
              <a:defRPr lang="ko-KR" altLang="en-US"/>
            </a:pPr>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ko-KR" altLang="en-US"/>
            </a:pPr>
            <a:r>
              <a:rPr lang="ko-KR" altLang="en-US"/>
              <a:t>마스터 텍스트 스타일을 편집합니다</a:t>
            </a:r>
          </a:p>
        </p:txBody>
      </p:sp>
      <p:sp>
        <p:nvSpPr>
          <p:cNvPr id="5" name="날짜 개체 틀 4"/>
          <p:cNvSpPr>
            <a:spLocks noGrp="1"/>
          </p:cNvSpPr>
          <p:nvPr>
            <p:ph type="dt" sz="half" idx="10"/>
          </p:nvPr>
        </p:nvSpPr>
        <p:spPr/>
        <p:txBody>
          <a:bodyPr/>
          <a:lstStyle/>
          <a:p>
            <a:pPr lvl="0">
              <a:defRPr lang="ko-KR" altLang="en-US"/>
            </a:pPr>
            <a:fld id="{AF17C9FD-FCC8-4930-BF99-CF87DEF025FA}" type="datetimeFigureOut">
              <a:rPr lang="ko-KR" altLang="en-US"/>
              <a:pPr lvl="0">
                <a:defRPr lang="ko-KR" altLang="en-US"/>
              </a:pPr>
              <a:t>2014-04-29</a:t>
            </a:fld>
            <a:endParaRPr lang="ko-KR" altLang="en-US"/>
          </a:p>
        </p:txBody>
      </p:sp>
      <p:sp>
        <p:nvSpPr>
          <p:cNvPr id="6" name="바닥글 개체 틀 5"/>
          <p:cNvSpPr>
            <a:spLocks noGrp="1"/>
          </p:cNvSpPr>
          <p:nvPr>
            <p:ph type="ftr" sz="quarter" idx="11"/>
          </p:nvPr>
        </p:nvSpPr>
        <p:spPr/>
        <p:txBody>
          <a:bodyPr/>
          <a:lstStyle/>
          <a:p>
            <a:pPr lvl="0">
              <a:defRPr lang="ko-KR" altLang="en-US"/>
            </a:pPr>
            <a:endParaRPr lang="ko-KR" altLang="en-US"/>
          </a:p>
        </p:txBody>
      </p:sp>
      <p:sp>
        <p:nvSpPr>
          <p:cNvPr id="7" name="슬라이드 번호 개체 틀 6"/>
          <p:cNvSpPr>
            <a:spLocks noGrp="1"/>
          </p:cNvSpPr>
          <p:nvPr>
            <p:ph type="sldNum" sz="quarter" idx="12"/>
          </p:nvPr>
        </p:nvSpPr>
        <p:spPr/>
        <p:txBody>
          <a:bodyPr/>
          <a:lstStyle/>
          <a:p>
            <a:pPr lvl="0">
              <a:defRPr lang="ko-KR" altLang="en-US"/>
            </a:pPr>
            <a:fld id="{00225845-9D8E-47F8-85A4-F0E02EC9BC0D}" type="slidenum">
              <a:rPr lang="ko-KR" altLang="en-US"/>
              <a:pPr lvl="0">
                <a:defRPr lang="ko-KR" altLang="en-US"/>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캡션 있는 그림"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pPr lvl="0">
              <a:defRPr lang="ko-KR" altLang="en-US"/>
            </a:pPr>
            <a:r>
              <a:rPr lang="ko-KR" altLang="en-US"/>
              <a:t>마스터 제목 스타일 편집</a:t>
            </a:r>
          </a:p>
        </p:txBody>
      </p:sp>
      <p:sp>
        <p:nvSpPr>
          <p:cNvPr id="3" name="그림 개체 틀 2"/>
          <p:cNvSpPr>
            <a:spLocks noGrp="1" noTextEdit="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lang="ko-KR" altLang="en-US"/>
            </a:pP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ko-KR" altLang="en-US"/>
            </a:pPr>
            <a:r>
              <a:rPr lang="ko-KR" altLang="en-US"/>
              <a:t>마스터 텍스트 스타일을 편집합니다</a:t>
            </a:r>
          </a:p>
        </p:txBody>
      </p:sp>
      <p:sp>
        <p:nvSpPr>
          <p:cNvPr id="5" name="날짜 개체 틀 4"/>
          <p:cNvSpPr>
            <a:spLocks noGrp="1"/>
          </p:cNvSpPr>
          <p:nvPr>
            <p:ph type="dt" sz="half" idx="10"/>
          </p:nvPr>
        </p:nvSpPr>
        <p:spPr/>
        <p:txBody>
          <a:bodyPr/>
          <a:lstStyle/>
          <a:p>
            <a:pPr lvl="0">
              <a:defRPr lang="ko-KR" altLang="en-US"/>
            </a:pPr>
            <a:fld id="{AF17C9FD-FCC8-4930-BF99-CF87DEF025FA}" type="datetimeFigureOut">
              <a:rPr lang="ko-KR" altLang="en-US"/>
              <a:pPr lvl="0">
                <a:defRPr lang="ko-KR" altLang="en-US"/>
              </a:pPr>
              <a:t>2014-04-29</a:t>
            </a:fld>
            <a:endParaRPr lang="ko-KR" altLang="en-US"/>
          </a:p>
        </p:txBody>
      </p:sp>
      <p:sp>
        <p:nvSpPr>
          <p:cNvPr id="6" name="바닥글 개체 틀 5"/>
          <p:cNvSpPr>
            <a:spLocks noGrp="1"/>
          </p:cNvSpPr>
          <p:nvPr>
            <p:ph type="ftr" sz="quarter" idx="11"/>
          </p:nvPr>
        </p:nvSpPr>
        <p:spPr/>
        <p:txBody>
          <a:bodyPr/>
          <a:lstStyle/>
          <a:p>
            <a:pPr lvl="0">
              <a:defRPr lang="ko-KR" altLang="en-US"/>
            </a:pPr>
            <a:endParaRPr lang="ko-KR" altLang="en-US"/>
          </a:p>
        </p:txBody>
      </p:sp>
      <p:sp>
        <p:nvSpPr>
          <p:cNvPr id="7" name="슬라이드 번호 개체 틀 6"/>
          <p:cNvSpPr>
            <a:spLocks noGrp="1"/>
          </p:cNvSpPr>
          <p:nvPr>
            <p:ph type="sldNum" sz="quarter" idx="12"/>
          </p:nvPr>
        </p:nvSpPr>
        <p:spPr/>
        <p:txBody>
          <a:bodyPr/>
          <a:lstStyle/>
          <a:p>
            <a:pPr lvl="0">
              <a:defRPr lang="ko-KR" altLang="en-US"/>
            </a:pPr>
            <a:fld id="{00225845-9D8E-47F8-85A4-F0E02EC9BC0D}" type="slidenum">
              <a:rPr lang="ko-KR" altLang="en-US"/>
              <a:pPr lvl="0">
                <a:defRPr lang="ko-KR" altLang="en-US"/>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Office 테마">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anchor="ctr">
            <a:normAutofit/>
          </a:body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a:normAutofit/>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anchor="ctr"/>
          <a:lstStyle>
            <a:lvl1pPr algn="l">
              <a:defRPr sz="1200">
                <a:solidFill>
                  <a:schemeClr val="tx1">
                    <a:tint val="75000"/>
                  </a:schemeClr>
                </a:solidFill>
              </a:defRPr>
            </a:lvl1pPr>
          </a:lstStyle>
          <a:p>
            <a:pPr lvl="0">
              <a:defRPr lang="ko-KR" altLang="en-US"/>
            </a:pPr>
            <a:fld id="{AF17C9FD-FCC8-4930-BF99-CF87DEF025FA}" type="datetimeFigureOut">
              <a:rPr lang="ko-KR" altLang="en-US"/>
              <a:pPr lvl="0">
                <a:defRPr lang="ko-KR" altLang="en-US"/>
              </a:pPr>
              <a:t>2014-04-29</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anchor="ctr"/>
          <a:lstStyle>
            <a:lvl1pPr algn="ctr">
              <a:defRPr sz="1200">
                <a:solidFill>
                  <a:schemeClr val="tx1">
                    <a:tint val="75000"/>
                  </a:schemeClr>
                </a:solidFill>
              </a:defRPr>
            </a:lvl1pPr>
          </a:lstStyle>
          <a:p>
            <a:pPr lvl="0">
              <a:defRPr lang="ko-KR" altLang="en-US"/>
            </a:pPr>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anchor="ctr"/>
          <a:lstStyle>
            <a:lvl1pPr algn="r">
              <a:defRPr sz="1200">
                <a:solidFill>
                  <a:schemeClr val="tx1">
                    <a:tint val="75000"/>
                  </a:schemeClr>
                </a:solidFill>
              </a:defRPr>
            </a:lvl1pPr>
          </a:lstStyle>
          <a:p>
            <a:pPr lvl="0">
              <a:defRPr lang="ko-KR" altLang="en-US"/>
            </a:pPr>
            <a:fld id="{00225845-9D8E-47F8-85A4-F0E02EC9BC0D}" type="slidenum">
              <a:rPr lang="ko-KR" altLang="en-US"/>
              <a:pPr lvl="0">
                <a:defRPr lang="ko-KR" altLang="en-US"/>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2.jpe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news.naver.com/main/read.nhn?mode=LPOD&amp;mid=tvh&amp;oid=056&amp;aid=0000046731" TargetMode="Externa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4.jpe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hyperlink" Target="http://blog.naver.com/sue523?Redirect=Log&amp;logNo=90015921272&amp;jumpingVid=9AD6C1E023C00D7A4EB027031EE2F1631D21" TargetMode="External"/><Relationship Id="rId4" Type="http://schemas.openxmlformats.org/officeDocument/2006/relationships/image" Target="../media/image25.jpeg"/><Relationship Id="rId9" Type="http://schemas.openxmlformats.org/officeDocument/2006/relationships/image" Target="../media/image2.jpeg"/></Relationships>
</file>

<file path=ppt/slides/_rels/slide2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hyperlink" Target="http://news.naver.com/main/read.nhn?mode=LPOD&amp;mid=tvh&amp;oid=448&amp;aid=0000010177" TargetMode="Externa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30.jpe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3.png"/><Relationship Id="rId4" Type="http://schemas.openxmlformats.org/officeDocument/2006/relationships/hyperlink" Target="http://news.naver.com/main/read.nhn?mode=LPOD&amp;mid=tvh&amp;oid=052&amp;aid=0000514453"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news.naver.com/main/read.nhn?mode=LPOD&amp;mid=tvh&amp;oid=052&amp;aid=0000502844" TargetMode="External"/><Relationship Id="rId5" Type="http://schemas.openxmlformats.org/officeDocument/2006/relationships/image" Target="../media/image35.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2.jpe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1.jpeg"/><Relationship Id="rId12" Type="http://schemas.openxmlformats.org/officeDocument/2006/relationships/image" Target="../media/image43.jpeg"/><Relationship Id="rId2" Type="http://schemas.openxmlformats.org/officeDocument/2006/relationships/hyperlink" Target="http://news.naver.com/main/read.nhn?mode=LPOD&amp;mid=tvh&amp;oid=422&amp;aid=0000022049" TargetMode="External"/><Relationship Id="rId1" Type="http://schemas.openxmlformats.org/officeDocument/2006/relationships/slideLayout" Target="../slideLayouts/slideLayout4.xml"/><Relationship Id="rId6" Type="http://schemas.openxmlformats.org/officeDocument/2006/relationships/hyperlink" Target="http://news.naver.com/main/read.nhn?mode=LPOD&amp;mid=tvh&amp;oid=422&amp;aid=0000035247" TargetMode="External"/><Relationship Id="rId11" Type="http://schemas.openxmlformats.org/officeDocument/2006/relationships/image" Target="../media/image42.jpeg"/><Relationship Id="rId5" Type="http://schemas.openxmlformats.org/officeDocument/2006/relationships/image" Target="../media/image40.jpeg"/><Relationship Id="rId10" Type="http://schemas.openxmlformats.org/officeDocument/2006/relationships/image" Target="../media/image6.png"/><Relationship Id="rId4" Type="http://schemas.openxmlformats.org/officeDocument/2006/relationships/hyperlink" Target="http://news.naver.com/main/read.nhn?mode=LPOD&amp;mid=tvh&amp;oid=422&amp;aid=0000047717" TargetMode="External"/><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6.png"/><Relationship Id="rId7" Type="http://schemas.openxmlformats.org/officeDocument/2006/relationships/image" Target="../media/image4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7.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59.jpe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60.jpeg"/><Relationship Id="rId4" Type="http://schemas.openxmlformats.org/officeDocument/2006/relationships/hyperlink" Target="http://imnews.imbc.com/20dbnews/history/1999/1775694_13451.html"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61.jpeg"/><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tvpot.daum.net/v/29156132" TargetMode="External"/><Relationship Id="rId4" Type="http://schemas.openxmlformats.org/officeDocument/2006/relationships/image" Target="../media/image62.jpeg"/></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64.jpeg"/></Relationships>
</file>

<file path=ppt/slides/_rels/slide4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68.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7.png"/><Relationship Id="rId10" Type="http://schemas.openxmlformats.org/officeDocument/2006/relationships/image" Target="../media/image2.jpeg"/><Relationship Id="rId4" Type="http://schemas.openxmlformats.org/officeDocument/2006/relationships/image" Target="../media/image66.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stretch>
            <a:fillRect/>
          </a:stretch>
        </p:blipFill>
        <p:spPr>
          <a:xfrm>
            <a:off x="36512" y="2303"/>
            <a:ext cx="9144000" cy="6823822"/>
          </a:xfrm>
          <a:prstGeom prst="rect">
            <a:avLst/>
          </a:prstGeom>
        </p:spPr>
      </p:pic>
      <p:sp>
        <p:nvSpPr>
          <p:cNvPr id="8" name="직사각형 7"/>
          <p:cNvSpPr/>
          <p:nvPr/>
        </p:nvSpPr>
        <p:spPr>
          <a:xfrm rot="5400000">
            <a:off x="4531939" y="2209430"/>
            <a:ext cx="116634" cy="9180512"/>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2"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 name="TextBox 1"/>
          <p:cNvSpPr txBox="1"/>
          <p:nvPr/>
        </p:nvSpPr>
        <p:spPr>
          <a:xfrm>
            <a:off x="6532158" y="4077072"/>
            <a:ext cx="2550882" cy="445398"/>
          </a:xfrm>
          <a:prstGeom prst="rect">
            <a:avLst/>
          </a:prstGeom>
          <a:noFill/>
        </p:spPr>
        <p:txBody>
          <a:bodyPr wrap="none">
            <a:spAutoFit/>
          </a:bodyPr>
          <a:lstStyle/>
          <a:p>
            <a:pPr lvl="0">
              <a:defRPr lang="ko-KR" altLang="en-US"/>
            </a:pPr>
            <a:r>
              <a:rPr lang="en-US" altLang="ko-KR" sz="2400">
                <a:solidFill>
                  <a:schemeClr val="tx1">
                    <a:lumMod val="75000"/>
                    <a:lumOff val="25000"/>
                  </a:schemeClr>
                </a:solidFill>
                <a:effectLst>
                  <a:outerShdw blurRad="38100" dist="38100" dir="2700000" algn="tl" rotWithShape="0">
                    <a:srgbClr val="000000">
                      <a:alpha val="40000"/>
                    </a:srgbClr>
                  </a:outerShdw>
                </a:effectLst>
              </a:rPr>
              <a:t>21280727 </a:t>
            </a:r>
            <a:r>
              <a:rPr lang="ko-KR" altLang="en-US" sz="2400">
                <a:solidFill>
                  <a:schemeClr val="tx1">
                    <a:lumMod val="75000"/>
                    <a:lumOff val="25000"/>
                  </a:schemeClr>
                </a:solidFill>
                <a:effectLst>
                  <a:outerShdw blurRad="38100" dist="38100" dir="2700000" algn="tl" rotWithShape="0">
                    <a:srgbClr val="000000">
                      <a:alpha val="40000"/>
                    </a:srgbClr>
                  </a:outerShdw>
                </a:effectLst>
              </a:rPr>
              <a:t>함찬석</a:t>
            </a:r>
          </a:p>
        </p:txBody>
      </p:sp>
      <p:sp>
        <p:nvSpPr>
          <p:cNvPr id="5" name="TextBox 4"/>
          <p:cNvSpPr txBox="1"/>
          <p:nvPr/>
        </p:nvSpPr>
        <p:spPr>
          <a:xfrm>
            <a:off x="6532158" y="4437112"/>
            <a:ext cx="2550882" cy="447308"/>
          </a:xfrm>
          <a:prstGeom prst="rect">
            <a:avLst/>
          </a:prstGeom>
          <a:noFill/>
        </p:spPr>
        <p:txBody>
          <a:bodyPr wrap="none">
            <a:spAutoFit/>
          </a:bodyPr>
          <a:lstStyle/>
          <a:p>
            <a:pPr lvl="0">
              <a:defRPr lang="ko-KR" altLang="en-US"/>
            </a:pPr>
            <a:r>
              <a:rPr lang="en-US" altLang="ko-KR" sz="2400">
                <a:solidFill>
                  <a:schemeClr val="tx1">
                    <a:lumMod val="75000"/>
                    <a:lumOff val="25000"/>
                  </a:schemeClr>
                </a:solidFill>
                <a:effectLst>
                  <a:outerShdw blurRad="38100" dist="38100" dir="2700000" algn="tl" rotWithShape="0">
                    <a:srgbClr val="000000">
                      <a:alpha val="40000"/>
                    </a:srgbClr>
                  </a:outerShdw>
                </a:effectLst>
              </a:rPr>
              <a:t>21280701 </a:t>
            </a:r>
            <a:r>
              <a:rPr lang="ko-KR" altLang="en-US" sz="2400">
                <a:solidFill>
                  <a:schemeClr val="tx1">
                    <a:lumMod val="75000"/>
                    <a:lumOff val="25000"/>
                  </a:schemeClr>
                </a:solidFill>
                <a:effectLst>
                  <a:outerShdw blurRad="38100" dist="38100" dir="2700000" algn="tl" rotWithShape="0">
                    <a:srgbClr val="000000">
                      <a:alpha val="40000"/>
                    </a:srgbClr>
                  </a:outerShdw>
                </a:effectLst>
              </a:rPr>
              <a:t>정재흠</a:t>
            </a:r>
          </a:p>
        </p:txBody>
      </p:sp>
      <p:sp>
        <p:nvSpPr>
          <p:cNvPr id="6" name="TextBox 5"/>
          <p:cNvSpPr txBox="1"/>
          <p:nvPr/>
        </p:nvSpPr>
        <p:spPr>
          <a:xfrm>
            <a:off x="6532158" y="4797152"/>
            <a:ext cx="2550882" cy="449218"/>
          </a:xfrm>
          <a:prstGeom prst="rect">
            <a:avLst/>
          </a:prstGeom>
          <a:noFill/>
        </p:spPr>
        <p:txBody>
          <a:bodyPr wrap="none">
            <a:spAutoFit/>
          </a:bodyPr>
          <a:lstStyle/>
          <a:p>
            <a:pPr lvl="0">
              <a:defRPr lang="ko-KR" altLang="en-US"/>
            </a:pPr>
            <a:r>
              <a:rPr lang="en-US" altLang="ko-KR" sz="2400">
                <a:solidFill>
                  <a:schemeClr val="tx1">
                    <a:lumMod val="75000"/>
                    <a:lumOff val="25000"/>
                  </a:schemeClr>
                </a:solidFill>
                <a:effectLst>
                  <a:outerShdw blurRad="38100" dist="38100" dir="2700000" algn="tl" rotWithShape="0">
                    <a:srgbClr val="000000">
                      <a:alpha val="40000"/>
                    </a:srgbClr>
                  </a:outerShdw>
                </a:effectLst>
              </a:rPr>
              <a:t>21200743 </a:t>
            </a:r>
            <a:r>
              <a:rPr lang="ko-KR" altLang="en-US" sz="2400">
                <a:solidFill>
                  <a:schemeClr val="tx1">
                    <a:lumMod val="75000"/>
                    <a:lumOff val="25000"/>
                  </a:schemeClr>
                </a:solidFill>
                <a:effectLst>
                  <a:outerShdw blurRad="38100" dist="38100" dir="2700000" algn="tl" rotWithShape="0">
                    <a:srgbClr val="000000">
                      <a:alpha val="40000"/>
                    </a:srgbClr>
                  </a:outerShdw>
                </a:effectLst>
              </a:rPr>
              <a:t>이준호</a:t>
            </a:r>
          </a:p>
        </p:txBody>
      </p:sp>
      <p:sp>
        <p:nvSpPr>
          <p:cNvPr id="9" name="TextBox 8"/>
          <p:cNvSpPr txBox="1"/>
          <p:nvPr/>
        </p:nvSpPr>
        <p:spPr>
          <a:xfrm>
            <a:off x="6516216" y="5157192"/>
            <a:ext cx="2547774" cy="451128"/>
          </a:xfrm>
          <a:prstGeom prst="rect">
            <a:avLst/>
          </a:prstGeom>
          <a:noFill/>
        </p:spPr>
        <p:txBody>
          <a:bodyPr wrap="none">
            <a:spAutoFit/>
          </a:bodyPr>
          <a:lstStyle/>
          <a:p>
            <a:pPr lvl="0">
              <a:defRPr lang="ko-KR" altLang="en-US"/>
            </a:pPr>
            <a:r>
              <a:rPr lang="en-US" altLang="ko-KR" sz="2400">
                <a:solidFill>
                  <a:schemeClr val="tx1">
                    <a:lumMod val="75000"/>
                    <a:lumOff val="25000"/>
                  </a:schemeClr>
                </a:solidFill>
                <a:effectLst>
                  <a:outerShdw blurRad="38100" dist="38100" dir="2700000" algn="tl" rotWithShape="0">
                    <a:srgbClr val="000000">
                      <a:alpha val="40000"/>
                    </a:srgbClr>
                  </a:outerShdw>
                </a:effectLst>
              </a:rPr>
              <a:t>21201832</a:t>
            </a:r>
            <a:r>
              <a:rPr lang="ko-KR" altLang="en-US" sz="2400">
                <a:solidFill>
                  <a:schemeClr val="tx1">
                    <a:lumMod val="75000"/>
                    <a:lumOff val="25000"/>
                  </a:schemeClr>
                </a:solidFill>
                <a:effectLst>
                  <a:outerShdw blurRad="38100" dist="38100" dir="2700000" algn="tl" rotWithShape="0">
                    <a:srgbClr val="000000">
                      <a:alpha val="40000"/>
                    </a:srgbClr>
                  </a:outerShdw>
                </a:effectLst>
              </a:rPr>
              <a:t> 박다빈</a:t>
            </a:r>
          </a:p>
        </p:txBody>
      </p:sp>
      <p:sp>
        <p:nvSpPr>
          <p:cNvPr id="10" name="TextBox 9"/>
          <p:cNvSpPr txBox="1"/>
          <p:nvPr/>
        </p:nvSpPr>
        <p:spPr>
          <a:xfrm>
            <a:off x="6532158" y="5517232"/>
            <a:ext cx="2550882" cy="461665"/>
          </a:xfrm>
          <a:prstGeom prst="rect">
            <a:avLst/>
          </a:prstGeom>
          <a:noFill/>
        </p:spPr>
        <p:txBody>
          <a:bodyPr wrap="none">
            <a:spAutoFit/>
          </a:bodyPr>
          <a:lstStyle/>
          <a:p>
            <a:pPr lvl="0">
              <a:defRPr lang="ko-KR" altLang="en-US"/>
            </a:pPr>
            <a:r>
              <a:rPr lang="en-US" altLang="ko-KR" sz="2400">
                <a:solidFill>
                  <a:schemeClr val="tx1">
                    <a:lumMod val="75000"/>
                    <a:lumOff val="25000"/>
                  </a:schemeClr>
                </a:solidFill>
                <a:effectLst>
                  <a:outerShdw blurRad="38100" dist="38100" dir="2700000" algn="tl" rotWithShape="0">
                    <a:srgbClr val="000000">
                      <a:alpha val="40000"/>
                    </a:srgbClr>
                  </a:outerShdw>
                </a:effectLst>
              </a:rPr>
              <a:t>21201751 </a:t>
            </a:r>
            <a:r>
              <a:rPr lang="ko-KR" altLang="en-US" sz="2400">
                <a:solidFill>
                  <a:schemeClr val="tx1">
                    <a:lumMod val="75000"/>
                    <a:lumOff val="25000"/>
                  </a:schemeClr>
                </a:solidFill>
                <a:effectLst>
                  <a:outerShdw blurRad="38100" dist="38100" dir="2700000" algn="tl" rotWithShape="0">
                    <a:srgbClr val="000000">
                      <a:alpha val="40000"/>
                    </a:srgbClr>
                  </a:outerShdw>
                </a:effectLst>
              </a:rPr>
              <a:t>조유진</a:t>
            </a:r>
          </a:p>
        </p:txBody>
      </p:sp>
      <p:sp>
        <p:nvSpPr>
          <p:cNvPr id="13" name="TextBox 12"/>
          <p:cNvSpPr txBox="1"/>
          <p:nvPr/>
        </p:nvSpPr>
        <p:spPr>
          <a:xfrm>
            <a:off x="36512" y="2348880"/>
            <a:ext cx="9144000" cy="754365"/>
          </a:xfrm>
          <a:prstGeom prst="rect">
            <a:avLst/>
          </a:prstGeom>
          <a:solidFill>
            <a:srgbClr val="FFFFFF">
              <a:alpha val="71000"/>
            </a:srgbClr>
          </a:solidFill>
        </p:spPr>
        <p:txBody>
          <a:bodyPr wrap="square">
            <a:spAutoFit/>
          </a:bodyPr>
          <a:lstStyle/>
          <a:p>
            <a:pPr algn="ctr">
              <a:defRPr lang="ko-KR" altLang="en-US"/>
            </a:pPr>
            <a:r>
              <a:rPr lang="ko-KR" altLang="en-US" sz="4400" b="1">
                <a:blipFill rotWithShape="1">
                  <a:blip r:embed="rId4"/>
                  <a:stretch>
                    <a:fillRect/>
                  </a:stretch>
                </a:blipFill>
                <a:effectLst>
                  <a:outerShdw blurRad="38100" dist="38100" dir="2700000" algn="tl" rotWithShape="0">
                    <a:srgbClr val="000000">
                      <a:alpha val="40000"/>
                    </a:srgbClr>
                  </a:outerShdw>
                </a:effectLst>
              </a:rPr>
              <a:t>일본정당과 군사</a:t>
            </a:r>
            <a:r>
              <a:rPr lang="en-US" altLang="ko-KR" sz="4400" b="1">
                <a:blipFill rotWithShape="1">
                  <a:blip r:embed="rId4"/>
                  <a:stretch>
                    <a:fillRect/>
                  </a:stretch>
                </a:blipFill>
                <a:effectLst>
                  <a:outerShdw blurRad="38100" dist="38100" dir="2700000" algn="tl" rotWithShape="0">
                    <a:srgbClr val="000000">
                      <a:alpha val="40000"/>
                    </a:srgbClr>
                  </a:outerShdw>
                </a:effectLst>
              </a:rPr>
              <a:t>*</a:t>
            </a:r>
            <a:r>
              <a:rPr lang="ko-KR" altLang="en-US" sz="4400" b="1">
                <a:blipFill rotWithShape="1">
                  <a:blip r:embed="rId4"/>
                  <a:stretch>
                    <a:fillRect/>
                  </a:stretch>
                </a:blipFill>
                <a:effectLst>
                  <a:outerShdw blurRad="38100" dist="38100" dir="2700000" algn="tl" rotWithShape="0">
                    <a:srgbClr val="000000">
                      <a:alpha val="40000"/>
                    </a:srgbClr>
                  </a:outerShdw>
                </a:effectLst>
              </a:rPr>
              <a:t>방위정책 </a:t>
            </a:r>
            <a:endParaRPr lang="ko-KR" altLang="en-US" sz="2400" b="1">
              <a:effectLst>
                <a:outerShdw blurRad="38100" dist="38100" dir="2700000" algn="tl" rotWithShape="0">
                  <a:srgbClr val="000000">
                    <a:alpha val="40000"/>
                  </a:srgbClr>
                </a:outerShdw>
              </a:effectLst>
            </a:endParaRPr>
          </a:p>
        </p:txBody>
      </p:sp>
      <p:pic>
        <p:nvPicPr>
          <p:cNvPr id="14" name="그림 10" descr="벚4.png"/>
          <p:cNvPicPr>
            <a:picLocks noChangeAspect="1"/>
          </p:cNvPicPr>
          <p:nvPr/>
        </p:nvPicPr>
        <p:blipFill rotWithShape="1">
          <a:blip r:embed="rId5" cstate="print"/>
          <a:stretch>
            <a:fillRect/>
          </a:stretch>
        </p:blipFill>
        <p:spPr>
          <a:xfrm rot="2995632">
            <a:off x="1032244" y="1696274"/>
            <a:ext cx="783330" cy="8995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4" name="Rectangle 23"/>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5" name="Rectangle 24"/>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22" name="그림 8" descr="벚4.png"/>
          <p:cNvPicPr>
            <a:picLocks noChangeAspect="1"/>
          </p:cNvPicPr>
          <p:nvPr/>
        </p:nvPicPr>
        <p:blipFill rotWithShape="1">
          <a:blip r:embed="rId2" cstate="print"/>
          <a:stretch>
            <a:fillRect/>
          </a:stretch>
        </p:blipFill>
        <p:spPr>
          <a:xfrm rot="4546322">
            <a:off x="1149689" y="6335467"/>
            <a:ext cx="435450" cy="500066"/>
          </a:xfrm>
          <a:prstGeom prst="rect">
            <a:avLst/>
          </a:prstGeom>
        </p:spPr>
      </p:pic>
      <p:sp>
        <p:nvSpPr>
          <p:cNvPr id="17" name="직사각형 16"/>
          <p:cNvSpPr/>
          <p:nvPr/>
        </p:nvSpPr>
        <p:spPr>
          <a:xfrm>
            <a:off x="2771800" y="481256"/>
            <a:ext cx="4248472"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9" name="오각형 28"/>
          <p:cNvSpPr/>
          <p:nvPr/>
        </p:nvSpPr>
        <p:spPr>
          <a:xfrm>
            <a:off x="857224" y="5929330"/>
            <a:ext cx="6715172" cy="571504"/>
          </a:xfrm>
          <a:prstGeom prst="homePlate">
            <a:avLst>
              <a:gd name="adj" fmla="val 50000"/>
            </a:avLst>
          </a:prstGeom>
          <a:solidFill>
            <a:srgbClr val="002060"/>
          </a:solidFill>
        </p:spPr>
        <p:style>
          <a:lnRef idx="3">
            <a:schemeClr val="lt1"/>
          </a:lnRef>
          <a:fillRef idx="1">
            <a:schemeClr val="accent3"/>
          </a:fillRef>
          <a:effectRef idx="1">
            <a:schemeClr val="accent3"/>
          </a:effectRef>
          <a:fontRef idx="minor">
            <a:schemeClr val="lt1"/>
          </a:fontRef>
        </p:style>
        <p:txBody>
          <a:bodyPr anchor="ctr"/>
          <a:lstStyle/>
          <a:p>
            <a:pPr algn="ctr">
              <a:defRPr lang="ko-KR" altLang="en-US"/>
            </a:pPr>
            <a:r>
              <a:rPr lang="en-US" altLang="ko-KR" sz="2000"/>
              <a:t>50</a:t>
            </a:r>
            <a:r>
              <a:rPr lang="ko-KR" altLang="en-US" sz="2000"/>
              <a:t>여 년간 일본의 정권을 장악</a:t>
            </a:r>
          </a:p>
        </p:txBody>
      </p:sp>
      <p:sp>
        <p:nvSpPr>
          <p:cNvPr id="38" name="세로로 말린 두루마리 모양 37"/>
          <p:cNvSpPr/>
          <p:nvPr/>
        </p:nvSpPr>
        <p:spPr>
          <a:xfrm>
            <a:off x="714348" y="1214422"/>
            <a:ext cx="1214446" cy="1714512"/>
          </a:xfrm>
          <a:prstGeom prst="verticalScroll">
            <a:avLst>
              <a:gd name="adj" fmla="val 12500"/>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solidFill>
                  <a:schemeClr val="tx1"/>
                </a:solidFill>
              </a:rPr>
              <a:t>일</a:t>
            </a:r>
          </a:p>
          <a:p>
            <a:pPr algn="ctr">
              <a:defRPr lang="ko-KR" altLang="en-US"/>
            </a:pPr>
            <a:r>
              <a:rPr lang="ko-KR" altLang="en-US">
                <a:solidFill>
                  <a:schemeClr val="tx1"/>
                </a:solidFill>
              </a:rPr>
              <a:t>본</a:t>
            </a:r>
          </a:p>
          <a:p>
            <a:pPr algn="ctr">
              <a:defRPr lang="ko-KR" altLang="en-US"/>
            </a:pPr>
            <a:r>
              <a:rPr lang="ko-KR" altLang="en-US">
                <a:solidFill>
                  <a:schemeClr val="tx1"/>
                </a:solidFill>
              </a:rPr>
              <a:t>자</a:t>
            </a:r>
          </a:p>
          <a:p>
            <a:pPr algn="ctr">
              <a:defRPr lang="ko-KR" altLang="en-US"/>
            </a:pPr>
            <a:r>
              <a:rPr lang="ko-KR" altLang="en-US">
                <a:solidFill>
                  <a:schemeClr val="tx1"/>
                </a:solidFill>
              </a:rPr>
              <a:t>유</a:t>
            </a:r>
          </a:p>
          <a:p>
            <a:pPr algn="ctr">
              <a:defRPr lang="ko-KR" altLang="en-US"/>
            </a:pPr>
            <a:r>
              <a:rPr lang="ko-KR" altLang="en-US">
                <a:solidFill>
                  <a:schemeClr val="tx1"/>
                </a:solidFill>
              </a:rPr>
              <a:t>당</a:t>
            </a:r>
          </a:p>
        </p:txBody>
      </p:sp>
      <p:sp>
        <p:nvSpPr>
          <p:cNvPr id="39" name="줄무늬가 있는 오른쪽 화살표 38"/>
          <p:cNvSpPr/>
          <p:nvPr/>
        </p:nvSpPr>
        <p:spPr>
          <a:xfrm>
            <a:off x="2214546" y="1142984"/>
            <a:ext cx="4714908" cy="2143140"/>
          </a:xfrm>
          <a:prstGeom prst="stripedRightArrow">
            <a:avLst>
              <a:gd name="adj1" fmla="val 49111"/>
              <a:gd name="adj2" fmla="val 50444"/>
            </a:avLst>
          </a:prstGeom>
          <a:gradFill>
            <a:gsLst>
              <a:gs pos="0">
                <a:srgbClr val="FF0000"/>
              </a:gs>
              <a:gs pos="50000">
                <a:schemeClr val="bg1"/>
              </a:gs>
              <a:gs pos="100000">
                <a:srgbClr val="FF0000"/>
              </a:gs>
            </a:gsLst>
            <a:lin ang="10800000" scaled="1"/>
          </a:gradFill>
          <a:ln w="12700">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solidFill>
                  <a:schemeClr val="tx1"/>
                </a:solidFill>
              </a:rPr>
              <a:t>하토야마 이치로를 중심으로 </a:t>
            </a:r>
          </a:p>
          <a:p>
            <a:pPr algn="ctr">
              <a:defRPr lang="ko-KR" altLang="en-US"/>
            </a:pPr>
            <a:r>
              <a:rPr lang="ko-KR" altLang="en-US">
                <a:solidFill>
                  <a:schemeClr val="tx1"/>
                </a:solidFill>
              </a:rPr>
              <a:t>결성한 정당</a:t>
            </a:r>
          </a:p>
        </p:txBody>
      </p:sp>
      <p:sp>
        <p:nvSpPr>
          <p:cNvPr id="40" name="세로로 말린 두루마리 모양 39"/>
          <p:cNvSpPr/>
          <p:nvPr/>
        </p:nvSpPr>
        <p:spPr>
          <a:xfrm>
            <a:off x="714348" y="3643314"/>
            <a:ext cx="1214446" cy="1714512"/>
          </a:xfrm>
          <a:prstGeom prst="verticalScroll">
            <a:avLst>
              <a:gd name="adj" fmla="val 12500"/>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solidFill>
                  <a:schemeClr val="tx1"/>
                </a:solidFill>
              </a:rPr>
              <a:t>일</a:t>
            </a:r>
          </a:p>
          <a:p>
            <a:pPr algn="ctr">
              <a:defRPr lang="ko-KR" altLang="en-US"/>
            </a:pPr>
            <a:r>
              <a:rPr lang="ko-KR" altLang="en-US">
                <a:solidFill>
                  <a:schemeClr val="tx1"/>
                </a:solidFill>
              </a:rPr>
              <a:t>본</a:t>
            </a:r>
          </a:p>
          <a:p>
            <a:pPr algn="ctr">
              <a:defRPr lang="ko-KR" altLang="en-US"/>
            </a:pPr>
            <a:r>
              <a:rPr lang="ko-KR" altLang="en-US">
                <a:solidFill>
                  <a:schemeClr val="tx1"/>
                </a:solidFill>
              </a:rPr>
              <a:t>민</a:t>
            </a:r>
          </a:p>
          <a:p>
            <a:pPr algn="ctr">
              <a:defRPr lang="ko-KR" altLang="en-US"/>
            </a:pPr>
            <a:r>
              <a:rPr lang="ko-KR" altLang="en-US">
                <a:solidFill>
                  <a:schemeClr val="tx1"/>
                </a:solidFill>
              </a:rPr>
              <a:t>주</a:t>
            </a:r>
          </a:p>
          <a:p>
            <a:pPr algn="ctr">
              <a:defRPr lang="ko-KR" altLang="en-US"/>
            </a:pPr>
            <a:r>
              <a:rPr lang="ko-KR" altLang="en-US">
                <a:solidFill>
                  <a:schemeClr val="tx1"/>
                </a:solidFill>
              </a:rPr>
              <a:t>당</a:t>
            </a:r>
          </a:p>
        </p:txBody>
      </p:sp>
      <p:sp>
        <p:nvSpPr>
          <p:cNvPr id="44" name="포인트가 16개인 별 43"/>
          <p:cNvSpPr/>
          <p:nvPr/>
        </p:nvSpPr>
        <p:spPr>
          <a:xfrm>
            <a:off x="6444208" y="2000240"/>
            <a:ext cx="2699792" cy="2669425"/>
          </a:xfrm>
          <a:prstGeom prst="star16">
            <a:avLst>
              <a:gd name="adj" fmla="val 37500"/>
            </a:avLst>
          </a:prstGeom>
          <a:blipFill rotWithShape="1">
            <a:blip r:embed="rId3" cstate="print"/>
            <a:tile tx="0" ty="0" sx="100000" sy="100000" flip="none" algn="tl"/>
          </a:blipFill>
          <a:ln w="19050">
            <a:solidFill>
              <a:srgbClr val="002060"/>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2000">
                <a:solidFill>
                  <a:schemeClr val="tx1"/>
                </a:solidFill>
                <a:cs typeface="함초롬돋움"/>
              </a:rPr>
              <a:t>자유민주당</a:t>
            </a:r>
          </a:p>
        </p:txBody>
      </p:sp>
      <p:sp>
        <p:nvSpPr>
          <p:cNvPr id="45" name="줄무늬가 있는 오른쪽 화살표 44"/>
          <p:cNvSpPr/>
          <p:nvPr/>
        </p:nvSpPr>
        <p:spPr>
          <a:xfrm>
            <a:off x="2214546" y="3500438"/>
            <a:ext cx="4714908" cy="2143140"/>
          </a:xfrm>
          <a:prstGeom prst="stripedRightArrow">
            <a:avLst>
              <a:gd name="adj1" fmla="val 49111"/>
              <a:gd name="adj2" fmla="val 50444"/>
            </a:avLst>
          </a:prstGeom>
          <a:gradFill>
            <a:gsLst>
              <a:gs pos="0">
                <a:srgbClr val="FF0000"/>
              </a:gs>
              <a:gs pos="50000">
                <a:schemeClr val="bg1"/>
              </a:gs>
              <a:gs pos="100000">
                <a:srgbClr val="FF0000"/>
              </a:gs>
            </a:gsLst>
            <a:lin ang="10800000" scaled="1"/>
          </a:gradFill>
          <a:ln w="12700">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solidFill>
                  <a:schemeClr val="tx1"/>
                </a:solidFill>
              </a:rPr>
              <a:t>자유당을 탈당한 의원과 함께 </a:t>
            </a:r>
          </a:p>
          <a:p>
            <a:pPr algn="ctr">
              <a:defRPr lang="ko-KR" altLang="en-US"/>
            </a:pPr>
            <a:r>
              <a:rPr lang="ko-KR" altLang="en-US">
                <a:solidFill>
                  <a:schemeClr val="tx1"/>
                </a:solidFill>
              </a:rPr>
              <a:t>하토야마를 총재로 일본민주당을 결성</a:t>
            </a:r>
          </a:p>
        </p:txBody>
      </p:sp>
      <p:sp>
        <p:nvSpPr>
          <p:cNvPr id="14" name="TextBox 13"/>
          <p:cNvSpPr txBox="1"/>
          <p:nvPr/>
        </p:nvSpPr>
        <p:spPr>
          <a:xfrm>
            <a:off x="1080120" y="404664"/>
            <a:ext cx="7668344" cy="698331"/>
          </a:xfrm>
          <a:prstGeom prst="rect">
            <a:avLst/>
          </a:prstGeom>
          <a:solidFill>
            <a:srgbClr val="FFFFFF">
              <a:alpha val="71000"/>
            </a:srgbClr>
          </a:solidFill>
        </p:spPr>
        <p:txBody>
          <a:bodyPr wrap="square">
            <a:spAutoFit/>
          </a:bodyPr>
          <a:lstStyle/>
          <a:p>
            <a:pPr algn="ctr">
              <a:defRPr lang="ko-KR" altLang="en-US"/>
            </a:pPr>
            <a:r>
              <a:rPr lang="ko-KR" altLang="en-US" sz="4000" b="1">
                <a:blipFill rotWithShape="1">
                  <a:blip r:embed="rId4"/>
                  <a:stretch>
                    <a:fillRect/>
                  </a:stretch>
                </a:blipFill>
                <a:effectLst>
                  <a:outerShdw blurRad="38100" dist="38100" dir="2700000" algn="tl" rotWithShape="0">
                    <a:srgbClr val="000000">
                      <a:alpha val="40000"/>
                    </a:srgbClr>
                  </a:outerShdw>
                </a:effectLst>
              </a:rPr>
              <a:t>일본의 보수계 정당</a:t>
            </a:r>
            <a:endParaRPr lang="en-US" altLang="ko-KR" sz="4000" b="1">
              <a:blipFill rotWithShape="1">
                <a:blip r:embed="rId4"/>
                <a:stretch>
                  <a:fillRect/>
                </a:stretch>
              </a:blipFill>
              <a:effectLst>
                <a:outerShdw blurRad="38100" dist="38100" dir="2700000" algn="tl" rotWithShape="0">
                  <a:srgbClr val="000000">
                    <a:alpha val="40000"/>
                  </a:srgbClr>
                </a:outerShdw>
              </a:effectLst>
            </a:endParaRPr>
          </a:p>
        </p:txBody>
      </p:sp>
      <p:pic>
        <p:nvPicPr>
          <p:cNvPr id="15" name="그림 10" descr="벚4.png"/>
          <p:cNvPicPr>
            <a:picLocks noChangeAspect="1"/>
          </p:cNvPicPr>
          <p:nvPr/>
        </p:nvPicPr>
        <p:blipFill rotWithShape="1">
          <a:blip r:embed="rId2" cstate="print"/>
          <a:stretch>
            <a:fillRect/>
          </a:stretch>
        </p:blipFill>
        <p:spPr>
          <a:xfrm rot="2995632">
            <a:off x="2064519" y="107512"/>
            <a:ext cx="712596" cy="818337"/>
          </a:xfrm>
          <a:prstGeom prst="rect">
            <a:avLst/>
          </a:prstGeom>
        </p:spPr>
      </p:pic>
      <p:sp>
        <p:nvSpPr>
          <p:cNvPr id="18" name="자유형 15"/>
          <p:cNvSpPr/>
          <p:nvPr/>
        </p:nvSpPr>
        <p:spPr>
          <a:xfrm rot="16200000">
            <a:off x="7358094" y="544678"/>
            <a:ext cx="1928802" cy="928694"/>
          </a:xfrm>
          <a:custGeom>
            <a:avLst/>
            <a:gdLst>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10834 w 1725346"/>
              <a:gd name="connsiteY0" fmla="*/ 0 h 857256"/>
              <a:gd name="connsiteX1" fmla="*/ 1725346 w 1725346"/>
              <a:gd name="connsiteY1" fmla="*/ 0 h 857256"/>
              <a:gd name="connsiteX2" fmla="*/ 1725346 w 1725346"/>
              <a:gd name="connsiteY2" fmla="*/ 857256 h 857256"/>
              <a:gd name="connsiteX3" fmla="*/ 10834 w 1725346"/>
              <a:gd name="connsiteY3" fmla="*/ 857256 h 857256"/>
              <a:gd name="connsiteX4" fmla="*/ 10834 w 1725346"/>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12" h="857256">
                <a:moveTo>
                  <a:pt x="0" y="0"/>
                </a:moveTo>
                <a:lnTo>
                  <a:pt x="1714512" y="0"/>
                </a:lnTo>
                <a:lnTo>
                  <a:pt x="1714512" y="857256"/>
                </a:lnTo>
                <a:lnTo>
                  <a:pt x="0" y="857256"/>
                </a:lnTo>
                <a:cubicBezTo>
                  <a:pt x="354926" y="435492"/>
                  <a:pt x="535542" y="462358"/>
                  <a:pt x="0" y="0"/>
                </a:cubicBezTo>
                <a:close/>
              </a:path>
            </a:pathLst>
          </a:custGeom>
          <a:solidFill>
            <a:srgbClr val="FFBDB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19" name="그림 10" descr="벚4.png"/>
          <p:cNvPicPr>
            <a:picLocks noChangeAspect="1"/>
          </p:cNvPicPr>
          <p:nvPr/>
        </p:nvPicPr>
        <p:blipFill rotWithShape="1">
          <a:blip r:embed="rId2" cstate="print"/>
          <a:stretch>
            <a:fillRect/>
          </a:stretch>
        </p:blipFill>
        <p:spPr>
          <a:xfrm rot="14343378">
            <a:off x="8235674" y="5711308"/>
            <a:ext cx="1201789" cy="1380121"/>
          </a:xfrm>
          <a:prstGeom prst="rect">
            <a:avLst/>
          </a:prstGeom>
        </p:spPr>
      </p:pic>
      <p:pic>
        <p:nvPicPr>
          <p:cNvPr id="21" name="그림 14" descr="벚4.png"/>
          <p:cNvPicPr>
            <a:picLocks noChangeAspect="1"/>
          </p:cNvPicPr>
          <p:nvPr/>
        </p:nvPicPr>
        <p:blipFill rotWithShape="1">
          <a:blip r:embed="rId5" cstate="print"/>
          <a:stretch>
            <a:fillRect/>
          </a:stretch>
        </p:blipFill>
        <p:spPr>
          <a:xfrm rot="7871326">
            <a:off x="59877" y="5756300"/>
            <a:ext cx="229083" cy="2630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1" name="Rectangle 20"/>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2" name="Rectangle 21"/>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8" name="세로로 말린 두루마리 모양 37"/>
          <p:cNvSpPr/>
          <p:nvPr/>
        </p:nvSpPr>
        <p:spPr>
          <a:xfrm>
            <a:off x="714348" y="1214422"/>
            <a:ext cx="1214446" cy="1714512"/>
          </a:xfrm>
          <a:prstGeom prst="verticalScroll">
            <a:avLst>
              <a:gd name="adj" fmla="val 12500"/>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solidFill>
                  <a:schemeClr val="tx1"/>
                </a:solidFill>
              </a:rPr>
              <a:t>일</a:t>
            </a:r>
          </a:p>
          <a:p>
            <a:pPr algn="ctr">
              <a:defRPr lang="ko-KR" altLang="en-US"/>
            </a:pPr>
            <a:r>
              <a:rPr lang="ko-KR" altLang="en-US">
                <a:solidFill>
                  <a:schemeClr val="tx1"/>
                </a:solidFill>
              </a:rPr>
              <a:t>본</a:t>
            </a:r>
          </a:p>
          <a:p>
            <a:pPr algn="ctr">
              <a:defRPr lang="ko-KR" altLang="en-US"/>
            </a:pPr>
            <a:r>
              <a:rPr lang="ko-KR" altLang="en-US">
                <a:solidFill>
                  <a:schemeClr val="tx1"/>
                </a:solidFill>
              </a:rPr>
              <a:t>사</a:t>
            </a:r>
          </a:p>
          <a:p>
            <a:pPr algn="ctr">
              <a:defRPr lang="ko-KR" altLang="en-US"/>
            </a:pPr>
            <a:r>
              <a:rPr lang="ko-KR" altLang="en-US">
                <a:solidFill>
                  <a:schemeClr val="tx1"/>
                </a:solidFill>
              </a:rPr>
              <a:t>회</a:t>
            </a:r>
          </a:p>
          <a:p>
            <a:pPr algn="ctr">
              <a:defRPr lang="ko-KR" altLang="en-US"/>
            </a:pPr>
            <a:r>
              <a:rPr lang="ko-KR" altLang="en-US">
                <a:solidFill>
                  <a:schemeClr val="tx1"/>
                </a:solidFill>
              </a:rPr>
              <a:t>당</a:t>
            </a:r>
          </a:p>
        </p:txBody>
      </p:sp>
      <p:sp>
        <p:nvSpPr>
          <p:cNvPr id="39" name="줄무늬가 있는 오른쪽 화살표 38"/>
          <p:cNvSpPr/>
          <p:nvPr/>
        </p:nvSpPr>
        <p:spPr>
          <a:xfrm>
            <a:off x="2214546" y="1142984"/>
            <a:ext cx="6572296" cy="2143140"/>
          </a:xfrm>
          <a:prstGeom prst="stripedRightArrow">
            <a:avLst>
              <a:gd name="adj1" fmla="val 64222"/>
              <a:gd name="adj2" fmla="val 50444"/>
            </a:avLst>
          </a:prstGeom>
          <a:gradFill>
            <a:gsLst>
              <a:gs pos="0">
                <a:srgbClr val="FF0000"/>
              </a:gs>
              <a:gs pos="50000">
                <a:schemeClr val="bg1"/>
              </a:gs>
              <a:gs pos="100000">
                <a:srgbClr val="FF0000"/>
              </a:gs>
            </a:gsLst>
            <a:lin ang="10800000" scaled="1"/>
          </a:gradFill>
          <a:ln w="12700">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lang="ko-KR" altLang="en-US"/>
            </a:pPr>
            <a:r>
              <a:rPr lang="en-US" altLang="ko-KR">
                <a:solidFill>
                  <a:schemeClr val="tx1"/>
                </a:solidFill>
              </a:rPr>
              <a:t>1945</a:t>
            </a:r>
            <a:r>
              <a:rPr lang="ko-KR" altLang="en-US">
                <a:solidFill>
                  <a:schemeClr val="tx1"/>
                </a:solidFill>
              </a:rPr>
              <a:t>년 </a:t>
            </a:r>
            <a:r>
              <a:rPr lang="en-US" altLang="ko-KR">
                <a:solidFill>
                  <a:schemeClr val="tx1"/>
                </a:solidFill>
              </a:rPr>
              <a:t>11</a:t>
            </a:r>
            <a:r>
              <a:rPr lang="ko-KR" altLang="en-US">
                <a:solidFill>
                  <a:schemeClr val="tx1"/>
                </a:solidFill>
              </a:rPr>
              <a:t>월 </a:t>
            </a:r>
            <a:r>
              <a:rPr lang="en-US" altLang="ko-KR">
                <a:solidFill>
                  <a:schemeClr val="tx1"/>
                </a:solidFill>
              </a:rPr>
              <a:t>2</a:t>
            </a:r>
            <a:r>
              <a:rPr lang="ko-KR" altLang="en-US">
                <a:solidFill>
                  <a:schemeClr val="tx1"/>
                </a:solidFill>
              </a:rPr>
              <a:t>일에 결성</a:t>
            </a:r>
          </a:p>
          <a:p>
            <a:pPr lvl="0">
              <a:defRPr lang="ko-KR" altLang="en-US"/>
            </a:pPr>
            <a:r>
              <a:rPr lang="en-US" altLang="ko-KR">
                <a:solidFill>
                  <a:schemeClr val="tx1"/>
                </a:solidFill>
              </a:rPr>
              <a:t>1947</a:t>
            </a:r>
            <a:r>
              <a:rPr lang="ko-KR" altLang="en-US">
                <a:solidFill>
                  <a:schemeClr val="tx1"/>
                </a:solidFill>
              </a:rPr>
              <a:t>년</a:t>
            </a:r>
            <a:r>
              <a:rPr lang="ko-KR" altLang="en-US" sz="1000">
                <a:solidFill>
                  <a:schemeClr val="tx1"/>
                </a:solidFill>
              </a:rPr>
              <a:t>  </a:t>
            </a:r>
            <a:r>
              <a:rPr lang="ko-KR" altLang="en-US">
                <a:solidFill>
                  <a:schemeClr val="tx1"/>
                </a:solidFill>
              </a:rPr>
              <a:t>가타야마 데츠를 수상으로 연립 정권을 수립</a:t>
            </a:r>
          </a:p>
          <a:p>
            <a:pPr lvl="0">
              <a:defRPr lang="ko-KR" altLang="en-US"/>
            </a:pPr>
            <a:r>
              <a:rPr lang="ko-KR" altLang="en-US">
                <a:solidFill>
                  <a:schemeClr val="tx1"/>
                </a:solidFill>
              </a:rPr>
              <a:t>⇒연립정권 붕괴</a:t>
            </a:r>
          </a:p>
          <a:p>
            <a:pPr lvl="0">
              <a:defRPr lang="ko-KR" altLang="en-US"/>
            </a:pPr>
            <a:r>
              <a:rPr lang="en-US" altLang="ko-KR">
                <a:solidFill>
                  <a:schemeClr val="tx1"/>
                </a:solidFill>
              </a:rPr>
              <a:t>1947</a:t>
            </a:r>
            <a:r>
              <a:rPr lang="ko-KR" altLang="en-US">
                <a:solidFill>
                  <a:schemeClr val="tx1"/>
                </a:solidFill>
              </a:rPr>
              <a:t>년 이후 처음으로 사회당 출신 수상을 탄생시킴</a:t>
            </a:r>
          </a:p>
          <a:p>
            <a:pPr lvl="0">
              <a:defRPr lang="ko-KR" altLang="en-US"/>
            </a:pPr>
            <a:endParaRPr lang="ko-KR" altLang="en-US">
              <a:solidFill>
                <a:schemeClr val="tx1"/>
              </a:solidFill>
            </a:endParaRPr>
          </a:p>
        </p:txBody>
      </p:sp>
      <p:sp>
        <p:nvSpPr>
          <p:cNvPr id="40" name="세로로 말린 두루마리 모양 39"/>
          <p:cNvSpPr/>
          <p:nvPr/>
        </p:nvSpPr>
        <p:spPr>
          <a:xfrm>
            <a:off x="714348" y="3643314"/>
            <a:ext cx="1214446" cy="1714512"/>
          </a:xfrm>
          <a:prstGeom prst="verticalScroll">
            <a:avLst>
              <a:gd name="adj" fmla="val 12500"/>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solidFill>
                  <a:schemeClr val="tx1"/>
                </a:solidFill>
              </a:rPr>
              <a:t>일</a:t>
            </a:r>
          </a:p>
          <a:p>
            <a:pPr algn="ctr">
              <a:defRPr lang="ko-KR" altLang="en-US"/>
            </a:pPr>
            <a:r>
              <a:rPr lang="ko-KR" altLang="en-US">
                <a:solidFill>
                  <a:schemeClr val="tx1"/>
                </a:solidFill>
              </a:rPr>
              <a:t>본</a:t>
            </a:r>
          </a:p>
          <a:p>
            <a:pPr algn="ctr">
              <a:defRPr lang="ko-KR" altLang="en-US"/>
            </a:pPr>
            <a:r>
              <a:rPr lang="ko-KR" altLang="en-US">
                <a:solidFill>
                  <a:schemeClr val="tx1"/>
                </a:solidFill>
              </a:rPr>
              <a:t>공</a:t>
            </a:r>
          </a:p>
          <a:p>
            <a:pPr algn="ctr">
              <a:defRPr lang="ko-KR" altLang="en-US"/>
            </a:pPr>
            <a:r>
              <a:rPr lang="ko-KR" altLang="en-US">
                <a:solidFill>
                  <a:schemeClr val="tx1"/>
                </a:solidFill>
              </a:rPr>
              <a:t>산</a:t>
            </a:r>
          </a:p>
          <a:p>
            <a:pPr algn="ctr">
              <a:defRPr lang="ko-KR" altLang="en-US"/>
            </a:pPr>
            <a:r>
              <a:rPr lang="ko-KR" altLang="en-US">
                <a:solidFill>
                  <a:schemeClr val="tx1"/>
                </a:solidFill>
              </a:rPr>
              <a:t>당</a:t>
            </a:r>
          </a:p>
        </p:txBody>
      </p:sp>
      <p:sp>
        <p:nvSpPr>
          <p:cNvPr id="45" name="줄무늬가 있는 오른쪽 화살표 44"/>
          <p:cNvSpPr/>
          <p:nvPr/>
        </p:nvSpPr>
        <p:spPr>
          <a:xfrm>
            <a:off x="2214546" y="3500438"/>
            <a:ext cx="6572296" cy="2143140"/>
          </a:xfrm>
          <a:prstGeom prst="stripedRightArrow">
            <a:avLst>
              <a:gd name="adj1" fmla="val 74000"/>
              <a:gd name="adj2" fmla="val 50444"/>
            </a:avLst>
          </a:prstGeom>
          <a:gradFill>
            <a:gsLst>
              <a:gs pos="0">
                <a:srgbClr val="FF0000"/>
              </a:gs>
              <a:gs pos="50000">
                <a:schemeClr val="bg1"/>
              </a:gs>
              <a:gs pos="100000">
                <a:srgbClr val="FF0000"/>
              </a:gs>
            </a:gsLst>
            <a:lin ang="10800000" scaled="1"/>
          </a:gradFill>
          <a:ln w="12700">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lang="ko-KR" altLang="en-US"/>
            </a:pPr>
            <a:r>
              <a:rPr lang="en-US" altLang="ko-KR">
                <a:solidFill>
                  <a:schemeClr val="tx1"/>
                </a:solidFill>
              </a:rPr>
              <a:t>1922</a:t>
            </a:r>
            <a:r>
              <a:rPr lang="ko-KR" altLang="en-US">
                <a:solidFill>
                  <a:schemeClr val="tx1"/>
                </a:solidFill>
              </a:rPr>
              <a:t>년 </a:t>
            </a:r>
            <a:r>
              <a:rPr lang="en-US" altLang="ko-KR">
                <a:solidFill>
                  <a:schemeClr val="tx1"/>
                </a:solidFill>
              </a:rPr>
              <a:t>7</a:t>
            </a:r>
            <a:r>
              <a:rPr lang="ko-KR" altLang="en-US">
                <a:solidFill>
                  <a:schemeClr val="tx1"/>
                </a:solidFill>
              </a:rPr>
              <a:t>월 결성</a:t>
            </a:r>
          </a:p>
          <a:p>
            <a:pPr lvl="0">
              <a:defRPr lang="ko-KR" altLang="en-US"/>
            </a:pPr>
            <a:r>
              <a:rPr lang="ko-KR" altLang="en-US">
                <a:solidFill>
                  <a:schemeClr val="tx1"/>
                </a:solidFill>
              </a:rPr>
              <a:t>천황제 폐지 등 급진사회주의 추구 </a:t>
            </a:r>
          </a:p>
          <a:p>
            <a:pPr lvl="0">
              <a:defRPr lang="ko-KR" altLang="en-US"/>
            </a:pPr>
            <a:r>
              <a:rPr lang="ko-KR" altLang="en-US">
                <a:solidFill>
                  <a:schemeClr val="tx1"/>
                </a:solidFill>
              </a:rPr>
              <a:t>정부타도를 주장하는 반체제 입장을 취함</a:t>
            </a:r>
          </a:p>
          <a:p>
            <a:pPr lvl="0">
              <a:defRPr lang="ko-KR" altLang="en-US"/>
            </a:pPr>
            <a:r>
              <a:rPr lang="ko-KR" altLang="en-US">
                <a:solidFill>
                  <a:schemeClr val="tx1"/>
                </a:solidFill>
              </a:rPr>
              <a:t>⇒정부의 탄압을 받음</a:t>
            </a:r>
          </a:p>
          <a:p>
            <a:pPr lvl="0">
              <a:defRPr lang="ko-KR" altLang="en-US"/>
            </a:pPr>
            <a:endParaRPr lang="ko-KR" altLang="en-US">
              <a:solidFill>
                <a:schemeClr val="tx1"/>
              </a:solidFill>
            </a:endParaRPr>
          </a:p>
        </p:txBody>
      </p:sp>
      <p:pic>
        <p:nvPicPr>
          <p:cNvPr id="12" name="그림 10" descr="벚4.png"/>
          <p:cNvPicPr>
            <a:picLocks noChangeAspect="1"/>
          </p:cNvPicPr>
          <p:nvPr/>
        </p:nvPicPr>
        <p:blipFill rotWithShape="1">
          <a:blip r:embed="rId2" cstate="print"/>
          <a:stretch>
            <a:fillRect/>
          </a:stretch>
        </p:blipFill>
        <p:spPr>
          <a:xfrm rot="14343378">
            <a:off x="8235674" y="5711308"/>
            <a:ext cx="1201789" cy="1380121"/>
          </a:xfrm>
          <a:prstGeom prst="rect">
            <a:avLst/>
          </a:prstGeom>
        </p:spPr>
      </p:pic>
      <p:grpSp>
        <p:nvGrpSpPr>
          <p:cNvPr id="2" name="Group 1"/>
          <p:cNvGrpSpPr/>
          <p:nvPr/>
        </p:nvGrpSpPr>
        <p:grpSpPr>
          <a:xfrm>
            <a:off x="2447764" y="368660"/>
            <a:ext cx="5040052" cy="707886"/>
            <a:chOff x="2628292" y="368660"/>
            <a:chExt cx="5040052" cy="707886"/>
          </a:xfrm>
        </p:grpSpPr>
        <p:sp>
          <p:nvSpPr>
            <p:cNvPr id="14" name="직사각형 16"/>
            <p:cNvSpPr/>
            <p:nvPr/>
          </p:nvSpPr>
          <p:spPr>
            <a:xfrm>
              <a:off x="2843808" y="481256"/>
              <a:ext cx="4644516"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3" name="TextBox 12"/>
            <p:cNvSpPr txBox="1"/>
            <p:nvPr/>
          </p:nvSpPr>
          <p:spPr>
            <a:xfrm>
              <a:off x="2628292" y="368660"/>
              <a:ext cx="5040052" cy="696235"/>
            </a:xfrm>
            <a:prstGeom prst="rect">
              <a:avLst/>
            </a:prstGeom>
            <a:solidFill>
              <a:srgbClr val="FFFFFF">
                <a:alpha val="71000"/>
              </a:srgbClr>
            </a:solidFill>
          </p:spPr>
          <p:txBody>
            <a:bodyPr wrap="square">
              <a:spAutoFit/>
            </a:bodyPr>
            <a:lstStyle/>
            <a:p>
              <a:pPr algn="ctr">
                <a:defRPr lang="ko-KR" altLang="en-US"/>
              </a:pPr>
              <a:r>
                <a:rPr lang="ko-KR" altLang="en-US" sz="4000" b="1">
                  <a:blipFill rotWithShape="1">
                    <a:blip r:embed="rId3"/>
                    <a:stretch>
                      <a:fillRect/>
                    </a:stretch>
                  </a:blipFill>
                  <a:effectLst>
                    <a:outerShdw blurRad="38100" dist="38100" dir="2700000" algn="tl" rotWithShape="0">
                      <a:srgbClr val="000000">
                        <a:alpha val="40000"/>
                      </a:srgbClr>
                    </a:outerShdw>
                  </a:effectLst>
                </a:rPr>
                <a:t>일본의 혁신계 정당</a:t>
              </a:r>
              <a:endParaRPr lang="en-US" altLang="ko-KR" sz="4000" b="1">
                <a:blipFill rotWithShape="1">
                  <a:blip r:embed="rId3"/>
                  <a:stretch>
                    <a:fillRect/>
                  </a:stretch>
                </a:blipFill>
                <a:effectLst>
                  <a:outerShdw blurRad="38100" dist="38100" dir="2700000" algn="tl" rotWithShape="0">
                    <a:srgbClr val="000000">
                      <a:alpha val="40000"/>
                    </a:srgbClr>
                  </a:outerShdw>
                </a:effectLst>
              </a:endParaRPr>
            </a:p>
          </p:txBody>
        </p:sp>
      </p:grpSp>
      <p:pic>
        <p:nvPicPr>
          <p:cNvPr id="15" name="그림 10" descr="벚4.png"/>
          <p:cNvPicPr>
            <a:picLocks noChangeAspect="1"/>
          </p:cNvPicPr>
          <p:nvPr/>
        </p:nvPicPr>
        <p:blipFill rotWithShape="1">
          <a:blip r:embed="rId2" cstate="print"/>
          <a:stretch>
            <a:fillRect/>
          </a:stretch>
        </p:blipFill>
        <p:spPr>
          <a:xfrm rot="2995632">
            <a:off x="2064519" y="107512"/>
            <a:ext cx="712596" cy="818337"/>
          </a:xfrm>
          <a:prstGeom prst="rect">
            <a:avLst/>
          </a:prstGeom>
        </p:spPr>
      </p:pic>
      <p:pic>
        <p:nvPicPr>
          <p:cNvPr id="18" name="그림 8" descr="벚4.png"/>
          <p:cNvPicPr>
            <a:picLocks noChangeAspect="1"/>
          </p:cNvPicPr>
          <p:nvPr/>
        </p:nvPicPr>
        <p:blipFill rotWithShape="1">
          <a:blip r:embed="rId2" cstate="print"/>
          <a:stretch>
            <a:fillRect/>
          </a:stretch>
        </p:blipFill>
        <p:spPr>
          <a:xfrm rot="4546322">
            <a:off x="1149689" y="6335467"/>
            <a:ext cx="435450" cy="500066"/>
          </a:xfrm>
          <a:prstGeom prst="rect">
            <a:avLst/>
          </a:prstGeom>
        </p:spPr>
      </p:pic>
      <p:pic>
        <p:nvPicPr>
          <p:cNvPr id="19" name="그림 14" descr="벚4.png"/>
          <p:cNvPicPr>
            <a:picLocks noChangeAspect="1"/>
          </p:cNvPicPr>
          <p:nvPr/>
        </p:nvPicPr>
        <p:blipFill rotWithShape="1">
          <a:blip r:embed="rId4" cstate="print"/>
          <a:stretch>
            <a:fillRect/>
          </a:stretch>
        </p:blipFill>
        <p:spPr>
          <a:xfrm rot="7871326">
            <a:off x="59877" y="5756300"/>
            <a:ext cx="229083" cy="26307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5" name="Rectangle 24"/>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6" name="Rectangle 25"/>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직사각형 16"/>
          <p:cNvSpPr/>
          <p:nvPr/>
        </p:nvSpPr>
        <p:spPr>
          <a:xfrm>
            <a:off x="764232" y="445598"/>
            <a:ext cx="4311824"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8" name="모서리가 둥근 직사각형 17"/>
          <p:cNvSpPr/>
          <p:nvPr/>
        </p:nvSpPr>
        <p:spPr>
          <a:xfrm>
            <a:off x="857224" y="1419046"/>
            <a:ext cx="6858048" cy="785818"/>
          </a:xfrm>
          <a:prstGeom prst="roundRect">
            <a:avLst>
              <a:gd name="adj" fmla="val 16667"/>
            </a:avLst>
          </a:prstGeom>
          <a:ln>
            <a:solidFill>
              <a:srgbClr val="002060"/>
            </a:solidFill>
          </a:ln>
        </p:spPr>
        <p:style>
          <a:lnRef idx="2">
            <a:schemeClr val="dk1"/>
          </a:lnRef>
          <a:fillRef idx="1">
            <a:schemeClr val="lt1"/>
          </a:fillRef>
          <a:effectRef idx="0">
            <a:schemeClr val="dk1"/>
          </a:effectRef>
          <a:fontRef idx="minor">
            <a:schemeClr val="dk1"/>
          </a:fontRef>
        </p:style>
        <p:txBody>
          <a:bodyPr anchor="ctr"/>
          <a:lstStyle/>
          <a:p>
            <a:pPr algn="ctr">
              <a:defRPr lang="ko-KR" altLang="en-US"/>
            </a:pPr>
            <a:endParaRPr lang="en-US" altLang="ko-KR" sz="1400"/>
          </a:p>
          <a:p>
            <a:pPr algn="ctr">
              <a:defRPr lang="ko-KR" altLang="en-US"/>
            </a:pPr>
            <a:r>
              <a:rPr lang="en-US" altLang="ko-KR" sz="1600"/>
              <a:t>1955</a:t>
            </a:r>
            <a:r>
              <a:rPr lang="ko-KR" altLang="en-US" sz="1600"/>
              <a:t>년 </a:t>
            </a:r>
            <a:r>
              <a:rPr lang="en-US" altLang="ko-KR" sz="1600"/>
              <a:t>11</a:t>
            </a:r>
            <a:r>
              <a:rPr lang="ko-KR" altLang="en-US" sz="1600"/>
              <a:t>월</a:t>
            </a:r>
            <a:r>
              <a:rPr lang="en-US" altLang="ko-KR" sz="1600"/>
              <a:t>, </a:t>
            </a:r>
            <a:r>
              <a:rPr lang="ko-KR" altLang="en-US" sz="1600"/>
              <a:t>자유당과 민주당의 연합으로 형성되어 </a:t>
            </a:r>
            <a:r>
              <a:rPr lang="en-US" altLang="ko-KR" sz="1600"/>
              <a:t>1993</a:t>
            </a:r>
            <a:r>
              <a:rPr lang="ko-KR" altLang="en-US" sz="1600"/>
              <a:t>년 호소카와 정권이 등장하기까지 </a:t>
            </a:r>
            <a:r>
              <a:rPr lang="en-US" altLang="ko-KR" sz="1600"/>
              <a:t>38</a:t>
            </a:r>
            <a:r>
              <a:rPr lang="ko-KR" altLang="en-US" sz="1600"/>
              <a:t>년 동안 집권당의 위치를 유지</a:t>
            </a:r>
          </a:p>
          <a:p>
            <a:pPr algn="ctr">
              <a:defRPr lang="ko-KR" altLang="en-US"/>
            </a:pPr>
            <a:endParaRPr lang="en-US" altLang="ko-KR" sz="1200"/>
          </a:p>
        </p:txBody>
      </p:sp>
      <p:sp>
        <p:nvSpPr>
          <p:cNvPr id="23" name="모서리가 둥근 직사각형 22"/>
          <p:cNvSpPr/>
          <p:nvPr/>
        </p:nvSpPr>
        <p:spPr>
          <a:xfrm>
            <a:off x="7020272" y="624108"/>
            <a:ext cx="2016224" cy="428628"/>
          </a:xfrm>
          <a:prstGeom prst="roundRect">
            <a:avLst>
              <a:gd name="adj" fmla="val 16667"/>
            </a:avLst>
          </a:prstGeom>
          <a:solidFill>
            <a:srgbClr val="92D050"/>
          </a:solidFill>
          <a:ln/>
        </p:spPr>
        <p:style>
          <a:lnRef idx="3">
            <a:schemeClr val="lt1"/>
          </a:lnRef>
          <a:fillRef idx="1">
            <a:schemeClr val="accent3"/>
          </a:fillRef>
          <a:effectRef idx="1">
            <a:schemeClr val="accent3"/>
          </a:effectRef>
          <a:fontRef idx="minor">
            <a:schemeClr val="lt1"/>
          </a:fontRef>
        </p:style>
        <p:txBody>
          <a:bodyPr anchor="ctr"/>
          <a:lstStyle/>
          <a:p>
            <a:pPr algn="ctr">
              <a:defRPr lang="ko-KR" altLang="en-US"/>
            </a:pPr>
            <a:r>
              <a:rPr lang="ko-KR" altLang="en-US" sz="1200" b="1" spc="52">
                <a:solidFill>
                  <a:srgbClr val="002060"/>
                </a:solidFill>
                <a:effectLst>
                  <a:outerShdw blurRad="38100" dist="38100" dir="2700000" algn="tl" rotWithShape="0">
                    <a:srgbClr val="000000">
                      <a:alpha val="40000"/>
                    </a:srgbClr>
                  </a:outerShdw>
                </a:effectLst>
              </a:rPr>
              <a:t>일당우위체제</a:t>
            </a:r>
          </a:p>
        </p:txBody>
      </p:sp>
      <p:sp>
        <p:nvSpPr>
          <p:cNvPr id="27" name="모서리가 둥근 직사각형 26"/>
          <p:cNvSpPr/>
          <p:nvPr/>
        </p:nvSpPr>
        <p:spPr>
          <a:xfrm>
            <a:off x="857224" y="2715190"/>
            <a:ext cx="6858048" cy="785818"/>
          </a:xfrm>
          <a:prstGeom prst="roundRect">
            <a:avLst>
              <a:gd name="adj" fmla="val 16667"/>
            </a:avLst>
          </a:prstGeom>
          <a:ln>
            <a:solidFill>
              <a:srgbClr val="002060"/>
            </a:solidFill>
          </a:ln>
        </p:spPr>
        <p:style>
          <a:lnRef idx="2">
            <a:schemeClr val="dk1"/>
          </a:lnRef>
          <a:fillRef idx="1">
            <a:schemeClr val="lt1"/>
          </a:fillRef>
          <a:effectRef idx="0">
            <a:schemeClr val="dk1"/>
          </a:effectRef>
          <a:fontRef idx="minor">
            <a:schemeClr val="dk1"/>
          </a:fontRef>
        </p:style>
        <p:txBody>
          <a:bodyPr anchor="ctr"/>
          <a:lstStyle/>
          <a:p>
            <a:pPr lvl="0">
              <a:defRPr lang="ko-KR" altLang="en-US"/>
            </a:pPr>
            <a:endParaRPr lang="en-US" altLang="ko-KR" sz="1400"/>
          </a:p>
          <a:p>
            <a:pPr lvl="0">
              <a:defRPr lang="ko-KR" altLang="en-US"/>
            </a:pPr>
            <a:endParaRPr lang="en-US" altLang="ko-KR" sz="1400"/>
          </a:p>
          <a:p>
            <a:pPr lvl="0">
              <a:defRPr lang="ko-KR" altLang="en-US"/>
            </a:pPr>
            <a:r>
              <a:rPr lang="ko-KR" altLang="en-US" sz="1600"/>
              <a:t>정치이념은 평화주의</a:t>
            </a:r>
            <a:r>
              <a:rPr lang="en-US" altLang="ko-KR" sz="1600"/>
              <a:t>, </a:t>
            </a:r>
            <a:r>
              <a:rPr lang="ko-KR" altLang="en-US" sz="1600"/>
              <a:t>민주주의</a:t>
            </a:r>
            <a:r>
              <a:rPr lang="en-US" altLang="ko-KR" sz="1600"/>
              <a:t>, </a:t>
            </a:r>
            <a:r>
              <a:rPr lang="ko-KR" altLang="en-US" sz="1600"/>
              <a:t>의회주의를 표방</a:t>
            </a:r>
          </a:p>
          <a:p>
            <a:pPr lvl="0">
              <a:defRPr lang="ko-KR" altLang="en-US"/>
            </a:pPr>
            <a:r>
              <a:rPr lang="ko-KR" altLang="en-US" sz="1600"/>
              <a:t>경제정책은 자본주의 경제체제</a:t>
            </a:r>
          </a:p>
          <a:p>
            <a:pPr lvl="0">
              <a:defRPr lang="ko-KR" altLang="en-US"/>
            </a:pPr>
            <a:endParaRPr lang="ko-KR" altLang="en-US" sz="1400"/>
          </a:p>
          <a:p>
            <a:pPr algn="ctr">
              <a:defRPr lang="ko-KR" altLang="en-US"/>
            </a:pPr>
            <a:endParaRPr lang="en-US" altLang="ko-KR" sz="1200"/>
          </a:p>
        </p:txBody>
      </p:sp>
      <p:sp>
        <p:nvSpPr>
          <p:cNvPr id="28" name="모서리가 둥근 직사각형 27"/>
          <p:cNvSpPr/>
          <p:nvPr/>
        </p:nvSpPr>
        <p:spPr>
          <a:xfrm>
            <a:off x="857224" y="4011334"/>
            <a:ext cx="6858048" cy="785818"/>
          </a:xfrm>
          <a:prstGeom prst="roundRect">
            <a:avLst>
              <a:gd name="adj" fmla="val 16667"/>
            </a:avLst>
          </a:prstGeom>
          <a:ln>
            <a:solidFill>
              <a:srgbClr val="002060"/>
            </a:solidFill>
          </a:ln>
        </p:spPr>
        <p:style>
          <a:lnRef idx="2">
            <a:schemeClr val="dk1"/>
          </a:lnRef>
          <a:fillRef idx="1">
            <a:schemeClr val="lt1"/>
          </a:fillRef>
          <a:effectRef idx="0">
            <a:schemeClr val="dk1"/>
          </a:effectRef>
          <a:fontRef idx="minor">
            <a:schemeClr val="dk1"/>
          </a:fontRef>
        </p:style>
        <p:txBody>
          <a:bodyPr anchor="ctr"/>
          <a:lstStyle/>
          <a:p>
            <a:pPr lvl="0">
              <a:defRPr lang="ko-KR" altLang="en-US"/>
            </a:pPr>
            <a:endParaRPr lang="en-US" altLang="ko-KR" sz="1400"/>
          </a:p>
          <a:p>
            <a:pPr lvl="0">
              <a:defRPr lang="ko-KR" altLang="en-US"/>
            </a:pPr>
            <a:endParaRPr lang="en-US" altLang="ko-KR" sz="1600"/>
          </a:p>
          <a:p>
            <a:pPr lvl="0">
              <a:defRPr lang="ko-KR" altLang="en-US"/>
            </a:pPr>
            <a:r>
              <a:rPr lang="ko-KR" altLang="en-US" sz="1600"/>
              <a:t>일본의 전통적 질서와 가치관을 존중</a:t>
            </a:r>
          </a:p>
          <a:p>
            <a:pPr lvl="0">
              <a:defRPr lang="ko-KR" altLang="en-US"/>
            </a:pPr>
            <a:r>
              <a:rPr lang="ko-KR" altLang="en-US" sz="1600"/>
              <a:t>대외정책 </a:t>
            </a:r>
            <a:r>
              <a:rPr lang="en-US" altLang="ko-KR" sz="1600"/>
              <a:t>: </a:t>
            </a:r>
            <a:r>
              <a:rPr lang="ko-KR" altLang="en-US" sz="1600"/>
              <a:t> 친미</a:t>
            </a:r>
            <a:r>
              <a:rPr lang="en-US" altLang="ko-KR" sz="1600"/>
              <a:t>·</a:t>
            </a:r>
            <a:r>
              <a:rPr lang="ko-KR" altLang="en-US" sz="1600"/>
              <a:t>친서정책</a:t>
            </a:r>
          </a:p>
          <a:p>
            <a:pPr lvl="0">
              <a:defRPr lang="ko-KR" altLang="en-US"/>
            </a:pPr>
            <a:endParaRPr lang="ko-KR" altLang="en-US" sz="1400"/>
          </a:p>
          <a:p>
            <a:pPr algn="ctr">
              <a:defRPr lang="ko-KR" altLang="en-US"/>
            </a:pPr>
            <a:endParaRPr lang="en-US" altLang="ko-KR" sz="1200"/>
          </a:p>
        </p:txBody>
      </p:sp>
      <p:sp>
        <p:nvSpPr>
          <p:cNvPr id="29" name="모서리가 둥근 직사각형 28"/>
          <p:cNvSpPr/>
          <p:nvPr/>
        </p:nvSpPr>
        <p:spPr>
          <a:xfrm>
            <a:off x="857224" y="5235470"/>
            <a:ext cx="6858048" cy="785818"/>
          </a:xfrm>
          <a:prstGeom prst="roundRect">
            <a:avLst>
              <a:gd name="adj" fmla="val 16667"/>
            </a:avLst>
          </a:prstGeom>
          <a:ln>
            <a:solidFill>
              <a:srgbClr val="002060"/>
            </a:solidFill>
          </a:ln>
        </p:spPr>
        <p:style>
          <a:lnRef idx="2">
            <a:schemeClr val="dk1"/>
          </a:lnRef>
          <a:fillRef idx="1">
            <a:schemeClr val="lt1"/>
          </a:fillRef>
          <a:effectRef idx="0">
            <a:schemeClr val="dk1"/>
          </a:effectRef>
          <a:fontRef idx="minor">
            <a:schemeClr val="dk1"/>
          </a:fontRef>
        </p:style>
        <p:txBody>
          <a:bodyPr anchor="ctr"/>
          <a:lstStyle/>
          <a:p>
            <a:pPr lvl="0">
              <a:defRPr lang="ko-KR" altLang="en-US"/>
            </a:pPr>
            <a:endParaRPr lang="en-US" altLang="ko-KR" sz="1400"/>
          </a:p>
          <a:p>
            <a:pPr lvl="0">
              <a:defRPr lang="ko-KR" altLang="en-US"/>
            </a:pPr>
            <a:endParaRPr lang="en-US" altLang="ko-KR" sz="1400"/>
          </a:p>
          <a:p>
            <a:pPr lvl="0">
              <a:defRPr lang="ko-KR" altLang="en-US"/>
            </a:pPr>
            <a:r>
              <a:rPr lang="ko-KR" altLang="en-US" sz="1600"/>
              <a:t>방위는 미일안보조약의 틀 안에서 점진적인 자위력 증강을 실현한다는 입장을 견지</a:t>
            </a:r>
          </a:p>
          <a:p>
            <a:pPr lvl="0">
              <a:defRPr lang="ko-KR" altLang="en-US"/>
            </a:pPr>
            <a:endParaRPr lang="ko-KR" altLang="en-US" sz="1400"/>
          </a:p>
          <a:p>
            <a:pPr algn="ctr">
              <a:defRPr lang="ko-KR" altLang="en-US"/>
            </a:pPr>
            <a:endParaRPr lang="en-US" altLang="ko-KR" sz="1200"/>
          </a:p>
        </p:txBody>
      </p:sp>
      <p:sp>
        <p:nvSpPr>
          <p:cNvPr id="14" name="TextBox 13"/>
          <p:cNvSpPr txBox="1"/>
          <p:nvPr/>
        </p:nvSpPr>
        <p:spPr>
          <a:xfrm>
            <a:off x="534536" y="332656"/>
            <a:ext cx="4757544" cy="694139"/>
          </a:xfrm>
          <a:prstGeom prst="rect">
            <a:avLst/>
          </a:prstGeom>
          <a:solidFill>
            <a:srgbClr val="FFFFFF">
              <a:alpha val="71000"/>
            </a:srgbClr>
          </a:solidFill>
        </p:spPr>
        <p:txBody>
          <a:bodyPr wrap="square">
            <a:spAutoFit/>
          </a:bodyPr>
          <a:lstStyle/>
          <a:p>
            <a:pPr algn="ctr">
              <a:defRPr lang="ko-KR" altLang="en-US"/>
            </a:pPr>
            <a:r>
              <a:rPr lang="ko-KR" altLang="en-US" sz="4000" b="1">
                <a:blipFill rotWithShape="1">
                  <a:blip r:embed="rId2"/>
                  <a:stretch>
                    <a:fillRect/>
                  </a:stretch>
                </a:blipFill>
                <a:effectLst>
                  <a:outerShdw blurRad="38100" dist="38100" dir="2700000" algn="tl" rotWithShape="0">
                    <a:srgbClr val="000000">
                      <a:alpha val="40000"/>
                    </a:srgbClr>
                  </a:outerShdw>
                </a:effectLst>
              </a:rPr>
              <a:t>자유민주당</a:t>
            </a:r>
            <a:r>
              <a:rPr lang="en-US" altLang="ko-KR" sz="4000" b="1">
                <a:blipFill rotWithShape="1">
                  <a:blip r:embed="rId2"/>
                  <a:stretch>
                    <a:fillRect/>
                  </a:stretch>
                </a:blipFill>
                <a:effectLst>
                  <a:outerShdw blurRad="38100" dist="38100" dir="2700000" algn="tl" rotWithShape="0">
                    <a:srgbClr val="000000">
                      <a:alpha val="40000"/>
                    </a:srgbClr>
                  </a:outerShdw>
                </a:effectLst>
              </a:rPr>
              <a:t>(</a:t>
            </a:r>
            <a:r>
              <a:rPr lang="ko-KR" altLang="en-US" sz="4000" b="1">
                <a:blipFill rotWithShape="1">
                  <a:blip r:embed="rId2"/>
                  <a:stretch>
                    <a:fillRect/>
                  </a:stretch>
                </a:blipFill>
                <a:effectLst>
                  <a:outerShdw blurRad="38100" dist="38100" dir="2700000" algn="tl" rotWithShape="0">
                    <a:srgbClr val="000000">
                      <a:alpha val="40000"/>
                    </a:srgbClr>
                  </a:outerShdw>
                </a:effectLst>
              </a:rPr>
              <a:t>자민당</a:t>
            </a:r>
            <a:r>
              <a:rPr lang="en-US" altLang="ko-KR" sz="4000" b="1">
                <a:blipFill rotWithShape="1">
                  <a:blip r:embed="rId2"/>
                  <a:stretch>
                    <a:fillRect/>
                  </a:stretch>
                </a:blipFill>
                <a:effectLst>
                  <a:outerShdw blurRad="38100" dist="38100" dir="2700000" algn="tl" rotWithShape="0">
                    <a:srgbClr val="000000">
                      <a:alpha val="40000"/>
                    </a:srgbClr>
                  </a:outerShdw>
                </a:effectLst>
              </a:rPr>
              <a:t>)</a:t>
            </a:r>
          </a:p>
        </p:txBody>
      </p:sp>
      <p:pic>
        <p:nvPicPr>
          <p:cNvPr id="15" name="그림 10" descr="벚4.png"/>
          <p:cNvPicPr>
            <a:picLocks noChangeAspect="1"/>
          </p:cNvPicPr>
          <p:nvPr/>
        </p:nvPicPr>
        <p:blipFill rotWithShape="1">
          <a:blip r:embed="rId3" cstate="print"/>
          <a:stretch>
            <a:fillRect/>
          </a:stretch>
        </p:blipFill>
        <p:spPr>
          <a:xfrm rot="2995632">
            <a:off x="72824" y="27495"/>
            <a:ext cx="712596" cy="818337"/>
          </a:xfrm>
          <a:prstGeom prst="rect">
            <a:avLst/>
          </a:prstGeom>
        </p:spPr>
      </p:pic>
      <p:cxnSp>
        <p:nvCxnSpPr>
          <p:cNvPr id="24" name="Shape 23"/>
          <p:cNvCxnSpPr/>
          <p:nvPr/>
        </p:nvCxnSpPr>
        <p:spPr>
          <a:xfrm rot="5400000" flipH="1" flipV="1">
            <a:off x="5448066" y="-87422"/>
            <a:ext cx="571504" cy="2428892"/>
          </a:xfrm>
          <a:prstGeom prst="curvedConnector2">
            <a:avLst/>
          </a:prstGeom>
          <a:ln w="38100">
            <a:solidFill>
              <a:srgbClr val="FF3300"/>
            </a:solidFill>
            <a:tailEnd type="arrow"/>
          </a:ln>
        </p:spPr>
        <p:style>
          <a:lnRef idx="1">
            <a:schemeClr val="accent2"/>
          </a:lnRef>
          <a:fillRef idx="0">
            <a:schemeClr val="accent2"/>
          </a:fillRef>
          <a:effectRef idx="0">
            <a:schemeClr val="accent2"/>
          </a:effectRef>
          <a:fontRef idx="minor">
            <a:schemeClr val="tx1"/>
          </a:fontRef>
        </p:style>
      </p:cxnSp>
      <p:pic>
        <p:nvPicPr>
          <p:cNvPr id="17" name="그림 10" descr="벚4.png"/>
          <p:cNvPicPr>
            <a:picLocks noChangeAspect="1"/>
          </p:cNvPicPr>
          <p:nvPr/>
        </p:nvPicPr>
        <p:blipFill rotWithShape="1">
          <a:blip r:embed="rId3" cstate="print"/>
          <a:stretch>
            <a:fillRect/>
          </a:stretch>
        </p:blipFill>
        <p:spPr>
          <a:xfrm rot="14343378">
            <a:off x="8235674" y="5711308"/>
            <a:ext cx="1201789" cy="1380121"/>
          </a:xfrm>
          <a:prstGeom prst="rect">
            <a:avLst/>
          </a:prstGeom>
        </p:spPr>
      </p:pic>
      <p:pic>
        <p:nvPicPr>
          <p:cNvPr id="19" name="그림 8" descr="벚4.png"/>
          <p:cNvPicPr>
            <a:picLocks noChangeAspect="1"/>
          </p:cNvPicPr>
          <p:nvPr/>
        </p:nvPicPr>
        <p:blipFill rotWithShape="1">
          <a:blip r:embed="rId3" cstate="print"/>
          <a:stretch>
            <a:fillRect/>
          </a:stretch>
        </p:blipFill>
        <p:spPr>
          <a:xfrm rot="4546322">
            <a:off x="1149689" y="6335467"/>
            <a:ext cx="435450" cy="500066"/>
          </a:xfrm>
          <a:prstGeom prst="rect">
            <a:avLst/>
          </a:prstGeom>
        </p:spPr>
      </p:pic>
      <p:pic>
        <p:nvPicPr>
          <p:cNvPr id="20" name="그림 14" descr="벚4.png"/>
          <p:cNvPicPr>
            <a:picLocks noChangeAspect="1"/>
          </p:cNvPicPr>
          <p:nvPr/>
        </p:nvPicPr>
        <p:blipFill rotWithShape="1">
          <a:blip r:embed="rId4" cstate="print"/>
          <a:stretch>
            <a:fillRect/>
          </a:stretch>
        </p:blipFill>
        <p:spPr>
          <a:xfrm rot="7871326">
            <a:off x="59877" y="5756300"/>
            <a:ext cx="229083" cy="26307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5" name="Rectangle 24"/>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6" name="Rectangle 25"/>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직사각형 16"/>
          <p:cNvSpPr/>
          <p:nvPr/>
        </p:nvSpPr>
        <p:spPr>
          <a:xfrm>
            <a:off x="3131840" y="481256"/>
            <a:ext cx="3456384"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1" name="모서리가 둥근 직사각형 20"/>
          <p:cNvSpPr/>
          <p:nvPr/>
        </p:nvSpPr>
        <p:spPr>
          <a:xfrm>
            <a:off x="1357290" y="1428736"/>
            <a:ext cx="6858048" cy="500066"/>
          </a:xfrm>
          <a:prstGeom prst="roundRect">
            <a:avLst>
              <a:gd name="adj" fmla="val 16667"/>
            </a:avLst>
          </a:prstGeom>
          <a:ln w="19050">
            <a:solidFill>
              <a:srgbClr val="CC99FF"/>
            </a:solidFill>
            <a:prstDash val="sysDash"/>
          </a:ln>
        </p:spPr>
        <p:style>
          <a:lnRef idx="2">
            <a:schemeClr val="dk1"/>
          </a:lnRef>
          <a:fillRef idx="1">
            <a:schemeClr val="lt1"/>
          </a:fillRef>
          <a:effectRef idx="0">
            <a:schemeClr val="dk1"/>
          </a:effectRef>
          <a:fontRef idx="minor">
            <a:schemeClr val="dk1"/>
          </a:fontRef>
        </p:style>
        <p:txBody>
          <a:bodyPr anchor="ctr"/>
          <a:lstStyle/>
          <a:p>
            <a:pPr algn="ctr">
              <a:defRPr lang="ko-KR" altLang="en-US"/>
            </a:pPr>
            <a:endParaRPr lang="en-US" altLang="ko-KR" sz="1400"/>
          </a:p>
          <a:p>
            <a:pPr algn="ctr">
              <a:defRPr lang="ko-KR" altLang="en-US"/>
            </a:pPr>
            <a:endParaRPr lang="en-US" altLang="ko-KR" sz="1600"/>
          </a:p>
          <a:p>
            <a:pPr algn="ctr">
              <a:defRPr lang="ko-KR" altLang="en-US"/>
            </a:pPr>
            <a:r>
              <a:rPr lang="ko-KR" altLang="en-US" sz="1600"/>
              <a:t>일본의 과거를 지키자 </a:t>
            </a:r>
            <a:r>
              <a:rPr lang="en-US" altLang="ko-KR" sz="1600"/>
              <a:t>VS </a:t>
            </a:r>
            <a:r>
              <a:rPr lang="ko-KR" altLang="en-US" sz="1600"/>
              <a:t>과거의 일본에서 개혁하자</a:t>
            </a:r>
          </a:p>
          <a:p>
            <a:pPr lvl="0">
              <a:defRPr lang="ko-KR" altLang="en-US"/>
            </a:pPr>
            <a:endParaRPr lang="ko-KR" altLang="en-US" sz="1600"/>
          </a:p>
          <a:p>
            <a:pPr algn="ctr">
              <a:defRPr lang="ko-KR" altLang="en-US"/>
            </a:pPr>
            <a:endParaRPr lang="en-US" altLang="ko-KR" sz="1200"/>
          </a:p>
        </p:txBody>
      </p:sp>
      <p:sp>
        <p:nvSpPr>
          <p:cNvPr id="22" name="모서리가 둥근 직사각형 21"/>
          <p:cNvSpPr/>
          <p:nvPr/>
        </p:nvSpPr>
        <p:spPr>
          <a:xfrm>
            <a:off x="1357290" y="2428868"/>
            <a:ext cx="6858048" cy="500066"/>
          </a:xfrm>
          <a:prstGeom prst="roundRect">
            <a:avLst>
              <a:gd name="adj" fmla="val 16667"/>
            </a:avLst>
          </a:prstGeom>
          <a:ln w="19050">
            <a:solidFill>
              <a:srgbClr val="CC99FF"/>
            </a:solidFill>
            <a:prstDash val="sysDash"/>
          </a:ln>
        </p:spPr>
        <p:style>
          <a:lnRef idx="2">
            <a:schemeClr val="dk1"/>
          </a:lnRef>
          <a:fillRef idx="1">
            <a:schemeClr val="lt1"/>
          </a:fillRef>
          <a:effectRef idx="0">
            <a:schemeClr val="dk1"/>
          </a:effectRef>
          <a:fontRef idx="minor">
            <a:schemeClr val="dk1"/>
          </a:fontRef>
        </p:style>
        <p:txBody>
          <a:bodyPr anchor="ctr"/>
          <a:lstStyle/>
          <a:p>
            <a:pPr algn="ctr">
              <a:defRPr lang="ko-KR" altLang="en-US"/>
            </a:pPr>
            <a:endParaRPr lang="en-US" altLang="ko-KR" sz="1400"/>
          </a:p>
          <a:p>
            <a:pPr algn="ctr">
              <a:defRPr lang="ko-KR" altLang="en-US"/>
            </a:pPr>
            <a:endParaRPr lang="en-US" altLang="ko-KR" sz="1600"/>
          </a:p>
          <a:p>
            <a:pPr algn="ctr">
              <a:defRPr lang="ko-KR" altLang="en-US"/>
            </a:pPr>
            <a:r>
              <a:rPr lang="ko-KR" altLang="en-US" sz="1600"/>
              <a:t>헌법개정과 일미안보를 찬성 </a:t>
            </a:r>
            <a:r>
              <a:rPr lang="en-US" altLang="ko-KR" sz="1600"/>
              <a:t>VS </a:t>
            </a:r>
            <a:r>
              <a:rPr lang="ko-KR" altLang="en-US" sz="1600"/>
              <a:t>헌법유지와 일미안보를 반대</a:t>
            </a:r>
          </a:p>
          <a:p>
            <a:pPr lvl="0">
              <a:defRPr lang="ko-KR" altLang="en-US"/>
            </a:pPr>
            <a:endParaRPr lang="ko-KR" altLang="en-US" sz="1600"/>
          </a:p>
          <a:p>
            <a:pPr algn="ctr">
              <a:defRPr lang="ko-KR" altLang="en-US"/>
            </a:pPr>
            <a:endParaRPr lang="en-US" altLang="ko-KR" sz="1200"/>
          </a:p>
        </p:txBody>
      </p:sp>
      <p:sp>
        <p:nvSpPr>
          <p:cNvPr id="23" name="모서리가 둥근 직사각형 22"/>
          <p:cNvSpPr/>
          <p:nvPr/>
        </p:nvSpPr>
        <p:spPr>
          <a:xfrm>
            <a:off x="1357290" y="3286124"/>
            <a:ext cx="6858048" cy="500066"/>
          </a:xfrm>
          <a:prstGeom prst="roundRect">
            <a:avLst>
              <a:gd name="adj" fmla="val 16667"/>
            </a:avLst>
          </a:prstGeom>
          <a:ln w="19050">
            <a:solidFill>
              <a:srgbClr val="CC99FF"/>
            </a:solidFill>
            <a:prstDash val="sysDash"/>
          </a:ln>
        </p:spPr>
        <p:style>
          <a:lnRef idx="2">
            <a:schemeClr val="dk1"/>
          </a:lnRef>
          <a:fillRef idx="1">
            <a:schemeClr val="lt1"/>
          </a:fillRef>
          <a:effectRef idx="0">
            <a:schemeClr val="dk1"/>
          </a:effectRef>
          <a:fontRef idx="minor">
            <a:schemeClr val="dk1"/>
          </a:fontRef>
        </p:style>
        <p:txBody>
          <a:bodyPr anchor="ctr"/>
          <a:lstStyle/>
          <a:p>
            <a:pPr algn="ctr">
              <a:defRPr lang="ko-KR" altLang="en-US"/>
            </a:pPr>
            <a:r>
              <a:rPr lang="ko-KR" altLang="en-US" sz="1600"/>
              <a:t>「대일본제국헌법」체제로 돌아가자 </a:t>
            </a:r>
            <a:r>
              <a:rPr lang="en-US" altLang="ko-KR" sz="1600"/>
              <a:t>VS </a:t>
            </a:r>
            <a:r>
              <a:rPr lang="ko-KR" altLang="en-US" sz="1600"/>
              <a:t>「일본국헌법」을 최대한 고수하자</a:t>
            </a:r>
          </a:p>
        </p:txBody>
      </p:sp>
      <p:sp>
        <p:nvSpPr>
          <p:cNvPr id="24" name="모서리가 둥근 직사각형 23"/>
          <p:cNvSpPr/>
          <p:nvPr/>
        </p:nvSpPr>
        <p:spPr>
          <a:xfrm>
            <a:off x="1357290" y="4214818"/>
            <a:ext cx="6858048" cy="928694"/>
          </a:xfrm>
          <a:prstGeom prst="roundRect">
            <a:avLst>
              <a:gd name="adj" fmla="val 16667"/>
            </a:avLst>
          </a:prstGeom>
          <a:ln w="19050">
            <a:solidFill>
              <a:srgbClr val="CC99FF"/>
            </a:solidFill>
            <a:prstDash val="sysDash"/>
          </a:ln>
        </p:spPr>
        <p:style>
          <a:lnRef idx="2">
            <a:schemeClr val="dk1"/>
          </a:lnRef>
          <a:fillRef idx="1">
            <a:schemeClr val="lt1"/>
          </a:fillRef>
          <a:effectRef idx="0">
            <a:schemeClr val="dk1"/>
          </a:effectRef>
          <a:fontRef idx="minor">
            <a:schemeClr val="dk1"/>
          </a:fontRef>
        </p:style>
        <p:txBody>
          <a:bodyPr anchor="ctr"/>
          <a:lstStyle/>
          <a:p>
            <a:pPr algn="ctr">
              <a:defRPr lang="ko-KR" altLang="en-US"/>
            </a:pPr>
            <a:endParaRPr lang="en-US" altLang="ko-KR" sz="1400"/>
          </a:p>
          <a:p>
            <a:pPr algn="ctr">
              <a:defRPr lang="ko-KR" altLang="en-US"/>
            </a:pPr>
            <a:endParaRPr lang="en-US" altLang="ko-KR" sz="1600"/>
          </a:p>
          <a:p>
            <a:pPr algn="ctr">
              <a:defRPr lang="ko-KR" altLang="en-US"/>
            </a:pPr>
            <a:endParaRPr lang="en-US" altLang="ko-KR" sz="1600"/>
          </a:p>
          <a:p>
            <a:pPr algn="ctr">
              <a:defRPr lang="ko-KR" altLang="en-US"/>
            </a:pPr>
            <a:endParaRPr lang="en-US" altLang="ko-KR" sz="1600"/>
          </a:p>
          <a:p>
            <a:pPr algn="ctr">
              <a:defRPr lang="ko-KR" altLang="en-US"/>
            </a:pPr>
            <a:r>
              <a:rPr lang="ko-KR" altLang="en-US" sz="1600"/>
              <a:t>「평화헌법」을 개정하여 안보의 자립을 위한 군대를 갖자 </a:t>
            </a:r>
          </a:p>
          <a:p>
            <a:pPr algn="ctr">
              <a:defRPr lang="ko-KR" altLang="en-US"/>
            </a:pPr>
            <a:r>
              <a:rPr lang="en-US" altLang="ko-KR" sz="1600"/>
              <a:t>VS </a:t>
            </a:r>
          </a:p>
          <a:p>
            <a:pPr algn="ctr">
              <a:defRPr lang="ko-KR" altLang="en-US"/>
            </a:pPr>
            <a:r>
              <a:rPr lang="ko-KR" altLang="en-US" sz="1600"/>
              <a:t>「평화헌법」을 지켜서 전쟁이 없는 국가를 만들자</a:t>
            </a:r>
          </a:p>
          <a:p>
            <a:pPr algn="ctr">
              <a:defRPr lang="ko-KR" altLang="en-US"/>
            </a:pPr>
            <a:endParaRPr lang="ko-KR" altLang="en-US" sz="1600"/>
          </a:p>
          <a:p>
            <a:pPr algn="ctr">
              <a:defRPr lang="ko-KR" altLang="en-US"/>
            </a:pPr>
            <a:endParaRPr lang="ko-KR" altLang="en-US" sz="1600"/>
          </a:p>
          <a:p>
            <a:pPr lvl="0">
              <a:defRPr lang="ko-KR" altLang="en-US"/>
            </a:pPr>
            <a:endParaRPr lang="ko-KR" altLang="en-US" sz="1600"/>
          </a:p>
          <a:p>
            <a:pPr algn="ctr">
              <a:defRPr lang="ko-KR" altLang="en-US"/>
            </a:pPr>
            <a:endParaRPr lang="en-US" altLang="ko-KR" sz="1200"/>
          </a:p>
        </p:txBody>
      </p:sp>
      <p:sp>
        <p:nvSpPr>
          <p:cNvPr id="14" name="TextBox 13"/>
          <p:cNvSpPr txBox="1"/>
          <p:nvPr/>
        </p:nvSpPr>
        <p:spPr>
          <a:xfrm>
            <a:off x="1115616" y="404664"/>
            <a:ext cx="7462042" cy="698331"/>
          </a:xfrm>
          <a:prstGeom prst="rect">
            <a:avLst/>
          </a:prstGeom>
          <a:solidFill>
            <a:srgbClr val="FFFFFF">
              <a:alpha val="71000"/>
            </a:srgbClr>
          </a:solidFill>
        </p:spPr>
        <p:txBody>
          <a:bodyPr wrap="square">
            <a:spAutoFit/>
          </a:bodyPr>
          <a:lstStyle/>
          <a:p>
            <a:pPr algn="ctr">
              <a:defRPr lang="ko-KR" altLang="en-US"/>
            </a:pPr>
            <a:r>
              <a:rPr lang="ko-KR" altLang="en-US" sz="4000" b="1">
                <a:blipFill rotWithShape="1">
                  <a:blip r:embed="rId2"/>
                  <a:stretch>
                    <a:fillRect/>
                  </a:stretch>
                </a:blipFill>
                <a:effectLst>
                  <a:outerShdw blurRad="38100" dist="38100" dir="2700000" algn="tl" rotWithShape="0">
                    <a:srgbClr val="000000">
                      <a:alpha val="40000"/>
                    </a:srgbClr>
                  </a:outerShdw>
                </a:effectLst>
              </a:rPr>
              <a:t>자유당</a:t>
            </a:r>
            <a:r>
              <a:rPr lang="en-US" altLang="ko-KR" sz="4000" b="1">
                <a:blipFill rotWithShape="1">
                  <a:blip r:embed="rId2"/>
                  <a:stretch>
                    <a:fillRect/>
                  </a:stretch>
                </a:blipFill>
                <a:effectLst>
                  <a:outerShdw blurRad="38100" dist="38100" dir="2700000" algn="tl" rotWithShape="0">
                    <a:srgbClr val="000000">
                      <a:alpha val="40000"/>
                    </a:srgbClr>
                  </a:outerShdw>
                </a:effectLst>
              </a:rPr>
              <a:t>vs</a:t>
            </a:r>
            <a:r>
              <a:rPr lang="ko-KR" altLang="en-US" sz="4000" b="1">
                <a:blipFill rotWithShape="1">
                  <a:blip r:embed="rId2"/>
                  <a:stretch>
                    <a:fillRect/>
                  </a:stretch>
                </a:blipFill>
                <a:effectLst>
                  <a:outerShdw blurRad="38100" dist="38100" dir="2700000" algn="tl" rotWithShape="0">
                    <a:srgbClr val="000000">
                      <a:alpha val="40000"/>
                    </a:srgbClr>
                  </a:outerShdw>
                </a:effectLst>
              </a:rPr>
              <a:t>사회당</a:t>
            </a:r>
            <a:endParaRPr lang="en-US" altLang="ko-KR" sz="4000" b="1">
              <a:blipFill rotWithShape="1">
                <a:blip r:embed="rId2"/>
                <a:stretch>
                  <a:fillRect/>
                </a:stretch>
              </a:blipFill>
              <a:effectLst>
                <a:outerShdw blurRad="38100" dist="38100" dir="2700000" algn="tl" rotWithShape="0">
                  <a:srgbClr val="000000">
                    <a:alpha val="40000"/>
                  </a:srgbClr>
                </a:outerShdw>
              </a:effectLst>
            </a:endParaRPr>
          </a:p>
        </p:txBody>
      </p:sp>
      <p:pic>
        <p:nvPicPr>
          <p:cNvPr id="15" name="그림 10" descr="벚4.png"/>
          <p:cNvPicPr>
            <a:picLocks noChangeAspect="1"/>
          </p:cNvPicPr>
          <p:nvPr/>
        </p:nvPicPr>
        <p:blipFill rotWithShape="1">
          <a:blip r:embed="rId3" cstate="print"/>
          <a:stretch>
            <a:fillRect/>
          </a:stretch>
        </p:blipFill>
        <p:spPr>
          <a:xfrm rot="2995632">
            <a:off x="2453924" y="107512"/>
            <a:ext cx="712596" cy="818337"/>
          </a:xfrm>
          <a:prstGeom prst="rect">
            <a:avLst/>
          </a:prstGeom>
        </p:spPr>
      </p:pic>
      <p:pic>
        <p:nvPicPr>
          <p:cNvPr id="17" name="그림 10" descr="벚4.png"/>
          <p:cNvPicPr>
            <a:picLocks noChangeAspect="1"/>
          </p:cNvPicPr>
          <p:nvPr/>
        </p:nvPicPr>
        <p:blipFill rotWithShape="1">
          <a:blip r:embed="rId3" cstate="print"/>
          <a:stretch>
            <a:fillRect/>
          </a:stretch>
        </p:blipFill>
        <p:spPr>
          <a:xfrm rot="14343378">
            <a:off x="8235674" y="5711308"/>
            <a:ext cx="1201789" cy="1380121"/>
          </a:xfrm>
          <a:prstGeom prst="rect">
            <a:avLst/>
          </a:prstGeom>
        </p:spPr>
      </p:pic>
      <p:pic>
        <p:nvPicPr>
          <p:cNvPr id="18" name="그림 8" descr="벚4.png"/>
          <p:cNvPicPr>
            <a:picLocks noChangeAspect="1"/>
          </p:cNvPicPr>
          <p:nvPr/>
        </p:nvPicPr>
        <p:blipFill rotWithShape="1">
          <a:blip r:embed="rId3" cstate="print"/>
          <a:stretch>
            <a:fillRect/>
          </a:stretch>
        </p:blipFill>
        <p:spPr>
          <a:xfrm rot="4546322">
            <a:off x="1149689" y="6335467"/>
            <a:ext cx="435450" cy="500066"/>
          </a:xfrm>
          <a:prstGeom prst="rect">
            <a:avLst/>
          </a:prstGeom>
        </p:spPr>
      </p:pic>
      <p:pic>
        <p:nvPicPr>
          <p:cNvPr id="19" name="그림 14" descr="벚4.png"/>
          <p:cNvPicPr>
            <a:picLocks noChangeAspect="1"/>
          </p:cNvPicPr>
          <p:nvPr/>
        </p:nvPicPr>
        <p:blipFill rotWithShape="1">
          <a:blip r:embed="rId4" cstate="print"/>
          <a:stretch>
            <a:fillRect/>
          </a:stretch>
        </p:blipFill>
        <p:spPr>
          <a:xfrm rot="7871326">
            <a:off x="59877" y="5756300"/>
            <a:ext cx="229083" cy="263076"/>
          </a:xfrm>
          <a:prstGeom prst="rect">
            <a:avLst/>
          </a:prstGeom>
        </p:spPr>
      </p:pic>
      <p:sp>
        <p:nvSpPr>
          <p:cNvPr id="13" name="물결 12"/>
          <p:cNvSpPr/>
          <p:nvPr/>
        </p:nvSpPr>
        <p:spPr>
          <a:xfrm>
            <a:off x="1214414" y="5286388"/>
            <a:ext cx="7286676" cy="1214446"/>
          </a:xfrm>
          <a:prstGeom prst="wave">
            <a:avLst>
              <a:gd name="adj1" fmla="val 12500"/>
              <a:gd name="adj2" fmla="val 0"/>
            </a:avLst>
          </a:prstGeom>
          <a:gradFill>
            <a:gsLst>
              <a:gs pos="0">
                <a:srgbClr val="FF75A3"/>
              </a:gs>
              <a:gs pos="50000">
                <a:schemeClr val="bg1"/>
              </a:gs>
              <a:gs pos="100000">
                <a:srgbClr val="660066"/>
              </a:gs>
            </a:gsLst>
            <a:lin ang="5400000"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b="1">
                <a:solidFill>
                  <a:srgbClr val="FF0000"/>
                </a:solidFill>
              </a:rPr>
              <a:t>But, </a:t>
            </a:r>
            <a:r>
              <a:rPr lang="ko-KR" altLang="en-US" b="1">
                <a:solidFill>
                  <a:srgbClr val="FF0000"/>
                </a:solidFill>
              </a:rPr>
              <a:t>경제 성장</a:t>
            </a:r>
            <a:r>
              <a:rPr lang="en-US" altLang="ko-KR" b="1">
                <a:solidFill>
                  <a:srgbClr val="FF0000"/>
                </a:solidFill>
              </a:rPr>
              <a:t>, </a:t>
            </a:r>
            <a:r>
              <a:rPr lang="ko-KR" altLang="en-US" b="1">
                <a:solidFill>
                  <a:srgbClr val="FF0000"/>
                </a:solidFill>
              </a:rPr>
              <a:t>경기회복에 관한 의제에서는 의견이 일치함</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1" name="Rectangle 20"/>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2" name="Rectangle 21"/>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8" name="직사각형 16"/>
          <p:cNvSpPr/>
          <p:nvPr/>
        </p:nvSpPr>
        <p:spPr>
          <a:xfrm>
            <a:off x="107504" y="669399"/>
            <a:ext cx="6480720"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5" name="구름 모양 설명선 14"/>
          <p:cNvSpPr/>
          <p:nvPr/>
        </p:nvSpPr>
        <p:spPr>
          <a:xfrm>
            <a:off x="6643702" y="774964"/>
            <a:ext cx="2357454" cy="1285884"/>
          </a:xfrm>
          <a:prstGeom prst="cloudCallout">
            <a:avLst>
              <a:gd name="adj1" fmla="val -90859"/>
              <a:gd name="adj2" fmla="val -5342"/>
            </a:avLst>
          </a:prstGeom>
          <a:gradFill>
            <a:gsLst>
              <a:gs pos="0">
                <a:srgbClr val="FF75A3"/>
              </a:gs>
              <a:gs pos="50000">
                <a:schemeClr val="bg1"/>
              </a:gs>
              <a:gs pos="100000">
                <a:srgbClr val="660066"/>
              </a:gs>
            </a:gsLst>
            <a:lin ang="54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solidFill>
                  <a:srgbClr val="FF0000"/>
                </a:solidFill>
              </a:rPr>
              <a:t>제 </a:t>
            </a:r>
            <a:r>
              <a:rPr lang="en-US" altLang="ko-KR">
                <a:solidFill>
                  <a:srgbClr val="FF0000"/>
                </a:solidFill>
              </a:rPr>
              <a:t>2</a:t>
            </a:r>
            <a:r>
              <a:rPr lang="ko-KR" altLang="en-US">
                <a:solidFill>
                  <a:srgbClr val="FF0000"/>
                </a:solidFill>
              </a:rPr>
              <a:t>차 세계</a:t>
            </a:r>
          </a:p>
          <a:p>
            <a:pPr algn="ctr">
              <a:defRPr lang="ko-KR" altLang="en-US"/>
            </a:pPr>
            <a:r>
              <a:rPr lang="ko-KR" altLang="en-US">
                <a:solidFill>
                  <a:srgbClr val="FF0000"/>
                </a:solidFill>
              </a:rPr>
              <a:t>대전을 기준</a:t>
            </a:r>
            <a:r>
              <a:rPr lang="en-US" altLang="ko-KR">
                <a:solidFill>
                  <a:srgbClr val="FF0000"/>
                </a:solidFill>
              </a:rPr>
              <a:t>!!</a:t>
            </a:r>
            <a:endParaRPr lang="ko-KR" altLang="en-US">
              <a:solidFill>
                <a:srgbClr val="FF0000"/>
              </a:solidFill>
            </a:endParaRPr>
          </a:p>
        </p:txBody>
      </p:sp>
      <p:grpSp>
        <p:nvGrpSpPr>
          <p:cNvPr id="2" name="그룹 1"/>
          <p:cNvGrpSpPr/>
          <p:nvPr/>
        </p:nvGrpSpPr>
        <p:grpSpPr>
          <a:xfrm>
            <a:off x="857224" y="2101304"/>
            <a:ext cx="8001056" cy="4064000"/>
            <a:chOff x="857224" y="2101304"/>
            <a:chExt cx="8001056" cy="4064000"/>
          </a:xfrm>
        </p:grpSpPr>
        <p:sp>
          <p:nvSpPr>
            <p:cNvPr id="3" name="오른쪽 화살표 2"/>
            <p:cNvSpPr/>
            <p:nvPr/>
          </p:nvSpPr>
          <p:spPr>
            <a:xfrm>
              <a:off x="4057646" y="2101800"/>
              <a:ext cx="4800633" cy="1934765"/>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4">
                  <a:alpha val="90000"/>
                  <a:hueOff val="0"/>
                  <a:satOff val="0"/>
                  <a:lumOff val="0"/>
                  <a:alphaOff val="0"/>
                </a:schemeClr>
              </a:solidFill>
              <a:prstDash val="solid"/>
            </a:ln>
            <a:effectLst>
              <a:outerShdw blurRad="40000" dist="23000" dir="5400000" rotWithShape="0">
                <a:srgbClr val="000000">
                  <a:alpha val="35000"/>
                </a:srgbClr>
              </a:outerShdw>
            </a:effectLst>
          </p:spPr>
          <p:style>
            <a:lnRef idx="1">
              <a:scrgbClr r="0" g="0" b="0"/>
            </a:lnRef>
            <a:fillRef idx="1">
              <a:scrgbClr r="0" g="0" b="0"/>
            </a:fillRef>
            <a:effectRef idx="2">
              <a:scrgbClr r="0" g="0" b="0"/>
            </a:effectRef>
            <a:fontRef idx="minor">
              <a:scrgbClr r="0" g="0" b="0"/>
            </a:fontRef>
          </p:style>
          <p:txBody>
            <a:bodyPr vert="horz" wrap="square" lIns="13968" tIns="13968" rIns="13968" bIns="13968" anchor="t" anchorCtr="0">
              <a:noAutofit/>
            </a:bodyPr>
            <a:lstStyle/>
            <a:p>
              <a:pPr marL="228600" lvl="1" indent="-228600" algn="l" defTabSz="977900" latinLnBrk="1">
                <a:lnSpc>
                  <a:spcPct val="90000"/>
                </a:lnSpc>
                <a:spcBef>
                  <a:spcPct val="0"/>
                </a:spcBef>
                <a:spcAft>
                  <a:spcPct val="15000"/>
                </a:spcAft>
                <a:buChar char="•"/>
                <a:defRPr lang="ko-KR" altLang="en-US"/>
              </a:pPr>
              <a:r>
                <a:rPr lang="ko-KR" altLang="en-US" sz="2200"/>
                <a:t>근대 입헌주의 입각</a:t>
              </a:r>
            </a:p>
            <a:p>
              <a:pPr marL="228600" lvl="1" indent="-228600" algn="l" defTabSz="977900" latinLnBrk="1">
                <a:lnSpc>
                  <a:spcPct val="90000"/>
                </a:lnSpc>
                <a:spcBef>
                  <a:spcPct val="0"/>
                </a:spcBef>
                <a:spcAft>
                  <a:spcPct val="15000"/>
                </a:spcAft>
                <a:buChar char="•"/>
                <a:defRPr lang="ko-KR" altLang="en-US"/>
              </a:pPr>
              <a:r>
                <a:rPr lang="ko-KR" altLang="en-US" sz="2200"/>
                <a:t>메이지헌법</a:t>
              </a:r>
              <a:r>
                <a:rPr lang="en-US" altLang="ko-KR" sz="2200"/>
                <a:t>, </a:t>
              </a:r>
              <a:r>
                <a:rPr lang="ko-KR" altLang="en-US" sz="2200"/>
                <a:t>제국헌법</a:t>
              </a:r>
              <a:r>
                <a:rPr lang="en-US" altLang="ko-KR" sz="2200"/>
                <a:t>, </a:t>
              </a:r>
              <a:r>
                <a:rPr lang="ko-KR" altLang="en-US" sz="2200"/>
                <a:t>구헌법</a:t>
              </a:r>
            </a:p>
          </p:txBody>
        </p:sp>
        <p:sp>
          <p:nvSpPr>
            <p:cNvPr id="4" name="모서리가 둥근 직사각형 3"/>
            <p:cNvSpPr/>
            <p:nvPr/>
          </p:nvSpPr>
          <p:spPr>
            <a:xfrm>
              <a:off x="857224" y="2101304"/>
              <a:ext cx="3200422" cy="1934765"/>
            </a:xfrm>
            <a:prstGeom prst="roundRect">
              <a:avLst>
                <a:gd name="adj" fmla="val 16667"/>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vert="horz" wrap="square" lIns="106680" tIns="53340" rIns="106680" bIns="53340" anchor="ctr" anchorCtr="0">
              <a:noAutofit/>
            </a:bodyPr>
            <a:lstStyle/>
            <a:p>
              <a:pPr lvl="0" algn="ctr" defTabSz="1244600" latinLnBrk="1">
                <a:lnSpc>
                  <a:spcPct val="90000"/>
                </a:lnSpc>
                <a:spcBef>
                  <a:spcPct val="0"/>
                </a:spcBef>
                <a:spcAft>
                  <a:spcPct val="35000"/>
                </a:spcAft>
                <a:defRPr lang="ko-KR" altLang="en-US"/>
              </a:pPr>
              <a:r>
                <a:rPr lang="ko-KR" altLang="en-US" sz="2800">
                  <a:solidFill>
                    <a:srgbClr val="FF0000"/>
                  </a:solidFill>
                </a:rPr>
                <a:t>대일본제국헌법</a:t>
              </a:r>
            </a:p>
          </p:txBody>
        </p:sp>
        <p:sp>
          <p:nvSpPr>
            <p:cNvPr id="5" name="오른쪽 화살표 4"/>
            <p:cNvSpPr/>
            <p:nvPr/>
          </p:nvSpPr>
          <p:spPr>
            <a:xfrm>
              <a:off x="4057646" y="4230042"/>
              <a:ext cx="4800633" cy="1934765"/>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4">
                  <a:alpha val="90000"/>
                  <a:hueOff val="0"/>
                  <a:satOff val="0"/>
                  <a:lumOff val="0"/>
                  <a:alphaOff val="0"/>
                </a:schemeClr>
              </a:solidFill>
              <a:prstDash val="solid"/>
            </a:ln>
            <a:effectLst>
              <a:outerShdw blurRad="40000" dist="23000" dir="5400000" rotWithShape="0">
                <a:srgbClr val="000000">
                  <a:alpha val="35000"/>
                </a:srgbClr>
              </a:outerShdw>
            </a:effectLst>
          </p:spPr>
          <p:style>
            <a:lnRef idx="1">
              <a:scrgbClr r="0" g="0" b="0"/>
            </a:lnRef>
            <a:fillRef idx="1">
              <a:scrgbClr r="0" g="0" b="0"/>
            </a:fillRef>
            <a:effectRef idx="2">
              <a:scrgbClr r="0" g="0" b="0"/>
            </a:effectRef>
            <a:fontRef idx="minor">
              <a:scrgbClr r="0" g="0" b="0"/>
            </a:fontRef>
          </p:style>
          <p:txBody>
            <a:bodyPr vert="horz" wrap="square" lIns="11430" tIns="11430" rIns="11430" bIns="11430" anchor="t" anchorCtr="0">
              <a:noAutofit/>
            </a:bodyPr>
            <a:lstStyle/>
            <a:p>
              <a:pPr marL="171450" lvl="1" indent="-171450" algn="l" defTabSz="800100" latinLnBrk="1">
                <a:lnSpc>
                  <a:spcPct val="90000"/>
                </a:lnSpc>
                <a:spcBef>
                  <a:spcPct val="0"/>
                </a:spcBef>
                <a:spcAft>
                  <a:spcPct val="15000"/>
                </a:spcAft>
                <a:buChar char="•"/>
                <a:defRPr lang="ko-KR" altLang="en-US"/>
              </a:pPr>
              <a:r>
                <a:rPr lang="ko-KR" altLang="en-US" sz="1800"/>
                <a:t>맥아더안을 기초                             ⇒일본국 헌법</a:t>
              </a:r>
            </a:p>
            <a:p>
              <a:pPr marL="171450" lvl="1" indent="-171450" algn="l" defTabSz="800100" latinLnBrk="1">
                <a:lnSpc>
                  <a:spcPct val="90000"/>
                </a:lnSpc>
                <a:spcBef>
                  <a:spcPct val="0"/>
                </a:spcBef>
                <a:spcAft>
                  <a:spcPct val="15000"/>
                </a:spcAft>
                <a:buChar char="•"/>
                <a:defRPr lang="ko-KR" altLang="en-US"/>
              </a:pPr>
              <a:r>
                <a:rPr lang="ko-KR" altLang="en-US" sz="1800"/>
                <a:t>국민주권을 원칙                         ⇒</a:t>
              </a:r>
              <a:r>
                <a:rPr lang="en-US" altLang="ko-KR" sz="1800"/>
                <a:t>“</a:t>
              </a:r>
              <a:r>
                <a:rPr lang="ko-KR" altLang="en-US" sz="1800"/>
                <a:t>평화헌법</a:t>
              </a:r>
              <a:r>
                <a:rPr lang="en-US" altLang="ko-KR" sz="1800"/>
                <a:t>”</a:t>
              </a:r>
              <a:endParaRPr lang="ko-KR" altLang="en-US" sz="1800"/>
            </a:p>
          </p:txBody>
        </p:sp>
        <p:sp>
          <p:nvSpPr>
            <p:cNvPr id="6" name="모서리가 둥근 직사각형 5"/>
            <p:cNvSpPr/>
            <p:nvPr/>
          </p:nvSpPr>
          <p:spPr>
            <a:xfrm>
              <a:off x="857224" y="4230538"/>
              <a:ext cx="3200422" cy="1934765"/>
            </a:xfrm>
            <a:prstGeom prst="roundRect">
              <a:avLst>
                <a:gd name="adj" fmla="val 16667"/>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vert="horz" wrap="square" lIns="106680" tIns="53340" rIns="106680" bIns="53340" anchor="ctr" anchorCtr="0">
              <a:noAutofit/>
            </a:bodyPr>
            <a:lstStyle/>
            <a:p>
              <a:pPr lvl="0" algn="ctr" defTabSz="1244600" latinLnBrk="1">
                <a:lnSpc>
                  <a:spcPct val="90000"/>
                </a:lnSpc>
                <a:spcBef>
                  <a:spcPct val="0"/>
                </a:spcBef>
                <a:spcAft>
                  <a:spcPct val="35000"/>
                </a:spcAft>
                <a:defRPr lang="ko-KR" altLang="en-US"/>
              </a:pPr>
              <a:r>
                <a:rPr lang="ko-KR" altLang="en-US" sz="2800">
                  <a:solidFill>
                    <a:srgbClr val="FF0000"/>
                  </a:solidFill>
                </a:rPr>
                <a:t>일본국헌법</a:t>
              </a:r>
            </a:p>
          </p:txBody>
        </p:sp>
      </p:grpSp>
      <p:pic>
        <p:nvPicPr>
          <p:cNvPr id="12" name="그림 10" descr="벚4.png"/>
          <p:cNvPicPr>
            <a:picLocks noChangeAspect="1"/>
          </p:cNvPicPr>
          <p:nvPr/>
        </p:nvPicPr>
        <p:blipFill rotWithShape="1">
          <a:blip r:embed="rId2" cstate="print"/>
          <a:stretch>
            <a:fillRect/>
          </a:stretch>
        </p:blipFill>
        <p:spPr>
          <a:xfrm rot="14343378">
            <a:off x="8235674" y="5711308"/>
            <a:ext cx="1201789" cy="1380121"/>
          </a:xfrm>
          <a:prstGeom prst="rect">
            <a:avLst/>
          </a:prstGeom>
        </p:spPr>
      </p:pic>
      <p:pic>
        <p:nvPicPr>
          <p:cNvPr id="13" name="그림 8" descr="벚4.png"/>
          <p:cNvPicPr>
            <a:picLocks noChangeAspect="1"/>
          </p:cNvPicPr>
          <p:nvPr/>
        </p:nvPicPr>
        <p:blipFill rotWithShape="1">
          <a:blip r:embed="rId2" cstate="print"/>
          <a:stretch>
            <a:fillRect/>
          </a:stretch>
        </p:blipFill>
        <p:spPr>
          <a:xfrm rot="4546322">
            <a:off x="1149689" y="6335467"/>
            <a:ext cx="435450" cy="500066"/>
          </a:xfrm>
          <a:prstGeom prst="rect">
            <a:avLst/>
          </a:prstGeom>
        </p:spPr>
      </p:pic>
      <p:pic>
        <p:nvPicPr>
          <p:cNvPr id="14" name="그림 14" descr="벚4.png"/>
          <p:cNvPicPr>
            <a:picLocks noChangeAspect="1"/>
          </p:cNvPicPr>
          <p:nvPr/>
        </p:nvPicPr>
        <p:blipFill rotWithShape="1">
          <a:blip r:embed="rId3" cstate="print"/>
          <a:stretch>
            <a:fillRect/>
          </a:stretch>
        </p:blipFill>
        <p:spPr>
          <a:xfrm rot="7871326">
            <a:off x="59877" y="5756300"/>
            <a:ext cx="229083" cy="263076"/>
          </a:xfrm>
          <a:prstGeom prst="rect">
            <a:avLst/>
          </a:prstGeom>
        </p:spPr>
      </p:pic>
      <p:sp>
        <p:nvSpPr>
          <p:cNvPr id="17" name="TextBox 16"/>
          <p:cNvSpPr txBox="1"/>
          <p:nvPr/>
        </p:nvSpPr>
        <p:spPr>
          <a:xfrm>
            <a:off x="-5016" y="622429"/>
            <a:ext cx="6737256" cy="646331"/>
          </a:xfrm>
          <a:prstGeom prst="rect">
            <a:avLst/>
          </a:prstGeom>
          <a:solidFill>
            <a:srgbClr val="FFFFFF">
              <a:alpha val="71000"/>
            </a:srgbClr>
          </a:solidFill>
        </p:spPr>
        <p:txBody>
          <a:bodyPr wrap="square">
            <a:spAutoFit/>
          </a:bodyPr>
          <a:lstStyle/>
          <a:p>
            <a:pPr algn="ctr">
              <a:defRPr lang="ko-KR" altLang="en-US"/>
            </a:pPr>
            <a:r>
              <a:rPr lang="ko-KR" altLang="en-US" sz="3600" b="1">
                <a:blipFill rotWithShape="1">
                  <a:blip r:embed="rId4"/>
                  <a:stretch>
                    <a:fillRect/>
                  </a:stretch>
                </a:blipFill>
                <a:effectLst>
                  <a:outerShdw blurRad="38100" dist="38100" dir="2700000" algn="tl" rotWithShape="0">
                    <a:srgbClr val="000000">
                      <a:alpha val="40000"/>
                    </a:srgbClr>
                  </a:outerShdw>
                </a:effectLst>
              </a:rPr>
              <a:t>대일본제국헌법 </a:t>
            </a:r>
            <a:r>
              <a:rPr lang="en-US" altLang="ko-KR" sz="3600" b="1">
                <a:blipFill rotWithShape="1">
                  <a:blip r:embed="rId4"/>
                  <a:stretch>
                    <a:fillRect/>
                  </a:stretch>
                </a:blipFill>
                <a:effectLst>
                  <a:outerShdw blurRad="38100" dist="38100" dir="2700000" algn="tl" rotWithShape="0">
                    <a:srgbClr val="000000">
                      <a:alpha val="40000"/>
                    </a:srgbClr>
                  </a:outerShdw>
                </a:effectLst>
              </a:rPr>
              <a:t>vs </a:t>
            </a:r>
            <a:r>
              <a:rPr lang="ko-KR" altLang="en-US" sz="3600" b="1">
                <a:blipFill rotWithShape="1">
                  <a:blip r:embed="rId4"/>
                  <a:stretch>
                    <a:fillRect/>
                  </a:stretch>
                </a:blipFill>
                <a:effectLst>
                  <a:outerShdw blurRad="38100" dist="38100" dir="2700000" algn="tl" rotWithShape="0">
                    <a:srgbClr val="000000">
                      <a:alpha val="40000"/>
                    </a:srgbClr>
                  </a:outerShdw>
                </a:effectLst>
              </a:rPr>
              <a:t>일본국헌법</a:t>
            </a:r>
            <a:endParaRPr lang="en-US" altLang="ko-KR" sz="3600" b="1">
              <a:blipFill rotWithShape="1">
                <a:blip r:embed="rId4"/>
                <a:stretch>
                  <a:fillRect/>
                </a:stretch>
              </a:blipFill>
              <a:effectLst>
                <a:outerShdw blurRad="38100" dist="38100" dir="2700000" algn="tl" rotWithShape="0">
                  <a:srgbClr val="000000">
                    <a:alpha val="40000"/>
                  </a:srgbClr>
                </a:outerShdw>
              </a:effectLst>
            </a:endParaRPr>
          </a:p>
        </p:txBody>
      </p:sp>
      <p:pic>
        <p:nvPicPr>
          <p:cNvPr id="19" name="그림 10" descr="벚4.png"/>
          <p:cNvPicPr>
            <a:picLocks noChangeAspect="1"/>
          </p:cNvPicPr>
          <p:nvPr/>
        </p:nvPicPr>
        <p:blipFill rotWithShape="1">
          <a:blip r:embed="rId2" cstate="print"/>
          <a:stretch>
            <a:fillRect/>
          </a:stretch>
        </p:blipFill>
        <p:spPr>
          <a:xfrm rot="2995632">
            <a:off x="62026" y="66025"/>
            <a:ext cx="524580" cy="60242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7" name="Rectangle 26"/>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8" name="Rectangle 27"/>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5" name="직사각형 16"/>
          <p:cNvSpPr/>
          <p:nvPr/>
        </p:nvSpPr>
        <p:spPr>
          <a:xfrm>
            <a:off x="3347864" y="553264"/>
            <a:ext cx="2952328"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9" name="내용 개체 틀 2"/>
          <p:cNvSpPr txBox="1"/>
          <p:nvPr/>
        </p:nvSpPr>
        <p:spPr>
          <a:xfrm>
            <a:off x="857224" y="1628800"/>
            <a:ext cx="8001056" cy="857256"/>
          </a:xfrm>
          <a:prstGeom prst="rect">
            <a:avLst/>
          </a:prstGeom>
        </p:spPr>
        <p:txBody>
          <a:bodyPr vert="horz" lIns="91440" tIns="45720" rIns="91440" bIns="45720" anchor="ctr">
            <a:noAutofit/>
          </a:bodyPr>
          <a:lstStyle/>
          <a:p>
            <a:pPr algn="ctr">
              <a:defRPr lang="ko-KR" altLang="en-US"/>
            </a:pPr>
            <a:r>
              <a:rPr lang="ko-KR" altLang="en-US"/>
              <a:t>정의 </a:t>
            </a:r>
            <a:r>
              <a:rPr lang="en-US" altLang="ko-KR"/>
              <a:t>: </a:t>
            </a:r>
            <a:r>
              <a:rPr lang="ko-KR" altLang="en-US"/>
              <a:t>보수정당인 자유당 </a:t>
            </a:r>
            <a:r>
              <a:rPr lang="en-US" altLang="ko-KR"/>
              <a:t>+ </a:t>
            </a:r>
            <a:r>
              <a:rPr lang="ko-KR" altLang="en-US"/>
              <a:t>일본민주당 </a:t>
            </a:r>
            <a:r>
              <a:rPr lang="en-US" altLang="ko-KR"/>
              <a:t>= </a:t>
            </a:r>
            <a:r>
              <a:rPr lang="ko-KR" altLang="en-US"/>
              <a:t>자유민주당</a:t>
            </a:r>
            <a:r>
              <a:rPr lang="en-US" altLang="ko-KR"/>
              <a:t>(</a:t>
            </a:r>
            <a:r>
              <a:rPr lang="ko-KR" altLang="en-US"/>
              <a:t>자민당</a:t>
            </a:r>
            <a:r>
              <a:rPr lang="en-US" altLang="ko-KR"/>
              <a:t>)</a:t>
            </a:r>
          </a:p>
          <a:p>
            <a:pPr algn="ctr">
              <a:defRPr lang="ko-KR" altLang="en-US"/>
            </a:pPr>
            <a:r>
              <a:rPr lang="en-US" altLang="ko-KR"/>
              <a:t>VS</a:t>
            </a:r>
          </a:p>
          <a:p>
            <a:pPr algn="ctr">
              <a:defRPr lang="ko-KR" altLang="en-US"/>
            </a:pPr>
            <a:r>
              <a:rPr lang="ko-KR" altLang="en-US"/>
              <a:t>일본 사회당 </a:t>
            </a:r>
            <a:endParaRPr lang="en-US" altLang="ko-KR"/>
          </a:p>
        </p:txBody>
      </p:sp>
      <p:sp>
        <p:nvSpPr>
          <p:cNvPr id="20" name="내용 개체 틀 2"/>
          <p:cNvSpPr txBox="1"/>
          <p:nvPr/>
        </p:nvSpPr>
        <p:spPr>
          <a:xfrm>
            <a:off x="928662" y="2428868"/>
            <a:ext cx="8001056" cy="3857652"/>
          </a:xfrm>
          <a:prstGeom prst="rect">
            <a:avLst/>
          </a:prstGeom>
        </p:spPr>
        <p:txBody>
          <a:bodyPr vert="horz" lIns="91440" tIns="45720" rIns="91440" bIns="45720" anchor="ctr">
            <a:noAutofit/>
          </a:bodyPr>
          <a:lstStyle/>
          <a:p>
            <a:pPr algn="ctr">
              <a:defRPr lang="ko-KR" altLang="en-US"/>
            </a:pPr>
            <a:endParaRPr lang="en-US" altLang="ko-KR"/>
          </a:p>
        </p:txBody>
      </p:sp>
      <p:sp>
        <p:nvSpPr>
          <p:cNvPr id="21" name="내용 개체 틀 2"/>
          <p:cNvSpPr txBox="1"/>
          <p:nvPr/>
        </p:nvSpPr>
        <p:spPr>
          <a:xfrm>
            <a:off x="1643042" y="1916832"/>
            <a:ext cx="6715172" cy="3857652"/>
          </a:xfrm>
          <a:prstGeom prst="rect">
            <a:avLst/>
          </a:prstGeom>
        </p:spPr>
        <p:txBody>
          <a:bodyPr vert="horz" lIns="91440" tIns="45720" rIns="91440" bIns="45720" anchor="ctr">
            <a:noAutofit/>
          </a:bodyPr>
          <a:lstStyle/>
          <a:p>
            <a:pPr marL="342900" indent="-342900">
              <a:defRPr lang="ko-KR" altLang="en-US"/>
            </a:pPr>
            <a:r>
              <a:rPr lang="ko-KR" altLang="en-US"/>
              <a:t>특징</a:t>
            </a:r>
          </a:p>
          <a:p>
            <a:pPr marL="342900" indent="-342900">
              <a:defRPr lang="ko-KR" altLang="en-US"/>
            </a:pPr>
            <a:r>
              <a:rPr lang="ko-KR" altLang="en-US"/>
              <a:t>①정당간의</a:t>
            </a:r>
            <a:r>
              <a:rPr lang="en-US" altLang="ko-KR"/>
              <a:t> </a:t>
            </a:r>
            <a:r>
              <a:rPr lang="ko-KR" altLang="en-US"/>
              <a:t>정권교대가 일어나는 </a:t>
            </a:r>
            <a:r>
              <a:rPr lang="en-US" altLang="ko-KR"/>
              <a:t>2</a:t>
            </a:r>
            <a:r>
              <a:rPr lang="ko-KR" altLang="en-US"/>
              <a:t>대정당제가 아니라 자민당 </a:t>
            </a:r>
            <a:r>
              <a:rPr lang="en-US" altLang="ko-KR"/>
              <a:t>1</a:t>
            </a:r>
            <a:r>
              <a:rPr lang="ko-KR" altLang="en-US"/>
              <a:t>당우위정당제가 시작</a:t>
            </a:r>
          </a:p>
          <a:p>
            <a:pPr marL="228600" indent="-228600">
              <a:defRPr lang="ko-KR" altLang="en-US"/>
            </a:pPr>
            <a:r>
              <a:rPr lang="ko-KR" altLang="en-US"/>
              <a:t>②자민당 출신의 국회의원 중에서 총리가 계속 배출</a:t>
            </a:r>
          </a:p>
          <a:p>
            <a:pPr lvl="0">
              <a:defRPr lang="ko-KR" altLang="en-US"/>
            </a:pPr>
            <a:r>
              <a:rPr lang="ko-KR" altLang="en-US"/>
              <a:t>⇒ 낙하산 인사로 기업의 수장이 되기도 했음</a:t>
            </a:r>
          </a:p>
          <a:p>
            <a:pPr lvl="0">
              <a:defRPr lang="ko-KR" altLang="en-US"/>
            </a:pPr>
            <a:endParaRPr lang="en-US" altLang="ko-KR"/>
          </a:p>
        </p:txBody>
      </p:sp>
      <p:sp>
        <p:nvSpPr>
          <p:cNvPr id="23" name="줄무늬가 있는 오른쪽 화살표 22"/>
          <p:cNvSpPr/>
          <p:nvPr/>
        </p:nvSpPr>
        <p:spPr>
          <a:xfrm rot="5400000">
            <a:off x="3929058" y="3939896"/>
            <a:ext cx="1857388" cy="3571900"/>
          </a:xfrm>
          <a:prstGeom prst="stripedRightArrow">
            <a:avLst>
              <a:gd name="adj1" fmla="val 52133"/>
              <a:gd name="adj2" fmla="val 50476"/>
            </a:avLst>
          </a:prstGeom>
          <a:gradFill>
            <a:gsLst>
              <a:gs pos="0">
                <a:srgbClr val="00B050"/>
              </a:gs>
              <a:gs pos="50000">
                <a:srgbClr val="92D050"/>
              </a:gs>
              <a:gs pos="100000">
                <a:schemeClr val="accent3">
                  <a:lumMod val="40000"/>
                  <a:lumOff val="60000"/>
                </a:schemeClr>
              </a:gs>
            </a:gsLst>
            <a:lin ang="10800000" scaled="1"/>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lang="ko-KR" altLang="en-US"/>
            </a:pPr>
            <a:r>
              <a:rPr lang="en-US" altLang="ko-KR" dirty="0">
                <a:solidFill>
                  <a:srgbClr val="002060"/>
                </a:solidFill>
              </a:rPr>
              <a:t>55</a:t>
            </a:r>
            <a:r>
              <a:rPr lang="ko-KR" altLang="en-US" dirty="0">
                <a:solidFill>
                  <a:srgbClr val="002060"/>
                </a:solidFill>
              </a:rPr>
              <a:t>년 체제 변화</a:t>
            </a:r>
          </a:p>
        </p:txBody>
      </p:sp>
      <p:sp>
        <p:nvSpPr>
          <p:cNvPr id="13" name="모서리가 둥근 직사각형 41"/>
          <p:cNvSpPr/>
          <p:nvPr/>
        </p:nvSpPr>
        <p:spPr>
          <a:xfrm>
            <a:off x="1043609" y="1526393"/>
            <a:ext cx="7560840" cy="3117053"/>
          </a:xfrm>
          <a:prstGeom prst="roundRect">
            <a:avLst>
              <a:gd name="adj" fmla="val 16667"/>
            </a:avLst>
          </a:prstGeom>
          <a:noFill/>
          <a:ln>
            <a:solidFill>
              <a:srgbClr val="55C3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lang="ko-KR" altLang="en-US"/>
            </a:pPr>
            <a:endParaRPr lang="en-US" altLang="ko-KR" sz="2800" b="1">
              <a:solidFill>
                <a:srgbClr val="55C3DC"/>
              </a:solidFill>
            </a:endParaRPr>
          </a:p>
        </p:txBody>
      </p:sp>
      <p:sp>
        <p:nvSpPr>
          <p:cNvPr id="14" name="TextBox 13"/>
          <p:cNvSpPr txBox="1"/>
          <p:nvPr/>
        </p:nvSpPr>
        <p:spPr>
          <a:xfrm>
            <a:off x="1259632" y="476672"/>
            <a:ext cx="7164288" cy="692998"/>
          </a:xfrm>
          <a:prstGeom prst="rect">
            <a:avLst/>
          </a:prstGeom>
          <a:solidFill>
            <a:srgbClr val="FFFFFF">
              <a:alpha val="71000"/>
            </a:srgbClr>
          </a:solidFill>
        </p:spPr>
        <p:txBody>
          <a:bodyPr wrap="square">
            <a:spAutoFit/>
          </a:bodyPr>
          <a:lstStyle/>
          <a:p>
            <a:pPr algn="ctr">
              <a:defRPr lang="ko-KR" altLang="en-US"/>
            </a:pPr>
            <a:r>
              <a:rPr lang="en-US" altLang="ko-KR" sz="4000" b="1">
                <a:blipFill rotWithShape="1">
                  <a:blip r:embed="rId2"/>
                  <a:stretch>
                    <a:fillRect/>
                  </a:stretch>
                </a:blipFill>
                <a:effectLst>
                  <a:outerShdw blurRad="38100" dist="38100" dir="2700000" algn="tl" rotWithShape="0">
                    <a:srgbClr val="000000">
                      <a:alpha val="40000"/>
                    </a:srgbClr>
                  </a:outerShdw>
                </a:effectLst>
              </a:rPr>
              <a:t>55</a:t>
            </a:r>
            <a:r>
              <a:rPr lang="ko-KR" altLang="en-US" sz="4000" b="1">
                <a:blipFill rotWithShape="1">
                  <a:blip r:embed="rId2"/>
                  <a:stretch>
                    <a:fillRect/>
                  </a:stretch>
                </a:blipFill>
                <a:effectLst>
                  <a:outerShdw blurRad="38100" dist="38100" dir="2700000" algn="tl" rotWithShape="0">
                    <a:srgbClr val="000000">
                      <a:alpha val="40000"/>
                    </a:srgbClr>
                  </a:outerShdw>
                </a:effectLst>
              </a:rPr>
              <a:t>년 체제란</a:t>
            </a:r>
            <a:r>
              <a:rPr lang="en-US" altLang="ko-KR" sz="4000" b="1">
                <a:blipFill rotWithShape="1">
                  <a:blip r:embed="rId2"/>
                  <a:stretch>
                    <a:fillRect/>
                  </a:stretch>
                </a:blipFill>
                <a:effectLst>
                  <a:outerShdw blurRad="38100" dist="38100" dir="2700000" algn="tl" rotWithShape="0">
                    <a:srgbClr val="000000">
                      <a:alpha val="40000"/>
                    </a:srgbClr>
                  </a:outerShdw>
                </a:effectLst>
              </a:rPr>
              <a:t>?</a:t>
            </a:r>
          </a:p>
        </p:txBody>
      </p:sp>
      <p:pic>
        <p:nvPicPr>
          <p:cNvPr id="17" name="그림 10" descr="벚4.png"/>
          <p:cNvPicPr>
            <a:picLocks noChangeAspect="1"/>
          </p:cNvPicPr>
          <p:nvPr/>
        </p:nvPicPr>
        <p:blipFill rotWithShape="1">
          <a:blip r:embed="rId3" cstate="print"/>
          <a:stretch>
            <a:fillRect/>
          </a:stretch>
        </p:blipFill>
        <p:spPr>
          <a:xfrm rot="2995632">
            <a:off x="2597940" y="107512"/>
            <a:ext cx="712596" cy="818337"/>
          </a:xfrm>
          <a:prstGeom prst="rect">
            <a:avLst/>
          </a:prstGeom>
        </p:spPr>
      </p:pic>
      <p:sp>
        <p:nvSpPr>
          <p:cNvPr id="22" name="곱셈 기호 21"/>
          <p:cNvSpPr/>
          <p:nvPr/>
        </p:nvSpPr>
        <p:spPr>
          <a:xfrm>
            <a:off x="285720" y="1071546"/>
            <a:ext cx="9119936" cy="4381658"/>
          </a:xfrm>
          <a:prstGeom prst="mathMultiply">
            <a:avLst>
              <a:gd name="adj1" fmla="val 23520"/>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anchor="ctr"/>
          <a:lstStyle/>
          <a:p>
            <a:pPr algn="ctr">
              <a:defRPr lang="ko-KR" altLang="en-US"/>
            </a:pPr>
            <a:endParaRPr lang="ko-KR" altLang="en-US"/>
          </a:p>
        </p:txBody>
      </p:sp>
      <p:pic>
        <p:nvPicPr>
          <p:cNvPr id="18" name="그림 10" descr="벚4.png"/>
          <p:cNvPicPr>
            <a:picLocks noChangeAspect="1"/>
          </p:cNvPicPr>
          <p:nvPr/>
        </p:nvPicPr>
        <p:blipFill rotWithShape="1">
          <a:blip r:embed="rId3" cstate="print"/>
          <a:stretch>
            <a:fillRect/>
          </a:stretch>
        </p:blipFill>
        <p:spPr>
          <a:xfrm rot="14343378">
            <a:off x="8235674" y="5711308"/>
            <a:ext cx="1201789" cy="1380121"/>
          </a:xfrm>
          <a:prstGeom prst="rect">
            <a:avLst/>
          </a:prstGeom>
        </p:spPr>
      </p:pic>
      <p:pic>
        <p:nvPicPr>
          <p:cNvPr id="24" name="그림 8" descr="벚4.png"/>
          <p:cNvPicPr>
            <a:picLocks noChangeAspect="1"/>
          </p:cNvPicPr>
          <p:nvPr/>
        </p:nvPicPr>
        <p:blipFill rotWithShape="1">
          <a:blip r:embed="rId3" cstate="print"/>
          <a:stretch>
            <a:fillRect/>
          </a:stretch>
        </p:blipFill>
        <p:spPr>
          <a:xfrm rot="4546322">
            <a:off x="1149689" y="6335467"/>
            <a:ext cx="435450" cy="500066"/>
          </a:xfrm>
          <a:prstGeom prst="rect">
            <a:avLst/>
          </a:prstGeom>
        </p:spPr>
      </p:pic>
      <p:pic>
        <p:nvPicPr>
          <p:cNvPr id="25" name="그림 14" descr="벚4.png"/>
          <p:cNvPicPr>
            <a:picLocks noChangeAspect="1"/>
          </p:cNvPicPr>
          <p:nvPr/>
        </p:nvPicPr>
        <p:blipFill rotWithShape="1">
          <a:blip r:embed="rId4" cstate="print"/>
          <a:stretch>
            <a:fillRect/>
          </a:stretch>
        </p:blipFill>
        <p:spPr>
          <a:xfrm rot="7871326">
            <a:off x="59877" y="5756300"/>
            <a:ext cx="229083" cy="2630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fill="hold" grpId="0" nodeType="clickEffect">
                                  <p:stCondLst>
                                    <p:cond delay="0"/>
                                  </p:stCondLst>
                                  <p:iterate>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stCondLst>
                                            <p:cond delay="0"/>
                                          </p:stCondLst>
                                        </p:cTn>
                                        <p:tgtEl>
                                          <p:spTgt spid="22"/>
                                        </p:tgtEl>
                                        <p:attrNameLst>
                                          <p:attrName>ppt_w</p:attrName>
                                        </p:attrNameLst>
                                      </p:cBhvr>
                                      <p:tavLst>
                                        <p:tav tm="0">
                                          <p:val>
                                            <p:fltVal val="0"/>
                                          </p:val>
                                        </p:tav>
                                        <p:tav tm="100000">
                                          <p:val>
                                            <p:strVal val="#ppt_w"/>
                                          </p:val>
                                        </p:tav>
                                      </p:tavLst>
                                    </p:anim>
                                    <p:anim calcmode="lin" valueType="num">
                                      <p:cBhvr>
                                        <p:cTn id="8" dur="500" fill="hold">
                                          <p:stCondLst>
                                            <p:cond delay="0"/>
                                          </p:stCondLst>
                                        </p:cTn>
                                        <p:tgtEl>
                                          <p:spTgt spid="22"/>
                                        </p:tgtEl>
                                        <p:attrNameLst>
                                          <p:attrName>ppt_h</p:attrName>
                                        </p:attrNameLst>
                                      </p:cBhvr>
                                      <p:tavLst>
                                        <p:tav tm="0">
                                          <p:val>
                                            <p:fltVal val="0"/>
                                          </p:val>
                                        </p:tav>
                                        <p:tav tm="100000">
                                          <p:val>
                                            <p:strVal val="#ppt_h"/>
                                          </p:val>
                                        </p:tav>
                                      </p:tavLst>
                                    </p:anim>
                                    <p:anim calcmode="lin" valueType="num">
                                      <p:cBhvr>
                                        <p:cTn id="9" dur="500" fill="hold">
                                          <p:stCondLst>
                                            <p:cond delay="0"/>
                                          </p:stCondLst>
                                        </p:cTn>
                                        <p:tgtEl>
                                          <p:spTgt spid="22"/>
                                        </p:tgtEl>
                                        <p:attrNameLst>
                                          <p:attrName>style.rotation</p:attrName>
                                        </p:attrNameLst>
                                      </p:cBhvr>
                                      <p:tavLst>
                                        <p:tav tm="0">
                                          <p:val>
                                            <p:fltVal val="360"/>
                                          </p:val>
                                        </p:tav>
                                        <p:tav tm="100000">
                                          <p:val>
                                            <p:fltVal val="0"/>
                                          </p:val>
                                        </p:tav>
                                      </p:tavLst>
                                    </p:anim>
                                    <p:animEffect transition="in" filter="fade">
                                      <p:cBhvr>
                                        <p:cTn id="10" dur="500" fill="hold">
                                          <p:stCondLst>
                                            <p:cond delay="0"/>
                                          </p:stCondLst>
                                        </p:cTn>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iterate>
                                    <p:tmPct val="10000"/>
                                  </p:iterate>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stCondLst>
                                            <p:cond delay="0"/>
                                          </p:stCondLst>
                                        </p:cTn>
                                        <p:tgtEl>
                                          <p:spTgt spid="23"/>
                                        </p:tgtEl>
                                        <p:attrNameLst>
                                          <p:attrName>ppt_x</p:attrName>
                                        </p:attrNameLst>
                                      </p:cBhvr>
                                      <p:tavLst>
                                        <p:tav tm="0">
                                          <p:val>
                                            <p:strVal val="#ppt_x"/>
                                          </p:val>
                                        </p:tav>
                                        <p:tav tm="100000">
                                          <p:val>
                                            <p:strVal val="#ppt_x"/>
                                          </p:val>
                                        </p:tav>
                                      </p:tavLst>
                                    </p:anim>
                                    <p:anim calcmode="lin" valueType="num">
                                      <p:cBhvr>
                                        <p:cTn id="16" dur="500" fill="hold">
                                          <p:stCondLst>
                                            <p:cond delay="0"/>
                                          </p:stCondLst>
                                        </p:cTn>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2" name="Rectangle 31"/>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3" name="Rectangle 32"/>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9" name="직사각형 16"/>
          <p:cNvSpPr/>
          <p:nvPr/>
        </p:nvSpPr>
        <p:spPr>
          <a:xfrm>
            <a:off x="214282" y="604444"/>
            <a:ext cx="8715436" cy="520299"/>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5" name="내용 개체 틀 2"/>
          <p:cNvSpPr txBox="1"/>
          <p:nvPr/>
        </p:nvSpPr>
        <p:spPr>
          <a:xfrm>
            <a:off x="857224" y="1285860"/>
            <a:ext cx="8001056" cy="571504"/>
          </a:xfrm>
          <a:prstGeom prst="rect">
            <a:avLst/>
          </a:prstGeom>
        </p:spPr>
        <p:txBody>
          <a:bodyPr vert="horz" lIns="91440" tIns="45720" rIns="91440" bIns="45720" anchor="ctr">
            <a:noAutofit/>
          </a:bodyPr>
          <a:lstStyle/>
          <a:p>
            <a:pPr>
              <a:spcBef>
                <a:spcPct val="0"/>
              </a:spcBef>
              <a:defRPr lang="ko-KR" altLang="en-US"/>
            </a:pPr>
            <a:r>
              <a:rPr lang="en-US" altLang="ko-KR"/>
              <a:t>1976</a:t>
            </a:r>
            <a:r>
              <a:rPr lang="ko-KR" altLang="en-US"/>
              <a:t>년 록히드사건</a:t>
            </a:r>
            <a:r>
              <a:rPr lang="en-US" altLang="ko-KR"/>
              <a:t>, 1988</a:t>
            </a:r>
            <a:r>
              <a:rPr lang="ko-KR" altLang="en-US"/>
              <a:t>년 리쿠르트사건</a:t>
            </a:r>
            <a:r>
              <a:rPr lang="en-US" altLang="ko-KR"/>
              <a:t>, 1991</a:t>
            </a:r>
            <a:r>
              <a:rPr lang="ko-KR" altLang="en-US"/>
              <a:t>년 사가와큐빈사건</a:t>
            </a:r>
          </a:p>
        </p:txBody>
      </p:sp>
      <p:sp>
        <p:nvSpPr>
          <p:cNvPr id="16" name="내용 개체 틀 2"/>
          <p:cNvSpPr txBox="1"/>
          <p:nvPr/>
        </p:nvSpPr>
        <p:spPr>
          <a:xfrm>
            <a:off x="857224" y="1928802"/>
            <a:ext cx="8001056" cy="785818"/>
          </a:xfrm>
          <a:prstGeom prst="rect">
            <a:avLst/>
          </a:prstGeom>
        </p:spPr>
        <p:txBody>
          <a:bodyPr vert="horz" lIns="91440" tIns="45720" rIns="91440" bIns="45720" anchor="ctr">
            <a:noAutofit/>
          </a:bodyPr>
          <a:lstStyle/>
          <a:p>
            <a:pPr lvl="0">
              <a:defRPr lang="ko-KR" altLang="en-US"/>
            </a:pPr>
            <a:r>
              <a:rPr lang="ko-KR" altLang="en-US"/>
              <a:t>거품경제의 붕괴와 그에 따른 불황</a:t>
            </a:r>
            <a:r>
              <a:rPr lang="en-US" altLang="ko-KR"/>
              <a:t>, </a:t>
            </a:r>
            <a:r>
              <a:rPr lang="ko-KR" altLang="en-US"/>
              <a:t>그리고 끊이지 않은 정치에 대한 불신</a:t>
            </a:r>
          </a:p>
        </p:txBody>
      </p:sp>
      <p:sp>
        <p:nvSpPr>
          <p:cNvPr id="17" name="오른쪽으로 구부러진 화살표 16"/>
          <p:cNvSpPr/>
          <p:nvPr/>
        </p:nvSpPr>
        <p:spPr>
          <a:xfrm>
            <a:off x="214282" y="1500174"/>
            <a:ext cx="500066" cy="1000132"/>
          </a:xfrm>
          <a:prstGeom prst="curvedRightArrow">
            <a:avLst>
              <a:gd name="adj1" fmla="val 25000"/>
              <a:gd name="adj2" fmla="val 50000"/>
              <a:gd name="adj3" fmla="val 55303"/>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schemeClr val="tx1"/>
              </a:solidFill>
            </a:endParaRPr>
          </a:p>
        </p:txBody>
      </p:sp>
      <p:sp>
        <p:nvSpPr>
          <p:cNvPr id="20" name="내용 개체 틀 2"/>
          <p:cNvSpPr txBox="1"/>
          <p:nvPr/>
        </p:nvSpPr>
        <p:spPr>
          <a:xfrm>
            <a:off x="857224" y="2857496"/>
            <a:ext cx="8001056" cy="1000132"/>
          </a:xfrm>
          <a:prstGeom prst="rect">
            <a:avLst/>
          </a:prstGeom>
        </p:spPr>
        <p:txBody>
          <a:bodyPr vert="horz" lIns="91440" tIns="45720" rIns="91440" bIns="45720" anchor="ctr">
            <a:noAutofit/>
          </a:bodyPr>
          <a:lstStyle/>
          <a:p>
            <a:pPr lvl="0">
              <a:defRPr lang="ko-KR" altLang="en-US"/>
            </a:pPr>
            <a:r>
              <a:rPr lang="ko-KR" altLang="en-US"/>
              <a:t>자민당의 탈당자를 중심으로 한 신생당</a:t>
            </a:r>
            <a:r>
              <a:rPr lang="en-US" altLang="ko-KR"/>
              <a:t>·</a:t>
            </a:r>
            <a:r>
              <a:rPr lang="ko-KR" altLang="en-US"/>
              <a:t>신당 사키가케</a:t>
            </a:r>
            <a:r>
              <a:rPr lang="en-US" altLang="ko-KR"/>
              <a:t>·</a:t>
            </a:r>
            <a:r>
              <a:rPr lang="ko-KR" altLang="en-US"/>
              <a:t>호소카와 모리히로의 일본신당이 약진하면서 자민당을 기반으로 하는 미야자와 기이치 내각은 사직</a:t>
            </a:r>
          </a:p>
        </p:txBody>
      </p:sp>
      <p:sp>
        <p:nvSpPr>
          <p:cNvPr id="21" name="오른쪽으로 구부러진 화살표 20"/>
          <p:cNvSpPr/>
          <p:nvPr/>
        </p:nvSpPr>
        <p:spPr>
          <a:xfrm>
            <a:off x="214282" y="2571744"/>
            <a:ext cx="571504" cy="1000132"/>
          </a:xfrm>
          <a:prstGeom prst="curvedRightArrow">
            <a:avLst>
              <a:gd name="adj1" fmla="val 25000"/>
              <a:gd name="adj2" fmla="val 50000"/>
              <a:gd name="adj3" fmla="val 55303"/>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schemeClr val="tx1"/>
              </a:solidFill>
            </a:endParaRPr>
          </a:p>
        </p:txBody>
      </p:sp>
      <p:sp>
        <p:nvSpPr>
          <p:cNvPr id="22" name="내용 개체 틀 2"/>
          <p:cNvSpPr txBox="1"/>
          <p:nvPr/>
        </p:nvSpPr>
        <p:spPr>
          <a:xfrm>
            <a:off x="857224" y="3929066"/>
            <a:ext cx="8001056" cy="1000132"/>
          </a:xfrm>
          <a:prstGeom prst="rect">
            <a:avLst/>
          </a:prstGeom>
        </p:spPr>
        <p:txBody>
          <a:bodyPr vert="horz" lIns="91440" tIns="45720" rIns="91440" bIns="45720" anchor="ctr">
            <a:noAutofit/>
          </a:bodyPr>
          <a:lstStyle/>
          <a:p>
            <a:pPr lvl="0">
              <a:defRPr lang="ko-KR" altLang="en-US"/>
            </a:pPr>
            <a:r>
              <a:rPr lang="ko-KR" altLang="en-US"/>
              <a:t>야당은 호소카와 모리히로를 총리로 옹립하는 것에 합의하고</a:t>
            </a:r>
            <a:r>
              <a:rPr lang="en-US" altLang="ko-KR"/>
              <a:t>, </a:t>
            </a:r>
            <a:r>
              <a:rPr lang="ko-KR" altLang="en-US"/>
              <a:t>자민당과의 연계를 모색한 일본사회당과 신당 사키가케도 수락</a:t>
            </a:r>
          </a:p>
          <a:p>
            <a:pPr lvl="0">
              <a:defRPr lang="ko-KR" altLang="en-US"/>
            </a:pPr>
            <a:r>
              <a:rPr lang="ko-KR" altLang="en-US"/>
              <a:t>⇒ 호소카와 내각 출범</a:t>
            </a:r>
          </a:p>
          <a:p>
            <a:pPr lvl="0">
              <a:defRPr lang="ko-KR" altLang="en-US"/>
            </a:pPr>
            <a:endParaRPr lang="ko-KR" altLang="en-US"/>
          </a:p>
        </p:txBody>
      </p:sp>
      <p:sp>
        <p:nvSpPr>
          <p:cNvPr id="25" name="오른쪽으로 구부러진 화살표 24"/>
          <p:cNvSpPr/>
          <p:nvPr/>
        </p:nvSpPr>
        <p:spPr>
          <a:xfrm>
            <a:off x="214282" y="3714752"/>
            <a:ext cx="571504" cy="1000132"/>
          </a:xfrm>
          <a:prstGeom prst="curvedRightArrow">
            <a:avLst>
              <a:gd name="adj1" fmla="val 25000"/>
              <a:gd name="adj2" fmla="val 50000"/>
              <a:gd name="adj3" fmla="val 55303"/>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schemeClr val="tx1"/>
              </a:solidFill>
            </a:endParaRPr>
          </a:p>
        </p:txBody>
      </p:sp>
      <p:sp>
        <p:nvSpPr>
          <p:cNvPr id="26" name="내용 개체 틀 2"/>
          <p:cNvSpPr txBox="1"/>
          <p:nvPr/>
        </p:nvSpPr>
        <p:spPr>
          <a:xfrm>
            <a:off x="3071802" y="5143512"/>
            <a:ext cx="5857916" cy="1000132"/>
          </a:xfrm>
          <a:prstGeom prst="rect">
            <a:avLst/>
          </a:prstGeom>
        </p:spPr>
        <p:txBody>
          <a:bodyPr vert="horz" lIns="91440" tIns="45720" rIns="91440" bIns="45720" anchor="ctr">
            <a:noAutofit/>
          </a:bodyPr>
          <a:lstStyle/>
          <a:p>
            <a:pPr lvl="0">
              <a:defRPr lang="ko-KR" altLang="en-US"/>
            </a:pPr>
            <a:r>
              <a:rPr lang="ko-KR" altLang="en-US" sz="4000">
                <a:solidFill>
                  <a:srgbClr val="C00000"/>
                </a:solidFill>
              </a:rPr>
              <a:t>‘</a:t>
            </a:r>
            <a:r>
              <a:rPr lang="en-US" altLang="ko-KR" sz="4000">
                <a:solidFill>
                  <a:srgbClr val="C00000"/>
                </a:solidFill>
              </a:rPr>
              <a:t>55</a:t>
            </a:r>
            <a:r>
              <a:rPr lang="ko-KR" altLang="en-US" sz="4000">
                <a:solidFill>
                  <a:srgbClr val="C00000"/>
                </a:solidFill>
              </a:rPr>
              <a:t>년 체제’ 일시적 붕괴</a:t>
            </a:r>
          </a:p>
          <a:p>
            <a:pPr lvl="0">
              <a:defRPr lang="ko-KR" altLang="en-US"/>
            </a:pPr>
            <a:endParaRPr lang="ko-KR" altLang="en-US"/>
          </a:p>
        </p:txBody>
      </p:sp>
      <p:sp>
        <p:nvSpPr>
          <p:cNvPr id="18" name="TextBox 17"/>
          <p:cNvSpPr txBox="1"/>
          <p:nvPr/>
        </p:nvSpPr>
        <p:spPr>
          <a:xfrm>
            <a:off x="0" y="584684"/>
            <a:ext cx="9144000" cy="553998"/>
          </a:xfrm>
          <a:prstGeom prst="rect">
            <a:avLst/>
          </a:prstGeom>
          <a:solidFill>
            <a:srgbClr val="FFFFFF">
              <a:alpha val="71000"/>
            </a:srgbClr>
          </a:solidFill>
        </p:spPr>
        <p:txBody>
          <a:bodyPr wrap="square">
            <a:spAutoFit/>
          </a:bodyPr>
          <a:lstStyle/>
          <a:p>
            <a:pPr algn="ctr">
              <a:defRPr lang="ko-KR" altLang="en-US"/>
            </a:pPr>
            <a:r>
              <a:rPr lang="ko-KR" altLang="en-US" sz="3000" b="1">
                <a:blipFill rotWithShape="1">
                  <a:blip r:embed="rId2"/>
                  <a:stretch>
                    <a:fillRect/>
                  </a:stretch>
                </a:blipFill>
                <a:effectLst>
                  <a:outerShdw blurRad="38100" dist="38100" dir="2700000" algn="tl" rotWithShape="0">
                    <a:srgbClr val="000000">
                      <a:alpha val="40000"/>
                    </a:srgbClr>
                  </a:outerShdw>
                </a:effectLst>
                <a:latin typeface="+mj-lt"/>
              </a:rPr>
              <a:t>만년 정당 </a:t>
            </a:r>
            <a:r>
              <a:rPr lang="en-US" altLang="ko-KR" sz="3000" b="1">
                <a:blipFill rotWithShape="1">
                  <a:blip r:embed="rId2"/>
                  <a:stretch>
                    <a:fillRect/>
                  </a:stretch>
                </a:blipFill>
                <a:effectLst>
                  <a:outerShdw blurRad="38100" dist="38100" dir="2700000" algn="tl" rotWithShape="0">
                    <a:srgbClr val="000000">
                      <a:alpha val="40000"/>
                    </a:srgbClr>
                  </a:outerShdw>
                </a:effectLst>
                <a:latin typeface="+mj-lt"/>
              </a:rPr>
              <a:t>‘</a:t>
            </a:r>
            <a:r>
              <a:rPr lang="ko-KR" altLang="en-US" sz="3000" b="1">
                <a:blipFill rotWithShape="1">
                  <a:blip r:embed="rId2"/>
                  <a:stretch>
                    <a:fillRect/>
                  </a:stretch>
                </a:blipFill>
                <a:effectLst>
                  <a:outerShdw blurRad="38100" dist="38100" dir="2700000" algn="tl" rotWithShape="0">
                    <a:srgbClr val="000000">
                      <a:alpha val="40000"/>
                    </a:srgbClr>
                  </a:outerShdw>
                </a:effectLst>
                <a:latin typeface="+mj-lt"/>
              </a:rPr>
              <a:t>자민당 정부의 일시적 몰락과 체제 붕괴</a:t>
            </a:r>
            <a:endParaRPr lang="en-US" altLang="ko-KR" sz="3000" b="1">
              <a:blipFill rotWithShape="1">
                <a:blip r:embed="rId2"/>
                <a:stretch>
                  <a:fillRect/>
                </a:stretch>
              </a:blipFill>
              <a:effectLst>
                <a:outerShdw blurRad="38100" dist="38100" dir="2700000" algn="tl" rotWithShape="0">
                  <a:srgbClr val="000000">
                    <a:alpha val="40000"/>
                  </a:srgbClr>
                </a:outerShdw>
              </a:effectLst>
              <a:latin typeface="+mj-lt"/>
            </a:endParaRPr>
          </a:p>
        </p:txBody>
      </p:sp>
      <p:pic>
        <p:nvPicPr>
          <p:cNvPr id="23" name="그림 10" descr="벚4.png"/>
          <p:cNvPicPr>
            <a:picLocks noChangeAspect="1"/>
          </p:cNvPicPr>
          <p:nvPr/>
        </p:nvPicPr>
        <p:blipFill rotWithShape="1">
          <a:blip r:embed="rId3" cstate="print"/>
          <a:stretch>
            <a:fillRect/>
          </a:stretch>
        </p:blipFill>
        <p:spPr>
          <a:xfrm rot="2995632">
            <a:off x="62026" y="66025"/>
            <a:ext cx="524580" cy="602422"/>
          </a:xfrm>
          <a:prstGeom prst="rect">
            <a:avLst/>
          </a:prstGeom>
        </p:spPr>
      </p:pic>
      <p:pic>
        <p:nvPicPr>
          <p:cNvPr id="24" name="그림 10" descr="벚4.png"/>
          <p:cNvPicPr>
            <a:picLocks noChangeAspect="1"/>
          </p:cNvPicPr>
          <p:nvPr/>
        </p:nvPicPr>
        <p:blipFill rotWithShape="1">
          <a:blip r:embed="rId3" cstate="print"/>
          <a:stretch>
            <a:fillRect/>
          </a:stretch>
        </p:blipFill>
        <p:spPr>
          <a:xfrm rot="14343378">
            <a:off x="8235674" y="5711308"/>
            <a:ext cx="1201789" cy="1380121"/>
          </a:xfrm>
          <a:prstGeom prst="rect">
            <a:avLst/>
          </a:prstGeom>
        </p:spPr>
      </p:pic>
      <p:pic>
        <p:nvPicPr>
          <p:cNvPr id="27" name="그림 8" descr="벚4.png"/>
          <p:cNvPicPr>
            <a:picLocks noChangeAspect="1"/>
          </p:cNvPicPr>
          <p:nvPr/>
        </p:nvPicPr>
        <p:blipFill rotWithShape="1">
          <a:blip r:embed="rId3" cstate="print"/>
          <a:stretch>
            <a:fillRect/>
          </a:stretch>
        </p:blipFill>
        <p:spPr>
          <a:xfrm rot="4546322">
            <a:off x="1149689" y="6335467"/>
            <a:ext cx="435450" cy="500066"/>
          </a:xfrm>
          <a:prstGeom prst="rect">
            <a:avLst/>
          </a:prstGeom>
        </p:spPr>
      </p:pic>
      <p:pic>
        <p:nvPicPr>
          <p:cNvPr id="28" name="그림 14" descr="벚4.png"/>
          <p:cNvPicPr>
            <a:picLocks noChangeAspect="1"/>
          </p:cNvPicPr>
          <p:nvPr/>
        </p:nvPicPr>
        <p:blipFill rotWithShape="1">
          <a:blip r:embed="rId4" cstate="print"/>
          <a:stretch>
            <a:fillRect/>
          </a:stretch>
        </p:blipFill>
        <p:spPr>
          <a:xfrm rot="7871326">
            <a:off x="59877" y="5756300"/>
            <a:ext cx="229083" cy="263076"/>
          </a:xfrm>
          <a:prstGeom prst="rect">
            <a:avLst/>
          </a:prstGeom>
        </p:spPr>
      </p:pic>
      <p:sp>
        <p:nvSpPr>
          <p:cNvPr id="29" name="줄무늬가 있는 오른쪽 화살표 46"/>
          <p:cNvSpPr/>
          <p:nvPr/>
        </p:nvSpPr>
        <p:spPr>
          <a:xfrm>
            <a:off x="1115616" y="4792324"/>
            <a:ext cx="1704388" cy="1589004"/>
          </a:xfrm>
          <a:prstGeom prst="stripedRightArrow">
            <a:avLst>
              <a:gd name="adj1" fmla="val 70915"/>
              <a:gd name="adj2" fmla="val 34662"/>
            </a:avLst>
          </a:prstGeom>
          <a:solidFill>
            <a:srgbClr val="55C3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8" name="Rectangle 27"/>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9" name="Rectangle 28"/>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5" name="직사각형 16"/>
          <p:cNvSpPr/>
          <p:nvPr/>
        </p:nvSpPr>
        <p:spPr>
          <a:xfrm>
            <a:off x="2714612" y="481256"/>
            <a:ext cx="4305660"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모서리가 둥근 직사각형 15"/>
          <p:cNvSpPr/>
          <p:nvPr/>
        </p:nvSpPr>
        <p:spPr>
          <a:xfrm>
            <a:off x="928662" y="1428736"/>
            <a:ext cx="7243738" cy="928694"/>
          </a:xfrm>
          <a:prstGeom prst="roundRect">
            <a:avLst>
              <a:gd name="adj" fmla="val 16667"/>
            </a:avLst>
          </a:prstGeom>
          <a:ln>
            <a:solidFill>
              <a:srgbClr val="00B0F0"/>
            </a:solidFill>
            <a:prstDash val="sysDash"/>
          </a:ln>
        </p:spPr>
        <p:style>
          <a:lnRef idx="2">
            <a:schemeClr val="dk1"/>
          </a:lnRef>
          <a:fillRef idx="1">
            <a:schemeClr val="lt1"/>
          </a:fillRef>
          <a:effectRef idx="0">
            <a:schemeClr val="dk1"/>
          </a:effectRef>
          <a:fontRef idx="minor">
            <a:schemeClr val="dk1"/>
          </a:fontRef>
        </p:style>
        <p:txBody>
          <a:bodyPr anchor="ctr"/>
          <a:lstStyle/>
          <a:p>
            <a:pPr lvl="0">
              <a:defRPr lang="ko-KR" altLang="en-US"/>
            </a:pPr>
            <a:endParaRPr lang="en-US" altLang="ko-KR" sz="1200"/>
          </a:p>
          <a:p>
            <a:pPr lvl="0">
              <a:defRPr lang="ko-KR" altLang="en-US"/>
            </a:pPr>
            <a:r>
              <a:rPr lang="ko-KR" altLang="en-US" sz="1200"/>
              <a:t>미국의 록히드 사에서 </a:t>
            </a:r>
            <a:r>
              <a:rPr lang="en-US" altLang="ko-KR" sz="1200"/>
              <a:t>1950</a:t>
            </a:r>
            <a:r>
              <a:rPr lang="ko-KR" altLang="en-US" sz="1200"/>
              <a:t>년대 후반부터 </a:t>
            </a:r>
            <a:r>
              <a:rPr lang="en-US" altLang="ko-KR" sz="1200"/>
              <a:t>1970</a:t>
            </a:r>
            <a:r>
              <a:rPr lang="ko-KR" altLang="en-US" sz="1200"/>
              <a:t>년대까지 항공기를 팔기 위해서</a:t>
            </a:r>
            <a:r>
              <a:rPr lang="en-US" altLang="ko-KR" sz="1200"/>
              <a:t> </a:t>
            </a:r>
            <a:r>
              <a:rPr lang="ko-KR" altLang="en-US" sz="1200"/>
              <a:t>여러 나라에 뇌물을 뿌린 </a:t>
            </a:r>
          </a:p>
          <a:p>
            <a:pPr lvl="0">
              <a:defRPr lang="ko-KR" altLang="en-US"/>
            </a:pPr>
            <a:r>
              <a:rPr lang="ko-KR" altLang="en-US" sz="1200"/>
              <a:t>일련의 사건으로 당시 수상이었던 다나카 수상이 관련되어 있어 정치적 파장을 가지고 온 사건</a:t>
            </a:r>
          </a:p>
        </p:txBody>
      </p:sp>
      <p:sp>
        <p:nvSpPr>
          <p:cNvPr id="17" name="가로로 말린 두루마리 모양 16"/>
          <p:cNvSpPr/>
          <p:nvPr/>
        </p:nvSpPr>
        <p:spPr>
          <a:xfrm>
            <a:off x="928662" y="1142984"/>
            <a:ext cx="1785950" cy="571504"/>
          </a:xfrm>
          <a:prstGeom prst="horizontalScroll">
            <a:avLst>
              <a:gd name="adj" fmla="val 12500"/>
            </a:avLst>
          </a:prstGeom>
          <a:solidFill>
            <a:srgbClr val="FFFF00"/>
          </a:solidFill>
          <a:ln>
            <a:solidFill>
              <a:srgbClr val="002060"/>
            </a:solidFill>
          </a:ln>
        </p:spPr>
        <p:style>
          <a:lnRef idx="2">
            <a:schemeClr val="dk1"/>
          </a:lnRef>
          <a:fillRef idx="1">
            <a:schemeClr val="lt1"/>
          </a:fillRef>
          <a:effectRef idx="0">
            <a:schemeClr val="dk1"/>
          </a:effectRef>
          <a:fontRef idx="minor">
            <a:schemeClr val="dk1"/>
          </a:fontRef>
        </p:style>
        <p:txBody>
          <a:bodyPr anchor="ctr"/>
          <a:lstStyle/>
          <a:p>
            <a:pPr algn="ctr">
              <a:defRPr lang="ko-KR" altLang="en-US"/>
            </a:pPr>
            <a:r>
              <a:rPr lang="en-US" altLang="ko-KR" sz="1400"/>
              <a:t>76</a:t>
            </a:r>
            <a:r>
              <a:rPr lang="ko-KR" altLang="en-US" sz="1400"/>
              <a:t>년 록히드 사건</a:t>
            </a:r>
          </a:p>
        </p:txBody>
      </p:sp>
      <p:sp>
        <p:nvSpPr>
          <p:cNvPr id="19" name="모서리가 둥근 직사각형 18"/>
          <p:cNvSpPr/>
          <p:nvPr/>
        </p:nvSpPr>
        <p:spPr>
          <a:xfrm>
            <a:off x="928662" y="2928933"/>
            <a:ext cx="7243738" cy="1383541"/>
          </a:xfrm>
          <a:prstGeom prst="roundRect">
            <a:avLst>
              <a:gd name="adj" fmla="val 16667"/>
            </a:avLst>
          </a:prstGeom>
          <a:ln>
            <a:solidFill>
              <a:srgbClr val="00B0F0"/>
            </a:solidFill>
            <a:prstDash val="sysDash"/>
          </a:ln>
        </p:spPr>
        <p:style>
          <a:lnRef idx="2">
            <a:schemeClr val="dk1"/>
          </a:lnRef>
          <a:fillRef idx="1">
            <a:schemeClr val="lt1"/>
          </a:fillRef>
          <a:effectRef idx="0">
            <a:schemeClr val="dk1"/>
          </a:effectRef>
          <a:fontRef idx="minor">
            <a:schemeClr val="dk1"/>
          </a:fontRef>
        </p:style>
        <p:txBody>
          <a:bodyPr anchor="ctr"/>
          <a:lstStyle/>
          <a:p>
            <a:pPr lvl="0">
              <a:defRPr lang="ko-KR" altLang="en-US"/>
            </a:pPr>
            <a:endParaRPr lang="en-US" altLang="ko-KR" sz="1200"/>
          </a:p>
          <a:p>
            <a:pPr lvl="0">
              <a:defRPr lang="ko-KR" altLang="en-US"/>
            </a:pPr>
            <a:r>
              <a:rPr lang="ko-KR" altLang="en-US" sz="1200"/>
              <a:t>일본 정보산업회사인 리쿠르트사가 계열회사인 리쿠르트 코스모스의 미공개 주식을 공개 직전</a:t>
            </a:r>
          </a:p>
          <a:p>
            <a:pPr lvl="0">
              <a:defRPr lang="ko-KR" altLang="en-US"/>
            </a:pPr>
            <a:r>
              <a:rPr lang="ko-KR" altLang="en-US" sz="1200"/>
              <a:t>정치</a:t>
            </a:r>
            <a:r>
              <a:rPr lang="en-US" altLang="ko-KR" sz="1200"/>
              <a:t>·</a:t>
            </a:r>
            <a:r>
              <a:rPr lang="ko-KR" altLang="en-US" sz="1200"/>
              <a:t>관료</a:t>
            </a:r>
            <a:r>
              <a:rPr lang="en-US" altLang="ko-KR" sz="1200"/>
              <a:t>·</a:t>
            </a:r>
            <a:r>
              <a:rPr lang="ko-KR" altLang="en-US" sz="1200"/>
              <a:t>경제계의 유력 인사들에게 싸게 양도하여 공개 후에 부당 이익을 보게 함으로써</a:t>
            </a:r>
            <a:r>
              <a:rPr lang="en-US" altLang="ko-KR" sz="1200"/>
              <a:t> </a:t>
            </a:r>
            <a:r>
              <a:rPr lang="ko-KR" altLang="en-US" sz="1200"/>
              <a:t>사실상의 뇌물을 공여한 사건</a:t>
            </a:r>
            <a:r>
              <a:rPr lang="en-US" altLang="ko-KR" sz="1200"/>
              <a:t>.</a:t>
            </a:r>
          </a:p>
          <a:p>
            <a:pPr lvl="0">
              <a:defRPr lang="ko-KR" altLang="en-US"/>
            </a:pPr>
            <a:r>
              <a:rPr lang="en-US" altLang="ko-KR" sz="1200"/>
              <a:t>86</a:t>
            </a:r>
            <a:r>
              <a:rPr lang="ko-KR" altLang="en-US" sz="1200"/>
              <a:t>년 </a:t>
            </a:r>
            <a:r>
              <a:rPr lang="en-US" altLang="ko-KR" sz="1200"/>
              <a:t>9</a:t>
            </a:r>
            <a:r>
              <a:rPr lang="ko-KR" altLang="en-US" sz="1200"/>
              <a:t>월</a:t>
            </a:r>
            <a:r>
              <a:rPr lang="en-US" altLang="ko-KR" sz="1200"/>
              <a:t>, </a:t>
            </a:r>
            <a:r>
              <a:rPr lang="ko-KR" altLang="en-US" sz="1200"/>
              <a:t>당시 수상이던 나카소네 야스히로를 비롯해 다케시타 노보루 </a:t>
            </a:r>
            <a:r>
              <a:rPr lang="en-US" altLang="ko-KR" sz="1200"/>
              <a:t>· </a:t>
            </a:r>
            <a:r>
              <a:rPr lang="ko-KR" altLang="en-US" sz="1200"/>
              <a:t>아베 신타로</a:t>
            </a:r>
            <a:r>
              <a:rPr lang="en-US" altLang="ko-KR" sz="1200"/>
              <a:t> (</a:t>
            </a:r>
            <a:r>
              <a:rPr lang="ko-KR" altLang="en-US" sz="1200"/>
              <a:t>현 총리</a:t>
            </a:r>
            <a:r>
              <a:rPr lang="en-US" altLang="ko-KR" sz="1200"/>
              <a:t> </a:t>
            </a:r>
            <a:r>
              <a:rPr lang="ko-KR" altLang="en-US" sz="1200"/>
              <a:t>아베 신조의 아버지</a:t>
            </a:r>
            <a:r>
              <a:rPr lang="en-US" altLang="ko-KR" sz="1200"/>
              <a:t>)</a:t>
            </a:r>
            <a:r>
              <a:rPr lang="ko-KR" altLang="en-US" sz="1200"/>
              <a:t> </a:t>
            </a:r>
            <a:r>
              <a:rPr lang="en-US" altLang="ko-KR" sz="1200"/>
              <a:t>· </a:t>
            </a:r>
            <a:r>
              <a:rPr lang="ko-KR" altLang="en-US" sz="1200"/>
              <a:t>미야자와 등 </a:t>
            </a:r>
            <a:r>
              <a:rPr lang="en-US" altLang="ko-KR" sz="1200"/>
              <a:t>76</a:t>
            </a:r>
            <a:r>
              <a:rPr lang="ko-KR" altLang="en-US" sz="1200"/>
              <a:t>명에게 뇌물성 리쿠르트 주식을 양도한 사건</a:t>
            </a:r>
            <a:endParaRPr lang="en-US" altLang="ko-KR" sz="1200"/>
          </a:p>
        </p:txBody>
      </p:sp>
      <p:sp>
        <p:nvSpPr>
          <p:cNvPr id="20" name="가로로 말린 두루마리 모양 19"/>
          <p:cNvSpPr/>
          <p:nvPr/>
        </p:nvSpPr>
        <p:spPr>
          <a:xfrm>
            <a:off x="928662" y="2643182"/>
            <a:ext cx="1857388" cy="571504"/>
          </a:xfrm>
          <a:prstGeom prst="horizontalScroll">
            <a:avLst>
              <a:gd name="adj" fmla="val 12500"/>
            </a:avLst>
          </a:prstGeom>
          <a:solidFill>
            <a:srgbClr val="FFFF00"/>
          </a:solidFill>
          <a:ln>
            <a:solidFill>
              <a:srgbClr val="002060"/>
            </a:solidFill>
          </a:ln>
        </p:spPr>
        <p:style>
          <a:lnRef idx="2">
            <a:schemeClr val="dk1"/>
          </a:lnRef>
          <a:fillRef idx="1">
            <a:schemeClr val="lt1"/>
          </a:fillRef>
          <a:effectRef idx="0">
            <a:schemeClr val="dk1"/>
          </a:effectRef>
          <a:fontRef idx="minor">
            <a:schemeClr val="dk1"/>
          </a:fontRef>
        </p:style>
        <p:txBody>
          <a:bodyPr anchor="ctr"/>
          <a:lstStyle/>
          <a:p>
            <a:pPr algn="ctr">
              <a:defRPr lang="ko-KR" altLang="en-US"/>
            </a:pPr>
            <a:r>
              <a:rPr lang="en-US" altLang="ko-KR" sz="1400"/>
              <a:t>88</a:t>
            </a:r>
            <a:r>
              <a:rPr lang="ko-KR" altLang="en-US" sz="1400"/>
              <a:t>년 리쿠르트 사건</a:t>
            </a:r>
          </a:p>
        </p:txBody>
      </p:sp>
      <p:sp>
        <p:nvSpPr>
          <p:cNvPr id="21" name="모서리가 둥근 직사각형 20"/>
          <p:cNvSpPr/>
          <p:nvPr/>
        </p:nvSpPr>
        <p:spPr>
          <a:xfrm>
            <a:off x="928662" y="4714884"/>
            <a:ext cx="7243738" cy="928694"/>
          </a:xfrm>
          <a:prstGeom prst="roundRect">
            <a:avLst>
              <a:gd name="adj" fmla="val 16667"/>
            </a:avLst>
          </a:prstGeom>
          <a:ln>
            <a:solidFill>
              <a:srgbClr val="00B0F0"/>
            </a:solidFill>
            <a:prstDash val="sysDash"/>
          </a:ln>
        </p:spPr>
        <p:style>
          <a:lnRef idx="2">
            <a:schemeClr val="dk1"/>
          </a:lnRef>
          <a:fillRef idx="1">
            <a:schemeClr val="lt1"/>
          </a:fillRef>
          <a:effectRef idx="0">
            <a:schemeClr val="dk1"/>
          </a:effectRef>
          <a:fontRef idx="minor">
            <a:schemeClr val="dk1"/>
          </a:fontRef>
        </p:style>
        <p:txBody>
          <a:bodyPr anchor="ctr"/>
          <a:lstStyle/>
          <a:p>
            <a:pPr algn="ctr">
              <a:defRPr lang="ko-KR" altLang="en-US"/>
            </a:pPr>
            <a:endParaRPr lang="en-US" altLang="ko-KR" sz="1200"/>
          </a:p>
          <a:p>
            <a:pPr lvl="0">
              <a:defRPr lang="ko-KR" altLang="en-US"/>
            </a:pPr>
            <a:r>
              <a:rPr lang="ko-KR" altLang="en-US" sz="1200"/>
              <a:t>자민당의 전 자민당 부총재 가네마루가 거대 택배회사인 사가와큐빈으로부터 </a:t>
            </a:r>
            <a:r>
              <a:rPr lang="en-US" altLang="ko-KR" sz="1200"/>
              <a:t>5</a:t>
            </a:r>
            <a:r>
              <a:rPr lang="ko-KR" altLang="en-US" sz="1200"/>
              <a:t>억 엔의 부정현금을 받은 사건을 말한다</a:t>
            </a:r>
            <a:r>
              <a:rPr lang="en-US" altLang="ko-KR" sz="1200"/>
              <a:t>.</a:t>
            </a:r>
          </a:p>
          <a:p>
            <a:pPr lvl="0">
              <a:defRPr lang="ko-KR" altLang="en-US"/>
            </a:pPr>
            <a:r>
              <a:rPr lang="en-US" altLang="ko-KR" sz="1200"/>
              <a:t> </a:t>
            </a:r>
          </a:p>
        </p:txBody>
      </p:sp>
      <p:sp>
        <p:nvSpPr>
          <p:cNvPr id="22" name="가로로 말린 두루마리 모양 21"/>
          <p:cNvSpPr/>
          <p:nvPr/>
        </p:nvSpPr>
        <p:spPr>
          <a:xfrm>
            <a:off x="928662" y="4429132"/>
            <a:ext cx="2143140" cy="571504"/>
          </a:xfrm>
          <a:prstGeom prst="horizontalScroll">
            <a:avLst>
              <a:gd name="adj" fmla="val 12500"/>
            </a:avLst>
          </a:prstGeom>
          <a:solidFill>
            <a:srgbClr val="FFFF00"/>
          </a:solidFill>
          <a:ln>
            <a:solidFill>
              <a:srgbClr val="002060"/>
            </a:solidFill>
          </a:ln>
        </p:spPr>
        <p:style>
          <a:lnRef idx="2">
            <a:schemeClr val="dk1"/>
          </a:lnRef>
          <a:fillRef idx="1">
            <a:schemeClr val="lt1"/>
          </a:fillRef>
          <a:effectRef idx="0">
            <a:schemeClr val="dk1"/>
          </a:effectRef>
          <a:fontRef idx="minor">
            <a:schemeClr val="dk1"/>
          </a:fontRef>
        </p:style>
        <p:txBody>
          <a:bodyPr anchor="ctr"/>
          <a:lstStyle/>
          <a:p>
            <a:pPr algn="ctr">
              <a:defRPr lang="ko-KR" altLang="en-US"/>
            </a:pPr>
            <a:r>
              <a:rPr lang="en-US" altLang="ko-KR" sz="1400"/>
              <a:t>91</a:t>
            </a:r>
            <a:r>
              <a:rPr lang="ko-KR" altLang="en-US" sz="1400"/>
              <a:t>년 사가와 큐빈 사건</a:t>
            </a:r>
          </a:p>
        </p:txBody>
      </p:sp>
      <p:pic>
        <p:nvPicPr>
          <p:cNvPr id="14" name="그림 10" descr="벚4.png"/>
          <p:cNvPicPr>
            <a:picLocks noChangeAspect="1"/>
          </p:cNvPicPr>
          <p:nvPr/>
        </p:nvPicPr>
        <p:blipFill rotWithShape="1">
          <a:blip r:embed="rId2" cstate="print"/>
          <a:stretch>
            <a:fillRect/>
          </a:stretch>
        </p:blipFill>
        <p:spPr>
          <a:xfrm rot="14343378">
            <a:off x="8235674" y="5711308"/>
            <a:ext cx="1201789" cy="1380121"/>
          </a:xfrm>
          <a:prstGeom prst="rect">
            <a:avLst/>
          </a:prstGeom>
        </p:spPr>
      </p:pic>
      <p:pic>
        <p:nvPicPr>
          <p:cNvPr id="15" name="그림 8" descr="벚4.png"/>
          <p:cNvPicPr>
            <a:picLocks noChangeAspect="1"/>
          </p:cNvPicPr>
          <p:nvPr/>
        </p:nvPicPr>
        <p:blipFill rotWithShape="1">
          <a:blip r:embed="rId2" cstate="print"/>
          <a:stretch>
            <a:fillRect/>
          </a:stretch>
        </p:blipFill>
        <p:spPr>
          <a:xfrm rot="4546322">
            <a:off x="1149689" y="6335467"/>
            <a:ext cx="435450" cy="500066"/>
          </a:xfrm>
          <a:prstGeom prst="rect">
            <a:avLst/>
          </a:prstGeom>
        </p:spPr>
      </p:pic>
      <p:pic>
        <p:nvPicPr>
          <p:cNvPr id="23" name="그림 14" descr="벚4.png"/>
          <p:cNvPicPr>
            <a:picLocks noChangeAspect="1"/>
          </p:cNvPicPr>
          <p:nvPr/>
        </p:nvPicPr>
        <p:blipFill rotWithShape="1">
          <a:blip r:embed="rId3" cstate="print"/>
          <a:stretch>
            <a:fillRect/>
          </a:stretch>
        </p:blipFill>
        <p:spPr>
          <a:xfrm rot="7871326">
            <a:off x="59877" y="5756300"/>
            <a:ext cx="229083" cy="263076"/>
          </a:xfrm>
          <a:prstGeom prst="rect">
            <a:avLst/>
          </a:prstGeom>
        </p:spPr>
      </p:pic>
      <p:sp>
        <p:nvSpPr>
          <p:cNvPr id="24" name="TextBox 23"/>
          <p:cNvSpPr txBox="1"/>
          <p:nvPr/>
        </p:nvSpPr>
        <p:spPr>
          <a:xfrm>
            <a:off x="1187624" y="404664"/>
            <a:ext cx="7416824" cy="698331"/>
          </a:xfrm>
          <a:prstGeom prst="rect">
            <a:avLst/>
          </a:prstGeom>
          <a:solidFill>
            <a:srgbClr val="FFFFFF">
              <a:alpha val="71000"/>
            </a:srgbClr>
          </a:solidFill>
        </p:spPr>
        <p:txBody>
          <a:bodyPr wrap="square">
            <a:spAutoFit/>
          </a:bodyPr>
          <a:lstStyle/>
          <a:p>
            <a:pPr algn="ctr">
              <a:defRPr lang="ko-KR" altLang="en-US"/>
            </a:pPr>
            <a:r>
              <a:rPr lang="ko-KR" altLang="en-US" sz="4000" b="1">
                <a:blipFill rotWithShape="1">
                  <a:blip r:embed="rId4"/>
                  <a:stretch>
                    <a:fillRect/>
                  </a:stretch>
                </a:blipFill>
                <a:effectLst>
                  <a:outerShdw blurRad="38100" dist="38100" dir="2700000" algn="tl" rotWithShape="0">
                    <a:srgbClr val="000000">
                      <a:alpha val="40000"/>
                    </a:srgbClr>
                  </a:outerShdw>
                </a:effectLst>
              </a:rPr>
              <a:t>대표적인 사건 정리</a:t>
            </a:r>
            <a:endParaRPr lang="en-US" altLang="ko-KR" sz="4000" b="1">
              <a:blipFill rotWithShape="1">
                <a:blip r:embed="rId4"/>
                <a:stretch>
                  <a:fillRect/>
                </a:stretch>
              </a:blipFill>
              <a:effectLst>
                <a:outerShdw blurRad="38100" dist="38100" dir="2700000" algn="tl" rotWithShape="0">
                  <a:srgbClr val="000000">
                    <a:alpha val="40000"/>
                  </a:srgbClr>
                </a:outerShdw>
              </a:effectLst>
            </a:endParaRPr>
          </a:p>
        </p:txBody>
      </p:sp>
      <p:pic>
        <p:nvPicPr>
          <p:cNvPr id="26" name="그림 10" descr="벚4.png"/>
          <p:cNvPicPr>
            <a:picLocks noChangeAspect="1"/>
          </p:cNvPicPr>
          <p:nvPr/>
        </p:nvPicPr>
        <p:blipFill rotWithShape="1">
          <a:blip r:embed="rId2" cstate="print"/>
          <a:stretch>
            <a:fillRect/>
          </a:stretch>
        </p:blipFill>
        <p:spPr>
          <a:xfrm rot="2995632">
            <a:off x="2089048" y="107512"/>
            <a:ext cx="712596" cy="81833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자유형 15"/>
          <p:cNvSpPr/>
          <p:nvPr/>
        </p:nvSpPr>
        <p:spPr>
          <a:xfrm rot="16200000">
            <a:off x="7358094" y="544678"/>
            <a:ext cx="1928802" cy="928694"/>
          </a:xfrm>
          <a:custGeom>
            <a:avLst/>
            <a:gdLst>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10834 w 1725346"/>
              <a:gd name="connsiteY0" fmla="*/ 0 h 857256"/>
              <a:gd name="connsiteX1" fmla="*/ 1725346 w 1725346"/>
              <a:gd name="connsiteY1" fmla="*/ 0 h 857256"/>
              <a:gd name="connsiteX2" fmla="*/ 1725346 w 1725346"/>
              <a:gd name="connsiteY2" fmla="*/ 857256 h 857256"/>
              <a:gd name="connsiteX3" fmla="*/ 10834 w 1725346"/>
              <a:gd name="connsiteY3" fmla="*/ 857256 h 857256"/>
              <a:gd name="connsiteX4" fmla="*/ 10834 w 1725346"/>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12" h="857256">
                <a:moveTo>
                  <a:pt x="0" y="0"/>
                </a:moveTo>
                <a:lnTo>
                  <a:pt x="1714512" y="0"/>
                </a:lnTo>
                <a:lnTo>
                  <a:pt x="1714512" y="857256"/>
                </a:lnTo>
                <a:lnTo>
                  <a:pt x="0" y="857256"/>
                </a:lnTo>
                <a:cubicBezTo>
                  <a:pt x="354926" y="435492"/>
                  <a:pt x="535542" y="462358"/>
                  <a:pt x="0" y="0"/>
                </a:cubicBezTo>
                <a:close/>
              </a:path>
            </a:pathLst>
          </a:custGeom>
          <a:solidFill>
            <a:srgbClr val="FFBDB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1" name="Rectangle 20"/>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2" name="Rectangle 21"/>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3" name="Rectangle 22"/>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294" name="TextBox 3293"/>
          <p:cNvSpPr txBox="1"/>
          <p:nvPr/>
        </p:nvSpPr>
        <p:spPr>
          <a:xfrm>
            <a:off x="1223489" y="2368872"/>
            <a:ext cx="3468526" cy="523220"/>
          </a:xfrm>
          <a:prstGeom prst="rect">
            <a:avLst/>
          </a:prstGeom>
          <a:noFill/>
        </p:spPr>
        <p:txBody>
          <a:bodyPr wrap="none">
            <a:spAutoFit/>
          </a:bodyPr>
          <a:lstStyle/>
          <a:p>
            <a:pPr lvl="0">
              <a:defRPr lang="ko-KR" altLang="en-US"/>
            </a:pPr>
            <a:r>
              <a:rPr lang="ko-KR" altLang="en-US" sz="2800" b="1" spc="-145">
                <a:solidFill>
                  <a:schemeClr val="tx1">
                    <a:lumMod val="75000"/>
                    <a:lumOff val="25000"/>
                  </a:schemeClr>
                </a:solidFill>
              </a:rPr>
              <a:t>연립정부시대의 도래 </a:t>
            </a:r>
          </a:p>
        </p:txBody>
      </p:sp>
      <p:sp>
        <p:nvSpPr>
          <p:cNvPr id="3296" name="TextBox 3295"/>
          <p:cNvSpPr txBox="1"/>
          <p:nvPr/>
        </p:nvSpPr>
        <p:spPr>
          <a:xfrm>
            <a:off x="4941256" y="4378969"/>
            <a:ext cx="3987723" cy="819776"/>
          </a:xfrm>
          <a:prstGeom prst="rect">
            <a:avLst/>
          </a:prstGeom>
          <a:noFill/>
        </p:spPr>
        <p:txBody>
          <a:bodyPr wrap="square">
            <a:spAutoFit/>
          </a:bodyPr>
          <a:lstStyle/>
          <a:p>
            <a:pPr lvl="0" algn="ctr">
              <a:defRPr lang="ko-KR" altLang="en-US"/>
            </a:pPr>
            <a:r>
              <a:rPr lang="ko-KR" altLang="en-US" sz="2400" b="1" spc="-148">
                <a:solidFill>
                  <a:schemeClr val="tx1">
                    <a:lumMod val="75000"/>
                    <a:lumOff val="25000"/>
                  </a:schemeClr>
                </a:solidFill>
              </a:rPr>
              <a:t>민주당  중심의  연립정부 </a:t>
            </a:r>
          </a:p>
          <a:p>
            <a:pPr lvl="0" algn="ctr">
              <a:defRPr lang="ko-KR" altLang="en-US"/>
            </a:pPr>
            <a:r>
              <a:rPr lang="ko-KR" altLang="en-US" sz="2400" b="1" spc="-148">
                <a:solidFill>
                  <a:schemeClr val="tx1">
                    <a:lumMod val="75000"/>
                    <a:lumOff val="25000"/>
                  </a:schemeClr>
                </a:solidFill>
              </a:rPr>
              <a:t>탄생</a:t>
            </a:r>
          </a:p>
        </p:txBody>
      </p:sp>
      <p:cxnSp>
        <p:nvCxnSpPr>
          <p:cNvPr id="3303" name="직선 연결선 3302"/>
          <p:cNvCxnSpPr/>
          <p:nvPr/>
        </p:nvCxnSpPr>
        <p:spPr>
          <a:xfrm>
            <a:off x="1115616" y="3429000"/>
            <a:ext cx="7200800" cy="0"/>
          </a:xfrm>
          <a:prstGeom prst="line">
            <a:avLst/>
          </a:prstGeom>
          <a:ln>
            <a:solidFill>
              <a:srgbClr val="FF75A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05" name="직선 연결선 3304"/>
          <p:cNvCxnSpPr/>
          <p:nvPr/>
        </p:nvCxnSpPr>
        <p:spPr>
          <a:xfrm>
            <a:off x="4716016" y="1721128"/>
            <a:ext cx="35250" cy="3508072"/>
          </a:xfrm>
          <a:prstGeom prst="line">
            <a:avLst/>
          </a:prstGeom>
          <a:ln>
            <a:solidFill>
              <a:srgbClr val="FF75A3"/>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854508" y="2368872"/>
            <a:ext cx="3825327" cy="943923"/>
          </a:xfrm>
          <a:prstGeom prst="rect">
            <a:avLst/>
          </a:prstGeom>
          <a:noFill/>
        </p:spPr>
        <p:txBody>
          <a:bodyPr wrap="square">
            <a:spAutoFit/>
          </a:bodyPr>
          <a:lstStyle/>
          <a:p>
            <a:pPr lvl="0" algn="ctr">
              <a:defRPr lang="ko-KR" altLang="en-US"/>
            </a:pPr>
            <a:r>
              <a:rPr lang="ko-KR" altLang="en-US" sz="2800" b="1" spc="-145">
                <a:solidFill>
                  <a:schemeClr val="tx1">
                    <a:lumMod val="75000"/>
                    <a:lumOff val="25000"/>
                  </a:schemeClr>
                </a:solidFill>
              </a:rPr>
              <a:t>자민당 중심 정부의 </a:t>
            </a:r>
          </a:p>
          <a:p>
            <a:pPr lvl="0" algn="ctr">
              <a:defRPr lang="ko-KR" altLang="en-US"/>
            </a:pPr>
            <a:r>
              <a:rPr lang="ko-KR" altLang="en-US" sz="2800" b="1" spc="-145">
                <a:solidFill>
                  <a:schemeClr val="tx1">
                    <a:lumMod val="75000"/>
                    <a:lumOff val="25000"/>
                  </a:schemeClr>
                </a:solidFill>
              </a:rPr>
              <a:t>회복</a:t>
            </a:r>
          </a:p>
        </p:txBody>
      </p:sp>
      <p:sp>
        <p:nvSpPr>
          <p:cNvPr id="27" name="TextBox 26"/>
          <p:cNvSpPr txBox="1"/>
          <p:nvPr/>
        </p:nvSpPr>
        <p:spPr>
          <a:xfrm>
            <a:off x="1761296" y="4302026"/>
            <a:ext cx="2444944" cy="523220"/>
          </a:xfrm>
          <a:prstGeom prst="rect">
            <a:avLst/>
          </a:prstGeom>
          <a:noFill/>
        </p:spPr>
        <p:txBody>
          <a:bodyPr wrap="none">
            <a:spAutoFit/>
          </a:bodyPr>
          <a:lstStyle/>
          <a:p>
            <a:pPr lvl="0">
              <a:defRPr lang="ko-KR" altLang="en-US"/>
            </a:pPr>
            <a:r>
              <a:rPr lang="ko-KR" altLang="en-US" sz="2800" b="1" spc="-285">
                <a:solidFill>
                  <a:schemeClr val="tx1">
                    <a:lumMod val="75000"/>
                    <a:lumOff val="25000"/>
                  </a:schemeClr>
                </a:solidFill>
              </a:rPr>
              <a:t>자민당의   추락</a:t>
            </a:r>
            <a:endParaRPr lang="en-US" altLang="ko-KR" sz="2800" b="1" spc="-285">
              <a:solidFill>
                <a:schemeClr val="tx1">
                  <a:lumMod val="75000"/>
                  <a:lumOff val="25000"/>
                </a:schemeClr>
              </a:solidFill>
            </a:endParaRPr>
          </a:p>
        </p:txBody>
      </p:sp>
      <p:pic>
        <p:nvPicPr>
          <p:cNvPr id="17" name="그림 4" descr="벚2.png"/>
          <p:cNvPicPr>
            <a:picLocks noChangeAspect="1"/>
          </p:cNvPicPr>
          <p:nvPr/>
        </p:nvPicPr>
        <p:blipFill rotWithShape="1">
          <a:blip r:embed="rId3" cstate="print"/>
          <a:stretch>
            <a:fillRect/>
          </a:stretch>
        </p:blipFill>
        <p:spPr>
          <a:xfrm rot="8301863">
            <a:off x="852509" y="1951792"/>
            <a:ext cx="517617" cy="514480"/>
          </a:xfrm>
          <a:prstGeom prst="rect">
            <a:avLst/>
          </a:prstGeom>
        </p:spPr>
      </p:pic>
      <p:pic>
        <p:nvPicPr>
          <p:cNvPr id="18" name="그림 4" descr="벚2.png"/>
          <p:cNvPicPr>
            <a:picLocks noChangeAspect="1"/>
          </p:cNvPicPr>
          <p:nvPr/>
        </p:nvPicPr>
        <p:blipFill rotWithShape="1">
          <a:blip r:embed="rId3" cstate="print"/>
          <a:stretch>
            <a:fillRect/>
          </a:stretch>
        </p:blipFill>
        <p:spPr>
          <a:xfrm rot="8301863">
            <a:off x="4842890" y="1951793"/>
            <a:ext cx="517617" cy="514480"/>
          </a:xfrm>
          <a:prstGeom prst="rect">
            <a:avLst/>
          </a:prstGeom>
        </p:spPr>
      </p:pic>
      <p:pic>
        <p:nvPicPr>
          <p:cNvPr id="19" name="그림 4" descr="벚2.png"/>
          <p:cNvPicPr>
            <a:picLocks noChangeAspect="1"/>
          </p:cNvPicPr>
          <p:nvPr/>
        </p:nvPicPr>
        <p:blipFill rotWithShape="1">
          <a:blip r:embed="rId3" cstate="print"/>
          <a:stretch>
            <a:fillRect/>
          </a:stretch>
        </p:blipFill>
        <p:spPr>
          <a:xfrm rot="8301863">
            <a:off x="4842890" y="3964168"/>
            <a:ext cx="517617" cy="514480"/>
          </a:xfrm>
          <a:prstGeom prst="rect">
            <a:avLst/>
          </a:prstGeom>
        </p:spPr>
      </p:pic>
      <p:pic>
        <p:nvPicPr>
          <p:cNvPr id="20" name="그림 4" descr="벚2.png"/>
          <p:cNvPicPr>
            <a:picLocks noChangeAspect="1"/>
          </p:cNvPicPr>
          <p:nvPr/>
        </p:nvPicPr>
        <p:blipFill rotWithShape="1">
          <a:blip r:embed="rId3" cstate="print"/>
          <a:stretch>
            <a:fillRect/>
          </a:stretch>
        </p:blipFill>
        <p:spPr>
          <a:xfrm rot="8301863">
            <a:off x="1289393" y="3964169"/>
            <a:ext cx="517617" cy="514480"/>
          </a:xfrm>
          <a:prstGeom prst="rect">
            <a:avLst/>
          </a:prstGeom>
        </p:spPr>
      </p:pic>
      <p:pic>
        <p:nvPicPr>
          <p:cNvPr id="26" name="그림 10" descr="벚4.png"/>
          <p:cNvPicPr>
            <a:picLocks noChangeAspect="1"/>
          </p:cNvPicPr>
          <p:nvPr/>
        </p:nvPicPr>
        <p:blipFill rotWithShape="1">
          <a:blip r:embed="rId4" cstate="print"/>
          <a:stretch>
            <a:fillRect/>
          </a:stretch>
        </p:blipFill>
        <p:spPr>
          <a:xfrm rot="14343378">
            <a:off x="8235674" y="5711308"/>
            <a:ext cx="1201789" cy="1380121"/>
          </a:xfrm>
          <a:prstGeom prst="rect">
            <a:avLst/>
          </a:prstGeom>
        </p:spPr>
      </p:pic>
      <p:pic>
        <p:nvPicPr>
          <p:cNvPr id="28" name="그림 8" descr="벚4.png"/>
          <p:cNvPicPr>
            <a:picLocks noChangeAspect="1"/>
          </p:cNvPicPr>
          <p:nvPr/>
        </p:nvPicPr>
        <p:blipFill rotWithShape="1">
          <a:blip r:embed="rId4" cstate="print"/>
          <a:stretch>
            <a:fillRect/>
          </a:stretch>
        </p:blipFill>
        <p:spPr>
          <a:xfrm rot="4546322">
            <a:off x="1149689" y="6335467"/>
            <a:ext cx="435450" cy="500066"/>
          </a:xfrm>
          <a:prstGeom prst="rect">
            <a:avLst/>
          </a:prstGeom>
        </p:spPr>
      </p:pic>
      <p:pic>
        <p:nvPicPr>
          <p:cNvPr id="29" name="그림 14" descr="벚4.png"/>
          <p:cNvPicPr>
            <a:picLocks noChangeAspect="1"/>
          </p:cNvPicPr>
          <p:nvPr/>
        </p:nvPicPr>
        <p:blipFill rotWithShape="1">
          <a:blip r:embed="rId5" cstate="print"/>
          <a:stretch>
            <a:fillRect/>
          </a:stretch>
        </p:blipFill>
        <p:spPr>
          <a:xfrm rot="7871326">
            <a:off x="59877" y="5756300"/>
            <a:ext cx="229083" cy="2630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iterate>
                                    <p:tmPct val="10000"/>
                                  </p:iterate>
                                  <p:childTnLst>
                                    <p:set>
                                      <p:cBhvr>
                                        <p:cTn id="6" dur="1" fill="hold">
                                          <p:stCondLst>
                                            <p:cond delay="0"/>
                                          </p:stCondLst>
                                        </p:cTn>
                                        <p:tgtEl>
                                          <p:spTgt spid="3294"/>
                                        </p:tgtEl>
                                        <p:attrNameLst>
                                          <p:attrName>style.visibility</p:attrName>
                                        </p:attrNameLst>
                                      </p:cBhvr>
                                      <p:to>
                                        <p:strVal val="visible"/>
                                      </p:to>
                                    </p:set>
                                    <p:animEffect transition="in" filter="diamond(out)">
                                      <p:cBhvr>
                                        <p:cTn id="7" dur="1000" fill="hold">
                                          <p:stCondLst>
                                            <p:cond delay="0"/>
                                          </p:stCondLst>
                                        </p:cTn>
                                        <p:tgtEl>
                                          <p:spTgt spid="329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iterate>
                                    <p:tmPct val="10000"/>
                                  </p:iterate>
                                  <p:childTnLst>
                                    <p:set>
                                      <p:cBhvr>
                                        <p:cTn id="11" dur="1" fill="hold">
                                          <p:stCondLst>
                                            <p:cond delay="0"/>
                                          </p:stCondLst>
                                        </p:cTn>
                                        <p:tgtEl>
                                          <p:spTgt spid="25"/>
                                        </p:tgtEl>
                                        <p:attrNameLst>
                                          <p:attrName>style.visibility</p:attrName>
                                        </p:attrNameLst>
                                      </p:cBhvr>
                                      <p:to>
                                        <p:strVal val="visible"/>
                                      </p:to>
                                    </p:set>
                                    <p:animEffect transition="in" filter="diamond(out)">
                                      <p:cBhvr>
                                        <p:cTn id="12" dur="1000" fill="hold">
                                          <p:stCondLst>
                                            <p:cond delay="0"/>
                                          </p:stCondLst>
                                        </p:cTn>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iterate>
                                    <p:tmPct val="10000"/>
                                  </p:iterate>
                                  <p:childTnLst>
                                    <p:set>
                                      <p:cBhvr>
                                        <p:cTn id="16" dur="1" fill="hold">
                                          <p:stCondLst>
                                            <p:cond delay="0"/>
                                          </p:stCondLst>
                                        </p:cTn>
                                        <p:tgtEl>
                                          <p:spTgt spid="27"/>
                                        </p:tgtEl>
                                        <p:attrNameLst>
                                          <p:attrName>style.visibility</p:attrName>
                                        </p:attrNameLst>
                                      </p:cBhvr>
                                      <p:to>
                                        <p:strVal val="visible"/>
                                      </p:to>
                                    </p:set>
                                    <p:animEffect transition="in" filter="diamond(out)">
                                      <p:cBhvr>
                                        <p:cTn id="17" dur="1000" fill="hold">
                                          <p:stCondLst>
                                            <p:cond delay="0"/>
                                          </p:stCondLst>
                                        </p:cTn>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iterate>
                                    <p:tmPct val="10000"/>
                                  </p:iterate>
                                  <p:childTnLst>
                                    <p:set>
                                      <p:cBhvr>
                                        <p:cTn id="21" dur="1" fill="hold">
                                          <p:stCondLst>
                                            <p:cond delay="0"/>
                                          </p:stCondLst>
                                        </p:cTn>
                                        <p:tgtEl>
                                          <p:spTgt spid="3296"/>
                                        </p:tgtEl>
                                        <p:attrNameLst>
                                          <p:attrName>style.visibility</p:attrName>
                                        </p:attrNameLst>
                                      </p:cBhvr>
                                      <p:to>
                                        <p:strVal val="visible"/>
                                      </p:to>
                                    </p:set>
                                    <p:animEffect transition="in" filter="diamond(out)">
                                      <p:cBhvr>
                                        <p:cTn id="22" dur="1000" fill="hold">
                                          <p:stCondLst>
                                            <p:cond delay="0"/>
                                          </p:stCondLst>
                                        </p:cTn>
                                        <p:tgtEl>
                                          <p:spTgt spid="3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4" grpId="0" bldLvl="0" animBg="1"/>
      <p:bldP spid="3296" grpId="0" bldLvl="0" animBg="1"/>
      <p:bldP spid="25" grpId="0" bldLvl="0" animBg="1"/>
      <p:bldP spid="27"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5"/>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4" name="Rectangle 26"/>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5" name="Rectangle 27"/>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1" name="한쪽 모서리가 둥근 사각형 10"/>
          <p:cNvSpPr/>
          <p:nvPr/>
        </p:nvSpPr>
        <p:spPr>
          <a:xfrm>
            <a:off x="600095" y="1844824"/>
            <a:ext cx="8076361" cy="1440160"/>
          </a:xfrm>
          <a:prstGeom prst="round1Rect">
            <a:avLst>
              <a:gd name="adj" fmla="val 16667"/>
            </a:avLst>
          </a:prstGeom>
        </p:spPr>
        <p:style>
          <a:lnRef idx="2">
            <a:schemeClr val="dk1"/>
          </a:lnRef>
          <a:fillRef idx="1">
            <a:schemeClr val="lt1"/>
          </a:fillRef>
          <a:effectRef idx="0">
            <a:schemeClr val="dk1"/>
          </a:effectRef>
          <a:fontRef idx="minor">
            <a:schemeClr val="dk1"/>
          </a:fontRef>
        </p:style>
        <p:txBody>
          <a:bodyPr anchor="ctr"/>
          <a:lstStyle/>
          <a:p>
            <a:pPr lvl="0">
              <a:defRPr lang="ko-KR" altLang="en-US"/>
            </a:pPr>
            <a:r>
              <a:rPr lang="en-US" altLang="ko-KR"/>
              <a:t>55</a:t>
            </a:r>
            <a:r>
              <a:rPr lang="ko-KR" altLang="en-US"/>
              <a:t>체제 이후 국민의 기대를 받던 호소카와 정부는 자유시장 개방이 국제사회의 흐름이었던 상황에서 농촌 기반형</a:t>
            </a:r>
            <a:r>
              <a:rPr lang="en-US" altLang="ko-KR"/>
              <a:t>, </a:t>
            </a:r>
            <a:r>
              <a:rPr lang="ko-KR" altLang="en-US"/>
              <a:t>생활자 중시형의 일본정치를 상징</a:t>
            </a:r>
          </a:p>
          <a:p>
            <a:pPr lvl="0">
              <a:defRPr lang="ko-KR" altLang="en-US"/>
            </a:pPr>
            <a:r>
              <a:rPr lang="ko-KR" altLang="en-US"/>
              <a:t>했던 갓트의 우루과이 라운드 교섭에서 쌀시장 개방을 피했고</a:t>
            </a:r>
            <a:r>
              <a:rPr lang="en-US" altLang="ko-KR"/>
              <a:t>, </a:t>
            </a:r>
            <a:r>
              <a:rPr lang="ko-KR" altLang="en-US"/>
              <a:t>야당이 희망했던 선거제도개혁은 호소카와 수상과 자민당 고노 요헤이 총재 사이의 정상회담에서 소선거구 </a:t>
            </a:r>
            <a:r>
              <a:rPr lang="en-US" altLang="ko-KR"/>
              <a:t>300</a:t>
            </a:r>
            <a:r>
              <a:rPr lang="ko-KR" altLang="en-US"/>
              <a:t>석</a:t>
            </a:r>
            <a:r>
              <a:rPr lang="en-US" altLang="ko-KR"/>
              <a:t>, </a:t>
            </a:r>
            <a:r>
              <a:rPr lang="ko-KR" altLang="en-US"/>
              <a:t>비례대표 </a:t>
            </a:r>
            <a:r>
              <a:rPr lang="en-US" altLang="ko-KR"/>
              <a:t>200</a:t>
            </a:r>
            <a:r>
              <a:rPr lang="ko-KR" altLang="en-US"/>
              <a:t>석으로 수정했다</a:t>
            </a:r>
            <a:r>
              <a:rPr lang="en-US" altLang="ko-KR"/>
              <a:t>.</a:t>
            </a:r>
            <a:endParaRPr lang="ko-KR" altLang="en-US"/>
          </a:p>
        </p:txBody>
      </p:sp>
      <p:sp>
        <p:nvSpPr>
          <p:cNvPr id="19" name="한쪽 모서리가 둥근 사각형 18"/>
          <p:cNvSpPr/>
          <p:nvPr/>
        </p:nvSpPr>
        <p:spPr>
          <a:xfrm>
            <a:off x="570033" y="4149080"/>
            <a:ext cx="8109996" cy="1728192"/>
          </a:xfrm>
          <a:prstGeom prst="round1Rect">
            <a:avLst>
              <a:gd name="adj" fmla="val 16667"/>
            </a:avLst>
          </a:prstGeom>
        </p:spPr>
        <p:style>
          <a:lnRef idx="2">
            <a:schemeClr val="dk1"/>
          </a:lnRef>
          <a:fillRef idx="1">
            <a:schemeClr val="lt1"/>
          </a:fillRef>
          <a:effectRef idx="0">
            <a:schemeClr val="dk1"/>
          </a:effectRef>
          <a:fontRef idx="minor">
            <a:schemeClr val="dk1"/>
          </a:fontRef>
        </p:style>
        <p:txBody>
          <a:bodyPr anchor="ctr"/>
          <a:lstStyle/>
          <a:p>
            <a:pPr lvl="0">
              <a:defRPr lang="ko-KR" altLang="en-US"/>
            </a:pPr>
            <a:r>
              <a:rPr lang="en-US" altLang="ko-KR"/>
              <a:t>1994</a:t>
            </a:r>
            <a:r>
              <a:rPr lang="ko-KR" altLang="en-US"/>
              <a:t>년 </a:t>
            </a:r>
            <a:r>
              <a:rPr lang="en-US" altLang="ko-KR"/>
              <a:t>2</a:t>
            </a:r>
            <a:r>
              <a:rPr lang="ko-KR" altLang="en-US"/>
              <a:t>월 </a:t>
            </a:r>
            <a:r>
              <a:rPr lang="en-US" altLang="ko-KR"/>
              <a:t>3</a:t>
            </a:r>
            <a:r>
              <a:rPr lang="ko-KR" altLang="en-US"/>
              <a:t>일 소득세 감세에 대한 재원 마련으로 여당 내에서 소비세 증세를 결정하였음에도 불구하고 갑자기 독자적으로  세율 </a:t>
            </a:r>
            <a:r>
              <a:rPr lang="en-US" altLang="ko-KR"/>
              <a:t>7%</a:t>
            </a:r>
            <a:r>
              <a:rPr lang="ko-KR" altLang="en-US"/>
              <a:t>의 국민 복지세를 발표함으로써 오자와 그룹</a:t>
            </a:r>
            <a:r>
              <a:rPr lang="en-US" altLang="ko-KR"/>
              <a:t>,</a:t>
            </a:r>
            <a:r>
              <a:rPr lang="ko-KR" altLang="en-US"/>
              <a:t> 사회당</a:t>
            </a:r>
            <a:r>
              <a:rPr lang="en-US" altLang="ko-KR"/>
              <a:t>, </a:t>
            </a:r>
            <a:r>
              <a:rPr lang="ko-KR" altLang="en-US"/>
              <a:t>사키가케 그룹이 대립되어 일본신당의 호소카와 정권이 사의를 표명하고</a:t>
            </a:r>
            <a:r>
              <a:rPr lang="en-US" altLang="ko-KR"/>
              <a:t>, </a:t>
            </a:r>
            <a:r>
              <a:rPr lang="ko-KR" altLang="en-US"/>
              <a:t>뒤를 이은 하타 정부시기에 사회당 이외의 연립 여당이 통일회파 개신을 결성한것에 사회당이 반발하여 자민당과 연립하게 되어 하타 정부가 퇴진함으로써 비</a:t>
            </a:r>
            <a:r>
              <a:rPr lang="en-US" altLang="ko-KR"/>
              <a:t>(</a:t>
            </a:r>
            <a:r>
              <a:rPr lang="ko-KR" altLang="en-US"/>
              <a:t>非</a:t>
            </a:r>
            <a:r>
              <a:rPr lang="en-US" altLang="ko-KR"/>
              <a:t>)</a:t>
            </a:r>
            <a:r>
              <a:rPr lang="ko-KR" altLang="en-US"/>
              <a:t>자민정부가 막을 내리게 되었다</a:t>
            </a:r>
            <a:r>
              <a:rPr lang="en-US" altLang="ko-KR"/>
              <a:t>.</a:t>
            </a:r>
            <a:r>
              <a:rPr lang="ko-KR" altLang="en-US"/>
              <a:t>   </a:t>
            </a:r>
          </a:p>
        </p:txBody>
      </p:sp>
      <p:pic>
        <p:nvPicPr>
          <p:cNvPr id="73" name="그림 72"/>
          <p:cNvPicPr>
            <a:picLocks noChangeAspect="1"/>
          </p:cNvPicPr>
          <p:nvPr/>
        </p:nvPicPr>
        <p:blipFill rotWithShape="1">
          <a:blip r:embed="rId3" cstate="print"/>
          <a:stretch>
            <a:fillRect/>
          </a:stretch>
        </p:blipFill>
        <p:spPr>
          <a:xfrm>
            <a:off x="4535996" y="1484784"/>
            <a:ext cx="4788532" cy="4752528"/>
          </a:xfrm>
          <a:prstGeom prst="rect">
            <a:avLst/>
          </a:prstGeom>
        </p:spPr>
      </p:pic>
      <p:pic>
        <p:nvPicPr>
          <p:cNvPr id="75" name="그림 74"/>
          <p:cNvPicPr>
            <a:picLocks noChangeAspect="1"/>
          </p:cNvPicPr>
          <p:nvPr/>
        </p:nvPicPr>
        <p:blipFill rotWithShape="1">
          <a:blip r:embed="rId4" cstate="print"/>
          <a:stretch>
            <a:fillRect/>
          </a:stretch>
        </p:blipFill>
        <p:spPr>
          <a:xfrm>
            <a:off x="0" y="1484784"/>
            <a:ext cx="4572000" cy="4752528"/>
          </a:xfrm>
          <a:prstGeom prst="rect">
            <a:avLst/>
          </a:prstGeom>
        </p:spPr>
      </p:pic>
      <p:sp>
        <p:nvSpPr>
          <p:cNvPr id="76" name="폭발 2 75"/>
          <p:cNvSpPr/>
          <p:nvPr/>
        </p:nvSpPr>
        <p:spPr>
          <a:xfrm>
            <a:off x="1835696" y="2024844"/>
            <a:ext cx="6372708" cy="3276364"/>
          </a:xfrm>
          <a:prstGeom prst="irregularSeal2">
            <a:avLst/>
          </a:prstGeom>
          <a:effectLst>
            <a:innerShdw blurRad="76200" dist="76200" dir="13500000">
              <a:srgbClr val="000000">
                <a:alpha val="50000"/>
              </a:srgbClr>
            </a:innerShdw>
            <a:reflection blurRad="6350" stA="50000" endA="300" endPos="75000" dist="50800" dir="5400000" sy="-100000" algn="bl" rotWithShape="0"/>
            <a:softEdge rad="12700"/>
          </a:effectLst>
        </p:spPr>
        <p:style>
          <a:lnRef idx="2">
            <a:schemeClr val="accent2">
              <a:shade val="20000"/>
            </a:schemeClr>
          </a:lnRef>
          <a:fillRef idx="1">
            <a:schemeClr val="accent2"/>
          </a:fillRef>
          <a:effectRef idx="0">
            <a:schemeClr val="accent2"/>
          </a:effectRef>
          <a:fontRef idx="minor">
            <a:schemeClr val="lt1"/>
          </a:fontRef>
        </p:style>
        <p:txBody>
          <a:bodyPr anchor="ctr"/>
          <a:lstStyle/>
          <a:p>
            <a:pPr algn="ctr">
              <a:defRPr lang="ko-KR" altLang="en-US"/>
            </a:pPr>
            <a:r>
              <a:rPr lang="ko-KR" altLang="en-US" sz="4500">
                <a:solidFill>
                  <a:schemeClr val="tx1"/>
                </a:solidFill>
                <a:latin typeface="양재백두체B"/>
                <a:ea typeface="양재백두체B"/>
              </a:rPr>
              <a:t>55년체제</a:t>
            </a:r>
          </a:p>
        </p:txBody>
      </p:sp>
      <p:pic>
        <p:nvPicPr>
          <p:cNvPr id="16" name="그림 10" descr="벚4.png"/>
          <p:cNvPicPr>
            <a:picLocks noChangeAspect="1"/>
          </p:cNvPicPr>
          <p:nvPr/>
        </p:nvPicPr>
        <p:blipFill rotWithShape="1">
          <a:blip r:embed="rId5" cstate="print"/>
          <a:stretch>
            <a:fillRect/>
          </a:stretch>
        </p:blipFill>
        <p:spPr>
          <a:xfrm rot="14343378">
            <a:off x="8235674" y="5711308"/>
            <a:ext cx="1201789" cy="1380121"/>
          </a:xfrm>
          <a:prstGeom prst="rect">
            <a:avLst/>
          </a:prstGeom>
        </p:spPr>
      </p:pic>
      <p:pic>
        <p:nvPicPr>
          <p:cNvPr id="17" name="그림 8" descr="벚4.png"/>
          <p:cNvPicPr>
            <a:picLocks noChangeAspect="1"/>
          </p:cNvPicPr>
          <p:nvPr/>
        </p:nvPicPr>
        <p:blipFill rotWithShape="1">
          <a:blip r:embed="rId5" cstate="print"/>
          <a:stretch>
            <a:fillRect/>
          </a:stretch>
        </p:blipFill>
        <p:spPr>
          <a:xfrm rot="4546322">
            <a:off x="1149689" y="6335467"/>
            <a:ext cx="435450" cy="500066"/>
          </a:xfrm>
          <a:prstGeom prst="rect">
            <a:avLst/>
          </a:prstGeom>
        </p:spPr>
      </p:pic>
      <p:pic>
        <p:nvPicPr>
          <p:cNvPr id="18" name="그림 14" descr="벚4.png"/>
          <p:cNvPicPr>
            <a:picLocks noChangeAspect="1"/>
          </p:cNvPicPr>
          <p:nvPr/>
        </p:nvPicPr>
        <p:blipFill rotWithShape="1">
          <a:blip r:embed="rId6" cstate="print"/>
          <a:stretch>
            <a:fillRect/>
          </a:stretch>
        </p:blipFill>
        <p:spPr>
          <a:xfrm rot="7871326">
            <a:off x="59877" y="5756300"/>
            <a:ext cx="229083" cy="263076"/>
          </a:xfrm>
          <a:prstGeom prst="rect">
            <a:avLst/>
          </a:prstGeom>
        </p:spPr>
      </p:pic>
      <p:grpSp>
        <p:nvGrpSpPr>
          <p:cNvPr id="20" name="그룹 19"/>
          <p:cNvGrpSpPr/>
          <p:nvPr/>
        </p:nvGrpSpPr>
        <p:grpSpPr>
          <a:xfrm>
            <a:off x="1223628" y="368660"/>
            <a:ext cx="7416824" cy="707886"/>
            <a:chOff x="1223628" y="368660"/>
            <a:chExt cx="7416824" cy="707886"/>
          </a:xfrm>
        </p:grpSpPr>
        <p:sp>
          <p:nvSpPr>
            <p:cNvPr id="21" name="직사각형 16"/>
            <p:cNvSpPr/>
            <p:nvPr/>
          </p:nvSpPr>
          <p:spPr>
            <a:xfrm>
              <a:off x="2267744" y="480153"/>
              <a:ext cx="5184576"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2" name="TextBox 21"/>
            <p:cNvSpPr txBox="1"/>
            <p:nvPr/>
          </p:nvSpPr>
          <p:spPr>
            <a:xfrm>
              <a:off x="1223628" y="368660"/>
              <a:ext cx="7416824" cy="707886"/>
            </a:xfrm>
            <a:prstGeom prst="rect">
              <a:avLst/>
            </a:prstGeom>
            <a:solidFill>
              <a:srgbClr val="FFFFFF">
                <a:alpha val="71000"/>
              </a:srgbClr>
            </a:solidFill>
          </p:spPr>
          <p:txBody>
            <a:bodyPr wrap="square">
              <a:spAutoFit/>
            </a:bodyPr>
            <a:lstStyle/>
            <a:p>
              <a:pPr algn="ctr">
                <a:defRPr lang="ko-KR" altLang="en-US"/>
              </a:pPr>
              <a:r>
                <a:rPr lang="ko-KR" altLang="en-US" sz="4000" b="1" dirty="0" smtClean="0">
                  <a:blipFill rotWithShape="1">
                    <a:blip r:embed="rId7"/>
                    <a:stretch>
                      <a:fillRect/>
                    </a:stretch>
                  </a:blipFill>
                  <a:effectLst>
                    <a:outerShdw blurRad="38100" dist="38100" dir="2700000" algn="tl" rotWithShape="0">
                      <a:srgbClr val="000000">
                        <a:alpha val="40000"/>
                      </a:srgbClr>
                    </a:outerShdw>
                  </a:effectLst>
                </a:rPr>
                <a:t>연립시대정부의 도래</a:t>
              </a:r>
              <a:endParaRPr lang="en-US" altLang="ko-KR" sz="4000" b="1" dirty="0">
                <a:blipFill rotWithShape="1">
                  <a:blip r:embed="rId7"/>
                  <a:stretch>
                    <a:fillRect/>
                  </a:stretch>
                </a:blipFill>
                <a:effectLst>
                  <a:outerShdw blurRad="38100" dist="38100" dir="2700000" algn="tl" rotWithShape="0">
                    <a:srgbClr val="000000">
                      <a:alpha val="40000"/>
                    </a:srgbClr>
                  </a:outerShdw>
                </a:effectLst>
              </a:endParaRPr>
            </a:p>
          </p:txBody>
        </p:sp>
      </p:grpSp>
      <p:pic>
        <p:nvPicPr>
          <p:cNvPr id="23" name="그림 10" descr="벚4.png"/>
          <p:cNvPicPr>
            <a:picLocks noChangeAspect="1"/>
          </p:cNvPicPr>
          <p:nvPr/>
        </p:nvPicPr>
        <p:blipFill rotWithShape="1">
          <a:blip r:embed="rId5" cstate="print"/>
          <a:stretch>
            <a:fillRect/>
          </a:stretch>
        </p:blipFill>
        <p:spPr>
          <a:xfrm rot="2995632">
            <a:off x="1657000" y="107512"/>
            <a:ext cx="712596" cy="818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iterate>
                                    <p:tmPct val="10000"/>
                                  </p:iterate>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1000" fill="hold">
                                          <p:stCondLst>
                                            <p:cond delay="0"/>
                                          </p:stCondLst>
                                        </p:cTn>
                                        <p:tgtEl>
                                          <p:spTgt spid="11"/>
                                        </p:tgtEl>
                                      </p:cBhvr>
                                    </p:animEffect>
                                  </p:childTnLst>
                                </p:cTn>
                              </p:par>
                              <p:par>
                                <p:cTn id="8" presetID="18" presetClass="entr" presetSubtype="6" fill="hold" grpId="0" nodeType="withEffect">
                                  <p:stCondLst>
                                    <p:cond delay="0"/>
                                  </p:stCondLst>
                                  <p:iterate>
                                    <p:tmPct val="10000"/>
                                  </p:iterate>
                                  <p:childTnLst>
                                    <p:set>
                                      <p:cBhvr>
                                        <p:cTn id="9" dur="1" fill="hold">
                                          <p:stCondLst>
                                            <p:cond delay="0"/>
                                          </p:stCondLst>
                                        </p:cTn>
                                        <p:tgtEl>
                                          <p:spTgt spid="19"/>
                                        </p:tgtEl>
                                        <p:attrNameLst>
                                          <p:attrName>style.visibility</p:attrName>
                                        </p:attrNameLst>
                                      </p:cBhvr>
                                      <p:to>
                                        <p:strVal val="visible"/>
                                      </p:to>
                                    </p:set>
                                    <p:animEffect transition="in" filter="strips(downRight)">
                                      <p:cBhvr>
                                        <p:cTn id="10" dur="1000" fill="hold">
                                          <p:stCondLst>
                                            <p:cond delay="0"/>
                                          </p:stCondLst>
                                        </p:cTn>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iterate>
                                    <p:tmPct val="50000"/>
                                  </p:iterate>
                                  <p:childTnLst>
                                    <p:set>
                                      <p:cBhvr>
                                        <p:cTn id="14" dur="1" fill="hold">
                                          <p:stCondLst>
                                            <p:cond delay="0"/>
                                          </p:stCondLst>
                                        </p:cTn>
                                        <p:tgtEl>
                                          <p:spTgt spid="73"/>
                                        </p:tgtEl>
                                        <p:attrNameLst>
                                          <p:attrName>style.visibility</p:attrName>
                                        </p:attrNameLst>
                                      </p:cBhvr>
                                      <p:to>
                                        <p:strVal val="visible"/>
                                      </p:to>
                                    </p:set>
                                    <p:animEffect transition="in" filter="fade">
                                      <p:cBhvr>
                                        <p:cTn id="15" dur="1000">
                                          <p:stCondLst>
                                            <p:cond delay="0"/>
                                          </p:stCondLst>
                                        </p:cTn>
                                        <p:tgtEl>
                                          <p:spTgt spid="73"/>
                                        </p:tgtEl>
                                      </p:cBhvr>
                                    </p:animEffect>
                                    <p:anim calcmode="lin" valueType="num">
                                      <p:cBhvr>
                                        <p:cTn id="16" dur="1000" fill="hold">
                                          <p:stCondLst>
                                            <p:cond delay="0"/>
                                          </p:stCondLst>
                                        </p:cTn>
                                        <p:tgtEl>
                                          <p:spTgt spid="73"/>
                                        </p:tgtEl>
                                        <p:attrNameLst>
                                          <p:attrName>ppt_x</p:attrName>
                                        </p:attrNameLst>
                                      </p:cBhvr>
                                      <p:tavLst>
                                        <p:tav tm="0">
                                          <p:val>
                                            <p:strVal val="#ppt_x"/>
                                          </p:val>
                                        </p:tav>
                                        <p:tav tm="100000">
                                          <p:val>
                                            <p:strVal val="#ppt_x"/>
                                          </p:val>
                                        </p:tav>
                                      </p:tavLst>
                                    </p:anim>
                                    <p:anim calcmode="lin" valueType="num">
                                      <p:cBhvr>
                                        <p:cTn id="17" dur="1000" decel="100000" fill="hold">
                                          <p:stCondLst>
                                            <p:cond delay="0"/>
                                          </p:stCondLst>
                                        </p:cTn>
                                        <p:tgtEl>
                                          <p:spTgt spid="73"/>
                                        </p:tgtEl>
                                        <p:attrNameLst>
                                          <p:attrName>ppt_y</p:attrName>
                                        </p:attrNameLst>
                                      </p:cBhvr>
                                      <p:tavLst>
                                        <p:tav tm="0">
                                          <p:val>
                                            <p:strVal val="#ppt_y+1"/>
                                          </p:val>
                                        </p:tav>
                                        <p:tav tm="100000">
                                          <p:val>
                                            <p:strVal val="#ppt_y-.03"/>
                                          </p:val>
                                        </p:tav>
                                      </p:tavLst>
                                    </p:anim>
                                    <p:anim calcmode="lin" valueType="num">
                                      <p:cBhvr>
                                        <p:cTn id="18" dur="10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left)">
                                      <p:cBhvr>
                                        <p:cTn id="23" dur="1000" fill="hold">
                                          <p:stCondLst>
                                            <p:cond delay="0"/>
                                          </p:stCondLst>
                                        </p:cTn>
                                        <p:tgtEl>
                                          <p:spTgt spid="7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grpId="0" nodeType="clickEffect">
                                  <p:stCondLst>
                                    <p:cond delay="0"/>
                                  </p:stCondLst>
                                  <p:iterate>
                                    <p:tmPct val="10000"/>
                                  </p:iterate>
                                  <p:childTnLst>
                                    <p:set>
                                      <p:cBhvr>
                                        <p:cTn id="27" dur="1" fill="hold">
                                          <p:stCondLst>
                                            <p:cond delay="0"/>
                                          </p:stCondLst>
                                        </p:cTn>
                                        <p:tgtEl>
                                          <p:spTgt spid="76"/>
                                        </p:tgtEl>
                                        <p:attrNameLst>
                                          <p:attrName>style.visibility</p:attrName>
                                        </p:attrNameLst>
                                      </p:cBhvr>
                                      <p:to>
                                        <p:strVal val="visible"/>
                                      </p:to>
                                    </p:set>
                                    <p:anim calcmode="lin" valueType="num">
                                      <p:cBhvr>
                                        <p:cTn id="28" dur="1000" fill="hold">
                                          <p:stCondLst>
                                            <p:cond delay="0"/>
                                          </p:stCondLst>
                                        </p:cTn>
                                        <p:tgtEl>
                                          <p:spTgt spid="76"/>
                                        </p:tgtEl>
                                        <p:attrNameLst>
                                          <p:attrName>ppt_x</p:attrName>
                                        </p:attrNameLst>
                                      </p:cBhvr>
                                      <p:tavLst>
                                        <p:tav tm="0">
                                          <p:val>
                                            <p:strVal val="1+#ppt_w/2"/>
                                          </p:val>
                                        </p:tav>
                                        <p:tav tm="100000">
                                          <p:val>
                                            <p:strVal val="#ppt_x"/>
                                          </p:val>
                                        </p:tav>
                                      </p:tavLst>
                                    </p:anim>
                                    <p:anim calcmode="lin" valueType="num">
                                      <p:cBhvr>
                                        <p:cTn id="29" dur="1000" fill="hold">
                                          <p:stCondLst>
                                            <p:cond delay="0"/>
                                          </p:stCondLst>
                                        </p:cTn>
                                        <p:tgtEl>
                                          <p:spTgt spid="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9" grpId="0" bldLvl="0" animBg="1"/>
      <p:bldP spid="7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그룹 30"/>
          <p:cNvGrpSpPr/>
          <p:nvPr/>
        </p:nvGrpSpPr>
        <p:grpSpPr>
          <a:xfrm>
            <a:off x="4322622" y="44624"/>
            <a:ext cx="4869993" cy="6946830"/>
            <a:chOff x="3857620" y="0"/>
            <a:chExt cx="5334996" cy="6946830"/>
          </a:xfrm>
          <a:solidFill>
            <a:srgbClr val="FFBDBD"/>
          </a:solidFill>
        </p:grpSpPr>
        <p:sp>
          <p:nvSpPr>
            <p:cNvPr id="88" name="직사각형 16"/>
            <p:cNvSpPr/>
            <p:nvPr/>
          </p:nvSpPr>
          <p:spPr>
            <a:xfrm>
              <a:off x="3857620" y="0"/>
              <a:ext cx="5286380" cy="685800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89" name="그림 5" descr="벚3.png"/>
            <p:cNvPicPr>
              <a:picLocks noChangeAspect="1"/>
            </p:cNvPicPr>
            <p:nvPr/>
          </p:nvPicPr>
          <p:blipFill rotWithShape="1">
            <a:blip r:embed="rId2" cstate="print"/>
            <a:stretch>
              <a:fillRect/>
            </a:stretch>
          </p:blipFill>
          <p:spPr>
            <a:xfrm rot="11246842">
              <a:off x="7614306" y="5095112"/>
              <a:ext cx="1578310" cy="1851718"/>
            </a:xfrm>
            <a:prstGeom prst="rect">
              <a:avLst/>
            </a:prstGeom>
            <a:grpFill/>
          </p:spPr>
        </p:pic>
        <p:pic>
          <p:nvPicPr>
            <p:cNvPr id="91" name="그림 26" descr="벚4.png"/>
            <p:cNvPicPr>
              <a:picLocks noChangeAspect="1"/>
            </p:cNvPicPr>
            <p:nvPr/>
          </p:nvPicPr>
          <p:blipFill rotWithShape="1">
            <a:blip r:embed="rId3" cstate="print"/>
            <a:stretch>
              <a:fillRect/>
            </a:stretch>
          </p:blipFill>
          <p:spPr>
            <a:xfrm rot="7871326">
              <a:off x="8254845" y="87332"/>
              <a:ext cx="593081" cy="681087"/>
            </a:xfrm>
            <a:prstGeom prst="rect">
              <a:avLst/>
            </a:prstGeom>
            <a:grpFill/>
          </p:spPr>
        </p:pic>
        <p:pic>
          <p:nvPicPr>
            <p:cNvPr id="92" name="그림 28" descr="벚4.png"/>
            <p:cNvPicPr>
              <a:picLocks noChangeAspect="1"/>
            </p:cNvPicPr>
            <p:nvPr/>
          </p:nvPicPr>
          <p:blipFill rotWithShape="1">
            <a:blip r:embed="rId4" cstate="print"/>
            <a:stretch>
              <a:fillRect/>
            </a:stretch>
          </p:blipFill>
          <p:spPr>
            <a:xfrm rot="7871326">
              <a:off x="8683896" y="4704398"/>
              <a:ext cx="229083" cy="263076"/>
            </a:xfrm>
            <a:prstGeom prst="rect">
              <a:avLst/>
            </a:prstGeom>
            <a:grpFill/>
          </p:spPr>
        </p:pic>
        <p:pic>
          <p:nvPicPr>
            <p:cNvPr id="93" name="그림 29" descr="벚4.png"/>
            <p:cNvPicPr>
              <a:picLocks noChangeAspect="1"/>
            </p:cNvPicPr>
            <p:nvPr/>
          </p:nvPicPr>
          <p:blipFill rotWithShape="1">
            <a:blip r:embed="rId4" cstate="print"/>
            <a:stretch>
              <a:fillRect/>
            </a:stretch>
          </p:blipFill>
          <p:spPr>
            <a:xfrm rot="7871326">
              <a:off x="7803347" y="61742"/>
              <a:ext cx="419295" cy="481513"/>
            </a:xfrm>
            <a:prstGeom prst="rect">
              <a:avLst/>
            </a:prstGeom>
            <a:grpFill/>
          </p:spPr>
        </p:pic>
      </p:grpSp>
      <p:cxnSp>
        <p:nvCxnSpPr>
          <p:cNvPr id="85" name="직선 연결선 20"/>
          <p:cNvCxnSpPr/>
          <p:nvPr/>
        </p:nvCxnSpPr>
        <p:spPr>
          <a:xfrm>
            <a:off x="0" y="0"/>
            <a:ext cx="1027802" cy="620688"/>
          </a:xfrm>
          <a:prstGeom prst="line">
            <a:avLst/>
          </a:prstGeom>
          <a:ln w="28575">
            <a:solidFill>
              <a:srgbClr val="FFCCCC"/>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75856"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Rectangle 9"/>
          <p:cNvSpPr/>
          <p:nvPr/>
        </p:nvSpPr>
        <p:spPr>
          <a:xfrm>
            <a:off x="3563888"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9" name="Rectangle 8"/>
          <p:cNvSpPr/>
          <p:nvPr/>
        </p:nvSpPr>
        <p:spPr>
          <a:xfrm>
            <a:off x="3851920"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5" name="직사각형 9"/>
          <p:cNvSpPr/>
          <p:nvPr/>
        </p:nvSpPr>
        <p:spPr>
          <a:xfrm rot="5400000">
            <a:off x="4512531" y="-4539915"/>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7" name="직사각형 7"/>
          <p:cNvSpPr/>
          <p:nvPr/>
        </p:nvSpPr>
        <p:spPr>
          <a:xfrm rot="5400000">
            <a:off x="4531939" y="2236810"/>
            <a:ext cx="116634" cy="9180512"/>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nvGrpSpPr>
          <p:cNvPr id="14" name="Group 13"/>
          <p:cNvGrpSpPr/>
          <p:nvPr/>
        </p:nvGrpSpPr>
        <p:grpSpPr>
          <a:xfrm>
            <a:off x="924693" y="394949"/>
            <a:ext cx="1775099" cy="932577"/>
            <a:chOff x="683568" y="260648"/>
            <a:chExt cx="1775099" cy="932577"/>
          </a:xfrm>
        </p:grpSpPr>
        <p:sp>
          <p:nvSpPr>
            <p:cNvPr id="4" name="Rectangle 3"/>
            <p:cNvSpPr/>
            <p:nvPr/>
          </p:nvSpPr>
          <p:spPr>
            <a:xfrm>
              <a:off x="683568" y="260648"/>
              <a:ext cx="1775099" cy="908071"/>
            </a:xfrm>
            <a:prstGeom prst="rect">
              <a:avLst/>
            </a:prstGeom>
          </p:spPr>
          <p:txBody>
            <a:bodyPr wrap="square">
              <a:spAutoFit/>
            </a:bodyPr>
            <a:lstStyle/>
            <a:p>
              <a:pPr lvl="0">
                <a:defRPr lang="ko-KR" altLang="en-US"/>
              </a:pPr>
              <a:r>
                <a:rPr lang="ko-KR" altLang="en-US" sz="5400" b="1" dirty="0">
                  <a:blipFill rotWithShape="1">
                    <a:blip r:embed="rId5"/>
                    <a:stretch>
                      <a:fillRect/>
                    </a:stretch>
                  </a:blipFill>
                </a:rPr>
                <a:t>목차</a:t>
              </a:r>
              <a:endParaRPr lang="ko-KR" altLang="en-US" sz="5400" b="1" dirty="0"/>
            </a:p>
          </p:txBody>
        </p:sp>
        <p:sp>
          <p:nvSpPr>
            <p:cNvPr id="39" name="직사각형 9"/>
            <p:cNvSpPr/>
            <p:nvPr/>
          </p:nvSpPr>
          <p:spPr>
            <a:xfrm rot="5400000">
              <a:off x="1446725" y="392404"/>
              <a:ext cx="48568" cy="1553074"/>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pic>
        <p:nvPicPr>
          <p:cNvPr id="23" name="그림 154" descr="벚3.png"/>
          <p:cNvPicPr>
            <a:picLocks noChangeAspect="1"/>
          </p:cNvPicPr>
          <p:nvPr/>
        </p:nvPicPr>
        <p:blipFill rotWithShape="1">
          <a:blip r:embed="rId6" cstate="print"/>
          <a:stretch>
            <a:fillRect/>
          </a:stretch>
        </p:blipFill>
        <p:spPr>
          <a:xfrm flipH="1">
            <a:off x="7795587" y="335090"/>
            <a:ext cx="304805" cy="357606"/>
          </a:xfrm>
          <a:prstGeom prst="rect">
            <a:avLst/>
          </a:prstGeom>
        </p:spPr>
      </p:pic>
      <p:pic>
        <p:nvPicPr>
          <p:cNvPr id="25" name="그림 156" descr="벚3.png"/>
          <p:cNvPicPr>
            <a:picLocks noChangeAspect="1"/>
          </p:cNvPicPr>
          <p:nvPr/>
        </p:nvPicPr>
        <p:blipFill rotWithShape="1">
          <a:blip r:embed="rId6" cstate="print"/>
          <a:stretch>
            <a:fillRect/>
          </a:stretch>
        </p:blipFill>
        <p:spPr>
          <a:xfrm flipH="1">
            <a:off x="6863415" y="5851281"/>
            <a:ext cx="182670" cy="214314"/>
          </a:xfrm>
          <a:prstGeom prst="rect">
            <a:avLst/>
          </a:prstGeom>
        </p:spPr>
      </p:pic>
      <p:pic>
        <p:nvPicPr>
          <p:cNvPr id="28" name="그림 159" descr="벚3.png"/>
          <p:cNvPicPr>
            <a:picLocks noChangeAspect="1"/>
          </p:cNvPicPr>
          <p:nvPr/>
        </p:nvPicPr>
        <p:blipFill rotWithShape="1">
          <a:blip r:embed="rId6" cstate="print"/>
          <a:stretch>
            <a:fillRect/>
          </a:stretch>
        </p:blipFill>
        <p:spPr>
          <a:xfrm flipH="1">
            <a:off x="7314906" y="6380044"/>
            <a:ext cx="182670" cy="214314"/>
          </a:xfrm>
          <a:prstGeom prst="rect">
            <a:avLst/>
          </a:prstGeom>
        </p:spPr>
      </p:pic>
      <p:pic>
        <p:nvPicPr>
          <p:cNvPr id="29" name="그림 160" descr="벚3.png"/>
          <p:cNvPicPr>
            <a:picLocks noChangeAspect="1"/>
          </p:cNvPicPr>
          <p:nvPr/>
        </p:nvPicPr>
        <p:blipFill rotWithShape="1">
          <a:blip r:embed="rId7" cstate="print"/>
          <a:stretch>
            <a:fillRect/>
          </a:stretch>
        </p:blipFill>
        <p:spPr>
          <a:xfrm flipH="1">
            <a:off x="8383999" y="4875053"/>
            <a:ext cx="133352" cy="156453"/>
          </a:xfrm>
          <a:prstGeom prst="rect">
            <a:avLst/>
          </a:prstGeom>
        </p:spPr>
      </p:pic>
      <p:pic>
        <p:nvPicPr>
          <p:cNvPr id="32" name="그림 126" descr="벚4.png"/>
          <p:cNvPicPr>
            <a:picLocks noChangeAspect="1"/>
          </p:cNvPicPr>
          <p:nvPr/>
        </p:nvPicPr>
        <p:blipFill rotWithShape="1">
          <a:blip r:embed="rId8" cstate="print"/>
          <a:stretch>
            <a:fillRect/>
          </a:stretch>
        </p:blipFill>
        <p:spPr>
          <a:xfrm flipH="1">
            <a:off x="7699687" y="5121185"/>
            <a:ext cx="150515" cy="172046"/>
          </a:xfrm>
          <a:prstGeom prst="rect">
            <a:avLst/>
          </a:prstGeom>
        </p:spPr>
      </p:pic>
      <p:pic>
        <p:nvPicPr>
          <p:cNvPr id="98" name="그림 120" descr="벚4.png"/>
          <p:cNvPicPr>
            <a:picLocks noChangeAspect="1"/>
          </p:cNvPicPr>
          <p:nvPr/>
        </p:nvPicPr>
        <p:blipFill rotWithShape="1">
          <a:blip r:embed="rId9" cstate="print"/>
          <a:stretch>
            <a:fillRect/>
          </a:stretch>
        </p:blipFill>
        <p:spPr>
          <a:xfrm>
            <a:off x="4444096" y="192314"/>
            <a:ext cx="550304" cy="631961"/>
          </a:xfrm>
          <a:prstGeom prst="rect">
            <a:avLst/>
          </a:prstGeom>
        </p:spPr>
      </p:pic>
      <p:grpSp>
        <p:nvGrpSpPr>
          <p:cNvPr id="100" name="Group 99"/>
          <p:cNvGrpSpPr/>
          <p:nvPr/>
        </p:nvGrpSpPr>
        <p:grpSpPr>
          <a:xfrm>
            <a:off x="4155549" y="8277"/>
            <a:ext cx="4962196" cy="1477323"/>
            <a:chOff x="4155549" y="8277"/>
            <a:chExt cx="4962196" cy="1477323"/>
          </a:xfrm>
        </p:grpSpPr>
        <p:grpSp>
          <p:nvGrpSpPr>
            <p:cNvPr id="95" name="Group 94"/>
            <p:cNvGrpSpPr/>
            <p:nvPr/>
          </p:nvGrpSpPr>
          <p:grpSpPr>
            <a:xfrm>
              <a:off x="7848533" y="476672"/>
              <a:ext cx="1187963" cy="792088"/>
              <a:chOff x="7848533" y="476672"/>
              <a:chExt cx="1187963" cy="792088"/>
            </a:xfrm>
          </p:grpSpPr>
          <p:pic>
            <p:nvPicPr>
              <p:cNvPr id="26" name="그림 157" descr="벚3.png"/>
              <p:cNvPicPr>
                <a:picLocks noChangeAspect="1"/>
              </p:cNvPicPr>
              <p:nvPr/>
            </p:nvPicPr>
            <p:blipFill rotWithShape="1">
              <a:blip r:embed="rId6" cstate="print"/>
              <a:stretch>
                <a:fillRect/>
              </a:stretch>
            </p:blipFill>
            <p:spPr>
              <a:xfrm flipH="1">
                <a:off x="7848533" y="476672"/>
                <a:ext cx="237727" cy="278909"/>
              </a:xfrm>
              <a:prstGeom prst="rect">
                <a:avLst/>
              </a:prstGeom>
            </p:spPr>
          </p:pic>
          <p:pic>
            <p:nvPicPr>
              <p:cNvPr id="34" name="그림 131" descr="벚2.png"/>
              <p:cNvPicPr>
                <a:picLocks noChangeAspect="1"/>
              </p:cNvPicPr>
              <p:nvPr/>
            </p:nvPicPr>
            <p:blipFill rotWithShape="1">
              <a:blip r:embed="rId10" cstate="print"/>
              <a:stretch>
                <a:fillRect/>
              </a:stretch>
            </p:blipFill>
            <p:spPr>
              <a:xfrm flipH="1">
                <a:off x="8718022" y="953687"/>
                <a:ext cx="318474" cy="315073"/>
              </a:xfrm>
              <a:prstGeom prst="rect">
                <a:avLst/>
              </a:prstGeom>
            </p:spPr>
          </p:pic>
        </p:grpSp>
        <p:grpSp>
          <p:nvGrpSpPr>
            <p:cNvPr id="99" name="Group 98"/>
            <p:cNvGrpSpPr/>
            <p:nvPr/>
          </p:nvGrpSpPr>
          <p:grpSpPr>
            <a:xfrm rot="17376438">
              <a:off x="4211394" y="973257"/>
              <a:ext cx="511931" cy="512756"/>
              <a:chOff x="3995936" y="3132267"/>
              <a:chExt cx="511931" cy="512756"/>
            </a:xfrm>
          </p:grpSpPr>
          <p:pic>
            <p:nvPicPr>
              <p:cNvPr id="33" name="그림 130" descr="벚3.png"/>
              <p:cNvPicPr>
                <a:picLocks noChangeAspect="1"/>
              </p:cNvPicPr>
              <p:nvPr/>
            </p:nvPicPr>
            <p:blipFill rotWithShape="1">
              <a:blip r:embed="rId11" cstate="print"/>
              <a:stretch>
                <a:fillRect/>
              </a:stretch>
            </p:blipFill>
            <p:spPr>
              <a:xfrm flipH="1">
                <a:off x="4384542" y="3501007"/>
                <a:ext cx="123325" cy="144016"/>
              </a:xfrm>
              <a:prstGeom prst="rect">
                <a:avLst/>
              </a:prstGeom>
            </p:spPr>
          </p:pic>
          <p:pic>
            <p:nvPicPr>
              <p:cNvPr id="35" name="그림 139" descr="벚3.png"/>
              <p:cNvPicPr>
                <a:picLocks noChangeAspect="1"/>
              </p:cNvPicPr>
              <p:nvPr/>
            </p:nvPicPr>
            <p:blipFill rotWithShape="1">
              <a:blip r:embed="rId6" cstate="print"/>
              <a:stretch>
                <a:fillRect/>
              </a:stretch>
            </p:blipFill>
            <p:spPr>
              <a:xfrm flipH="1">
                <a:off x="4243420" y="3132267"/>
                <a:ext cx="192437" cy="224723"/>
              </a:xfrm>
              <a:prstGeom prst="rect">
                <a:avLst/>
              </a:prstGeom>
            </p:spPr>
          </p:pic>
          <p:pic>
            <p:nvPicPr>
              <p:cNvPr id="36" name="그림 142" descr="벚4.png"/>
              <p:cNvPicPr>
                <a:picLocks noChangeAspect="1"/>
              </p:cNvPicPr>
              <p:nvPr/>
            </p:nvPicPr>
            <p:blipFill rotWithShape="1">
              <a:blip r:embed="rId8" cstate="print"/>
              <a:stretch>
                <a:fillRect/>
              </a:stretch>
            </p:blipFill>
            <p:spPr>
              <a:xfrm flipH="1">
                <a:off x="4213335" y="3428998"/>
                <a:ext cx="150515" cy="172046"/>
              </a:xfrm>
              <a:prstGeom prst="rect">
                <a:avLst/>
              </a:prstGeom>
            </p:spPr>
          </p:pic>
          <p:pic>
            <p:nvPicPr>
              <p:cNvPr id="37" name="그림 120" descr="벚4.png"/>
              <p:cNvPicPr>
                <a:picLocks noChangeAspect="1"/>
              </p:cNvPicPr>
              <p:nvPr/>
            </p:nvPicPr>
            <p:blipFill rotWithShape="1">
              <a:blip r:embed="rId9" cstate="print"/>
              <a:stretch>
                <a:fillRect/>
              </a:stretch>
            </p:blipFill>
            <p:spPr>
              <a:xfrm>
                <a:off x="3995936" y="3209447"/>
                <a:ext cx="191184" cy="219553"/>
              </a:xfrm>
              <a:prstGeom prst="rect">
                <a:avLst/>
              </a:prstGeom>
            </p:spPr>
          </p:pic>
        </p:grpSp>
        <p:pic>
          <p:nvPicPr>
            <p:cNvPr id="38" name="그림 91" descr="벚1.png"/>
            <p:cNvPicPr>
              <a:picLocks noChangeAspect="1"/>
            </p:cNvPicPr>
            <p:nvPr/>
          </p:nvPicPr>
          <p:blipFill rotWithShape="1">
            <a:blip r:embed="rId12" cstate="print"/>
            <a:stretch>
              <a:fillRect/>
            </a:stretch>
          </p:blipFill>
          <p:spPr>
            <a:xfrm rot="19403168">
              <a:off x="8259075" y="431551"/>
              <a:ext cx="858670" cy="566590"/>
            </a:xfrm>
            <a:prstGeom prst="rect">
              <a:avLst/>
            </a:prstGeom>
          </p:spPr>
        </p:pic>
        <p:pic>
          <p:nvPicPr>
            <p:cNvPr id="16" name="그림 144" descr="벚1.png"/>
            <p:cNvPicPr>
              <a:picLocks noChangeAspect="1"/>
            </p:cNvPicPr>
            <p:nvPr/>
          </p:nvPicPr>
          <p:blipFill rotWithShape="1">
            <a:blip r:embed="rId13" cstate="print"/>
            <a:stretch>
              <a:fillRect/>
            </a:stretch>
          </p:blipFill>
          <p:spPr>
            <a:xfrm rot="20183012" flipV="1">
              <a:off x="8000386" y="172556"/>
              <a:ext cx="884257" cy="583475"/>
            </a:xfrm>
            <a:prstGeom prst="rect">
              <a:avLst/>
            </a:prstGeom>
          </p:spPr>
        </p:pic>
        <p:pic>
          <p:nvPicPr>
            <p:cNvPr id="97" name="그림 37" descr="벚1.png"/>
            <p:cNvPicPr>
              <a:picLocks noChangeAspect="1"/>
            </p:cNvPicPr>
            <p:nvPr/>
          </p:nvPicPr>
          <p:blipFill rotWithShape="1">
            <a:blip r:embed="rId12" cstate="print"/>
            <a:stretch>
              <a:fillRect/>
            </a:stretch>
          </p:blipFill>
          <p:spPr>
            <a:xfrm rot="1096923">
              <a:off x="4155549" y="389694"/>
              <a:ext cx="920480" cy="607375"/>
            </a:xfrm>
            <a:prstGeom prst="rect">
              <a:avLst/>
            </a:prstGeom>
          </p:spPr>
        </p:pic>
        <p:pic>
          <p:nvPicPr>
            <p:cNvPr id="96" name="그림 144" descr="벚1.png"/>
            <p:cNvPicPr>
              <a:picLocks noChangeAspect="1"/>
            </p:cNvPicPr>
            <p:nvPr/>
          </p:nvPicPr>
          <p:blipFill rotWithShape="1">
            <a:blip r:embed="rId13" cstate="print"/>
            <a:stretch>
              <a:fillRect/>
            </a:stretch>
          </p:blipFill>
          <p:spPr>
            <a:xfrm rot="1247666" flipV="1">
              <a:off x="4419448" y="8277"/>
              <a:ext cx="750628" cy="495300"/>
            </a:xfrm>
            <a:prstGeom prst="rect">
              <a:avLst/>
            </a:prstGeom>
          </p:spPr>
        </p:pic>
      </p:grpSp>
      <p:pic>
        <p:nvPicPr>
          <p:cNvPr id="40" name="그림 10" descr="벚4.png"/>
          <p:cNvPicPr>
            <a:picLocks noChangeAspect="1"/>
          </p:cNvPicPr>
          <p:nvPr/>
        </p:nvPicPr>
        <p:blipFill rotWithShape="1">
          <a:blip r:embed="rId14" cstate="print"/>
          <a:stretch>
            <a:fillRect/>
          </a:stretch>
        </p:blipFill>
        <p:spPr>
          <a:xfrm rot="2995632">
            <a:off x="2913121" y="1412545"/>
            <a:ext cx="403095" cy="462909"/>
          </a:xfrm>
          <a:prstGeom prst="rect">
            <a:avLst/>
          </a:prstGeom>
        </p:spPr>
      </p:pic>
      <p:pic>
        <p:nvPicPr>
          <p:cNvPr id="41" name="그림 10" descr="벚4.png"/>
          <p:cNvPicPr>
            <a:picLocks noChangeAspect="1"/>
          </p:cNvPicPr>
          <p:nvPr/>
        </p:nvPicPr>
        <p:blipFill rotWithShape="1">
          <a:blip r:embed="rId14" cstate="print"/>
          <a:stretch>
            <a:fillRect/>
          </a:stretch>
        </p:blipFill>
        <p:spPr>
          <a:xfrm rot="2995632">
            <a:off x="2913123" y="2024613"/>
            <a:ext cx="403095" cy="462909"/>
          </a:xfrm>
          <a:prstGeom prst="rect">
            <a:avLst/>
          </a:prstGeom>
        </p:spPr>
      </p:pic>
      <p:pic>
        <p:nvPicPr>
          <p:cNvPr id="42" name="그림 10" descr="벚4.png"/>
          <p:cNvPicPr>
            <a:picLocks noChangeAspect="1"/>
          </p:cNvPicPr>
          <p:nvPr/>
        </p:nvPicPr>
        <p:blipFill rotWithShape="1">
          <a:blip r:embed="rId14" cstate="print"/>
          <a:stretch>
            <a:fillRect/>
          </a:stretch>
        </p:blipFill>
        <p:spPr>
          <a:xfrm rot="2995632">
            <a:off x="2913123" y="3104733"/>
            <a:ext cx="403095" cy="462909"/>
          </a:xfrm>
          <a:prstGeom prst="rect">
            <a:avLst/>
          </a:prstGeom>
        </p:spPr>
      </p:pic>
      <p:pic>
        <p:nvPicPr>
          <p:cNvPr id="43" name="그림 10" descr="벚4.png"/>
          <p:cNvPicPr>
            <a:picLocks noChangeAspect="1"/>
          </p:cNvPicPr>
          <p:nvPr/>
        </p:nvPicPr>
        <p:blipFill rotWithShape="1">
          <a:blip r:embed="rId14" cstate="print"/>
          <a:stretch>
            <a:fillRect/>
          </a:stretch>
        </p:blipFill>
        <p:spPr>
          <a:xfrm rot="2995632">
            <a:off x="2913122" y="3680797"/>
            <a:ext cx="403095" cy="462909"/>
          </a:xfrm>
          <a:prstGeom prst="rect">
            <a:avLst/>
          </a:prstGeom>
        </p:spPr>
      </p:pic>
      <p:pic>
        <p:nvPicPr>
          <p:cNvPr id="44" name="그림 10" descr="벚4.png"/>
          <p:cNvPicPr>
            <a:picLocks noChangeAspect="1"/>
          </p:cNvPicPr>
          <p:nvPr/>
        </p:nvPicPr>
        <p:blipFill rotWithShape="1">
          <a:blip r:embed="rId14" cstate="print"/>
          <a:stretch>
            <a:fillRect/>
          </a:stretch>
        </p:blipFill>
        <p:spPr>
          <a:xfrm rot="2995632">
            <a:off x="2913122" y="4400876"/>
            <a:ext cx="403095" cy="462909"/>
          </a:xfrm>
          <a:prstGeom prst="rect">
            <a:avLst/>
          </a:prstGeom>
        </p:spPr>
      </p:pic>
      <p:sp>
        <p:nvSpPr>
          <p:cNvPr id="46" name="직사각형 45"/>
          <p:cNvSpPr/>
          <p:nvPr/>
        </p:nvSpPr>
        <p:spPr>
          <a:xfrm>
            <a:off x="3275856" y="1448780"/>
            <a:ext cx="5902578" cy="369332"/>
          </a:xfrm>
          <a:prstGeom prst="rect">
            <a:avLst/>
          </a:prstGeom>
        </p:spPr>
        <p:txBody>
          <a:bodyPr wrap="none">
            <a:spAutoFit/>
          </a:bodyPr>
          <a:lstStyle/>
          <a:p>
            <a:pPr lvl="0">
              <a:defRPr lang="ko-KR" altLang="en-US"/>
            </a:pPr>
            <a:r>
              <a:rPr lang="ko-KR" altLang="en-US" b="1" dirty="0" smtClean="0">
                <a:blipFill rotWithShape="1">
                  <a:blip r:embed="rId5"/>
                  <a:stretch>
                    <a:fillRect/>
                  </a:stretch>
                </a:blipFill>
                <a:effectLst>
                  <a:outerShdw blurRad="38100" dist="38100" dir="2700000" algn="tl">
                    <a:srgbClr val="000000">
                      <a:alpha val="43137"/>
                    </a:srgbClr>
                  </a:outerShdw>
                </a:effectLst>
              </a:rPr>
              <a:t>애국신당의 결성과 </a:t>
            </a:r>
            <a:r>
              <a:rPr lang="ko-KR" altLang="en-US" b="1" dirty="0" err="1" smtClean="0">
                <a:blipFill rotWithShape="1">
                  <a:blip r:embed="rId5"/>
                  <a:stretch>
                    <a:fillRect/>
                  </a:stretch>
                </a:blipFill>
                <a:effectLst>
                  <a:outerShdw blurRad="38100" dist="38100" dir="2700000" algn="tl">
                    <a:srgbClr val="000000">
                      <a:alpha val="43137"/>
                    </a:srgbClr>
                  </a:outerShdw>
                </a:effectLst>
              </a:rPr>
              <a:t>국가총동원법에</a:t>
            </a:r>
            <a:r>
              <a:rPr lang="ko-KR" altLang="en-US" b="1" dirty="0" smtClean="0">
                <a:blipFill rotWithShape="1">
                  <a:blip r:embed="rId5"/>
                  <a:stretch>
                    <a:fillRect/>
                  </a:stretch>
                </a:blipFill>
                <a:effectLst>
                  <a:outerShdw blurRad="38100" dist="38100" dir="2700000" algn="tl">
                    <a:srgbClr val="000000">
                      <a:alpha val="43137"/>
                    </a:srgbClr>
                  </a:outerShdw>
                </a:effectLst>
              </a:rPr>
              <a:t> 의한 정당정치 붕괴</a:t>
            </a:r>
            <a:endParaRPr lang="ko-KR" altLang="en-US" b="1" dirty="0">
              <a:effectLst>
                <a:outerShdw blurRad="38100" dist="38100" dir="2700000" algn="tl">
                  <a:srgbClr val="000000">
                    <a:alpha val="43137"/>
                  </a:srgbClr>
                </a:outerShdw>
              </a:effectLst>
            </a:endParaRPr>
          </a:p>
        </p:txBody>
      </p:sp>
      <p:sp>
        <p:nvSpPr>
          <p:cNvPr id="48" name="직사각형 47"/>
          <p:cNvSpPr/>
          <p:nvPr/>
        </p:nvSpPr>
        <p:spPr>
          <a:xfrm>
            <a:off x="3311860" y="2060848"/>
            <a:ext cx="4414991" cy="923330"/>
          </a:xfrm>
          <a:prstGeom prst="rect">
            <a:avLst/>
          </a:prstGeom>
        </p:spPr>
        <p:txBody>
          <a:bodyPr wrap="none">
            <a:spAutoFit/>
          </a:bodyPr>
          <a:lstStyle/>
          <a:p>
            <a:pPr lvl="0">
              <a:defRPr lang="ko-KR" altLang="en-US"/>
            </a:pPr>
            <a:r>
              <a:rPr lang="ko-KR" altLang="en-US" b="1" dirty="0" smtClean="0">
                <a:blipFill rotWithShape="1">
                  <a:blip r:embed="rId5"/>
                  <a:stretch>
                    <a:fillRect/>
                  </a:stretch>
                </a:blipFill>
                <a:effectLst>
                  <a:outerShdw blurRad="38100" dist="38100" dir="2700000" algn="tl">
                    <a:srgbClr val="000000">
                      <a:alpha val="43137"/>
                    </a:srgbClr>
                  </a:outerShdw>
                </a:effectLst>
              </a:rPr>
              <a:t>보수정당과 혁신정당에 대해서 알아본다</a:t>
            </a:r>
            <a:r>
              <a:rPr lang="en-US" altLang="ko-KR" b="1" dirty="0" smtClean="0">
                <a:blipFill rotWithShape="1">
                  <a:blip r:embed="rId5"/>
                  <a:stretch>
                    <a:fillRect/>
                  </a:stretch>
                </a:blipFill>
                <a:effectLst>
                  <a:outerShdw blurRad="38100" dist="38100" dir="2700000" algn="tl">
                    <a:srgbClr val="000000">
                      <a:alpha val="43137"/>
                    </a:srgbClr>
                  </a:outerShdw>
                </a:effectLst>
              </a:rPr>
              <a:t>.</a:t>
            </a:r>
          </a:p>
          <a:p>
            <a:pPr lvl="0">
              <a:defRPr lang="ko-KR" altLang="en-US"/>
            </a:pPr>
            <a:r>
              <a:rPr lang="en-US" altLang="ko-KR" b="1" dirty="0" smtClean="0">
                <a:blipFill rotWithShape="1">
                  <a:blip r:embed="rId5"/>
                  <a:stretch>
                    <a:fillRect/>
                  </a:stretch>
                </a:blipFill>
                <a:effectLst>
                  <a:outerShdw blurRad="38100" dist="38100" dir="2700000" algn="tl">
                    <a:srgbClr val="000000">
                      <a:alpha val="43137"/>
                    </a:srgbClr>
                  </a:outerShdw>
                </a:effectLst>
              </a:rPr>
              <a:t> </a:t>
            </a:r>
            <a:endParaRPr lang="en-US" altLang="ko-KR" b="1" dirty="0" smtClean="0">
              <a:blipFill rotWithShape="1">
                <a:blip r:embed="rId5"/>
                <a:stretch>
                  <a:fillRect/>
                </a:stretch>
              </a:blipFill>
              <a:effectLst>
                <a:outerShdw blurRad="38100" dist="38100" dir="2700000" algn="tl">
                  <a:srgbClr val="000000">
                    <a:alpha val="43137"/>
                  </a:srgbClr>
                </a:outerShdw>
              </a:effectLst>
            </a:endParaRPr>
          </a:p>
          <a:p>
            <a:pPr lvl="0">
              <a:defRPr lang="ko-KR" altLang="en-US"/>
            </a:pPr>
            <a:r>
              <a:rPr lang="en-US" altLang="ko-KR" b="1" dirty="0" smtClean="0">
                <a:blipFill rotWithShape="1">
                  <a:blip r:embed="rId5"/>
                  <a:stretch>
                    <a:fillRect/>
                  </a:stretch>
                </a:blipFill>
                <a:effectLst>
                  <a:outerShdw blurRad="38100" dist="38100" dir="2700000" algn="tl">
                    <a:srgbClr val="000000">
                      <a:alpha val="43137"/>
                    </a:srgbClr>
                  </a:outerShdw>
                </a:effectLst>
              </a:rPr>
              <a:t>55</a:t>
            </a:r>
            <a:r>
              <a:rPr lang="ko-KR" altLang="en-US" b="1" dirty="0" smtClean="0">
                <a:blipFill rotWithShape="1">
                  <a:blip r:embed="rId5"/>
                  <a:stretch>
                    <a:fillRect/>
                  </a:stretch>
                </a:blipFill>
                <a:effectLst>
                  <a:outerShdw blurRad="38100" dist="38100" dir="2700000" algn="tl">
                    <a:srgbClr val="000000">
                      <a:alpha val="43137"/>
                    </a:srgbClr>
                  </a:outerShdw>
                </a:effectLst>
              </a:rPr>
              <a:t>년 체제에 대해서 알아본다</a:t>
            </a:r>
            <a:r>
              <a:rPr lang="en-US" altLang="ko-KR" b="1" dirty="0" smtClean="0">
                <a:blipFill rotWithShape="1">
                  <a:blip r:embed="rId5"/>
                  <a:stretch>
                    <a:fillRect/>
                  </a:stretch>
                </a:blipFill>
                <a:effectLst>
                  <a:outerShdw blurRad="38100" dist="38100" dir="2700000" algn="tl">
                    <a:srgbClr val="000000">
                      <a:alpha val="43137"/>
                    </a:srgbClr>
                  </a:outerShdw>
                </a:effectLst>
              </a:rPr>
              <a:t>.</a:t>
            </a:r>
            <a:endParaRPr lang="ko-KR" altLang="en-US" b="1" dirty="0">
              <a:effectLst>
                <a:outerShdw blurRad="38100" dist="38100" dir="2700000" algn="tl">
                  <a:srgbClr val="000000">
                    <a:alpha val="43137"/>
                  </a:srgbClr>
                </a:outerShdw>
              </a:effectLst>
            </a:endParaRPr>
          </a:p>
        </p:txBody>
      </p:sp>
      <p:sp>
        <p:nvSpPr>
          <p:cNvPr id="49" name="직사각형 48"/>
          <p:cNvSpPr/>
          <p:nvPr/>
        </p:nvSpPr>
        <p:spPr>
          <a:xfrm>
            <a:off x="3347864" y="3171367"/>
            <a:ext cx="4184159" cy="369332"/>
          </a:xfrm>
          <a:prstGeom prst="rect">
            <a:avLst/>
          </a:prstGeom>
        </p:spPr>
        <p:txBody>
          <a:bodyPr wrap="none">
            <a:spAutoFit/>
          </a:bodyPr>
          <a:lstStyle/>
          <a:p>
            <a:pPr lvl="0">
              <a:defRPr lang="ko-KR" altLang="en-US"/>
            </a:pPr>
            <a:r>
              <a:rPr lang="ko-KR" altLang="en-US" b="1" dirty="0" err="1" smtClean="0">
                <a:blipFill rotWithShape="1">
                  <a:blip r:embed="rId5"/>
                  <a:stretch>
                    <a:fillRect/>
                  </a:stretch>
                </a:blipFill>
                <a:effectLst>
                  <a:outerShdw blurRad="38100" dist="38100" dir="2700000" algn="tl">
                    <a:srgbClr val="000000">
                      <a:alpha val="43137"/>
                    </a:srgbClr>
                  </a:outerShdw>
                </a:effectLst>
              </a:rPr>
              <a:t>자민당의</a:t>
            </a:r>
            <a:r>
              <a:rPr lang="ko-KR" altLang="en-US" b="1" dirty="0" smtClean="0">
                <a:blipFill rotWithShape="1">
                  <a:blip r:embed="rId5"/>
                  <a:stretch>
                    <a:fillRect/>
                  </a:stretch>
                </a:blipFill>
                <a:effectLst>
                  <a:outerShdw blurRad="38100" dist="38100" dir="2700000" algn="tl">
                    <a:srgbClr val="000000">
                      <a:alpha val="43137"/>
                    </a:srgbClr>
                  </a:outerShdw>
                </a:effectLst>
              </a:rPr>
              <a:t> 연립정부에 대해서 알아본다</a:t>
            </a:r>
            <a:r>
              <a:rPr lang="en-US" altLang="ko-KR" b="1" dirty="0" smtClean="0">
                <a:blipFill rotWithShape="1">
                  <a:blip r:embed="rId5"/>
                  <a:stretch>
                    <a:fillRect/>
                  </a:stretch>
                </a:blipFill>
                <a:effectLst>
                  <a:outerShdw blurRad="38100" dist="38100" dir="2700000" algn="tl">
                    <a:srgbClr val="000000">
                      <a:alpha val="43137"/>
                    </a:srgbClr>
                  </a:outerShdw>
                </a:effectLst>
              </a:rPr>
              <a:t>.</a:t>
            </a:r>
            <a:endParaRPr lang="ko-KR" altLang="en-US" b="1" dirty="0">
              <a:effectLst>
                <a:outerShdw blurRad="38100" dist="38100" dir="2700000" algn="tl">
                  <a:srgbClr val="000000">
                    <a:alpha val="43137"/>
                  </a:srgbClr>
                </a:outerShdw>
              </a:effectLst>
            </a:endParaRPr>
          </a:p>
        </p:txBody>
      </p:sp>
      <p:sp>
        <p:nvSpPr>
          <p:cNvPr id="50" name="직사각형 49"/>
          <p:cNvSpPr/>
          <p:nvPr/>
        </p:nvSpPr>
        <p:spPr>
          <a:xfrm>
            <a:off x="3311860" y="3774142"/>
            <a:ext cx="5189241" cy="369332"/>
          </a:xfrm>
          <a:prstGeom prst="rect">
            <a:avLst/>
          </a:prstGeom>
        </p:spPr>
        <p:txBody>
          <a:bodyPr wrap="none">
            <a:spAutoFit/>
          </a:bodyPr>
          <a:lstStyle/>
          <a:p>
            <a:pPr lvl="0">
              <a:defRPr lang="ko-KR" altLang="en-US"/>
            </a:pPr>
            <a:r>
              <a:rPr lang="ko-KR" altLang="en-US" b="1" dirty="0" smtClean="0">
                <a:blipFill rotWithShape="1">
                  <a:blip r:embed="rId5"/>
                  <a:stretch>
                    <a:fillRect/>
                  </a:stretch>
                </a:blipFill>
                <a:effectLst>
                  <a:outerShdw blurRad="38100" dist="38100" dir="2700000" algn="tl">
                    <a:srgbClr val="000000">
                      <a:alpha val="43137"/>
                    </a:srgbClr>
                  </a:outerShdw>
                </a:effectLst>
              </a:rPr>
              <a:t>일본의 군사력증강의 가능성에 대해서 알아본다</a:t>
            </a:r>
            <a:r>
              <a:rPr lang="en-US" altLang="ko-KR" b="1" dirty="0" smtClean="0">
                <a:blipFill rotWithShape="1">
                  <a:blip r:embed="rId5"/>
                  <a:stretch>
                    <a:fillRect/>
                  </a:stretch>
                </a:blipFill>
                <a:effectLst>
                  <a:outerShdw blurRad="38100" dist="38100" dir="2700000" algn="tl">
                    <a:srgbClr val="000000">
                      <a:alpha val="43137"/>
                    </a:srgbClr>
                  </a:outerShdw>
                </a:effectLst>
              </a:rPr>
              <a:t>.</a:t>
            </a:r>
            <a:endParaRPr lang="ko-KR" altLang="en-US" b="1" dirty="0">
              <a:effectLst>
                <a:outerShdw blurRad="38100" dist="38100" dir="2700000" algn="tl">
                  <a:srgbClr val="000000">
                    <a:alpha val="43137"/>
                  </a:srgbClr>
                </a:outerShdw>
              </a:effectLst>
            </a:endParaRPr>
          </a:p>
        </p:txBody>
      </p:sp>
      <p:sp>
        <p:nvSpPr>
          <p:cNvPr id="51" name="직사각형 50"/>
          <p:cNvSpPr/>
          <p:nvPr/>
        </p:nvSpPr>
        <p:spPr>
          <a:xfrm>
            <a:off x="3239852" y="4463823"/>
            <a:ext cx="4584909" cy="369332"/>
          </a:xfrm>
          <a:prstGeom prst="rect">
            <a:avLst/>
          </a:prstGeom>
        </p:spPr>
        <p:txBody>
          <a:bodyPr wrap="none">
            <a:spAutoFit/>
          </a:bodyPr>
          <a:lstStyle/>
          <a:p>
            <a:pPr lvl="0">
              <a:defRPr lang="ko-KR" altLang="en-US"/>
            </a:pPr>
            <a:r>
              <a:rPr lang="ko-KR" altLang="en-US" b="1" dirty="0" smtClean="0">
                <a:blipFill rotWithShape="1">
                  <a:blip r:embed="rId5"/>
                  <a:stretch>
                    <a:fillRect/>
                  </a:stretch>
                </a:blipFill>
                <a:effectLst>
                  <a:outerShdw blurRad="38100" dist="38100" dir="2700000" algn="tl">
                    <a:srgbClr val="000000">
                      <a:alpha val="43137"/>
                    </a:srgbClr>
                  </a:outerShdw>
                </a:effectLst>
              </a:rPr>
              <a:t>국제환경변화에 따른 역대내각의 방위정책</a:t>
            </a:r>
            <a:endParaRPr lang="ko-KR" alt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down)">
                                      <p:cBhvr>
                                        <p:cTn id="7" dur="500" fill="hold">
                                          <p:stCondLst>
                                            <p:cond delay="0"/>
                                          </p:stCondLst>
                                        </p:cTn>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down)">
                                      <p:cBhvr>
                                        <p:cTn id="12" dur="500" fill="hold">
                                          <p:stCondLst>
                                            <p:cond delay="0"/>
                                          </p:stCondLst>
                                        </p:cTn>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그림 10" descr="벚4.png"/>
          <p:cNvPicPr>
            <a:picLocks noChangeAspect="1"/>
          </p:cNvPicPr>
          <p:nvPr/>
        </p:nvPicPr>
        <p:blipFill rotWithShape="1">
          <a:blip r:embed="rId3" cstate="print"/>
          <a:stretch>
            <a:fillRect/>
          </a:stretch>
        </p:blipFill>
        <p:spPr>
          <a:xfrm rot="14343378">
            <a:off x="8235674" y="5711308"/>
            <a:ext cx="1201789" cy="1380121"/>
          </a:xfrm>
          <a:prstGeom prst="rect">
            <a:avLst/>
          </a:prstGeom>
        </p:spPr>
      </p:pic>
      <p:sp>
        <p:nvSpPr>
          <p:cNvPr id="21" name="직사각형 16"/>
          <p:cNvSpPr/>
          <p:nvPr/>
        </p:nvSpPr>
        <p:spPr>
          <a:xfrm>
            <a:off x="2267744" y="480153"/>
            <a:ext cx="5184576"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18" name="그림 8" descr="벚4.png"/>
          <p:cNvPicPr>
            <a:picLocks noChangeAspect="1"/>
          </p:cNvPicPr>
          <p:nvPr/>
        </p:nvPicPr>
        <p:blipFill rotWithShape="1">
          <a:blip r:embed="rId3" cstate="print"/>
          <a:stretch>
            <a:fillRect/>
          </a:stretch>
        </p:blipFill>
        <p:spPr>
          <a:xfrm rot="4546322">
            <a:off x="1149689" y="6335467"/>
            <a:ext cx="435450" cy="500066"/>
          </a:xfrm>
          <a:prstGeom prst="rect">
            <a:avLst/>
          </a:prstGeom>
        </p:spPr>
      </p:pic>
      <p:sp>
        <p:nvSpPr>
          <p:cNvPr id="14" name="Rectangle 13"/>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5" name="Rectangle 14"/>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Rectangle 15"/>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1" name="한쪽 모서리가 둥근 사각형 10"/>
          <p:cNvSpPr/>
          <p:nvPr/>
        </p:nvSpPr>
        <p:spPr>
          <a:xfrm>
            <a:off x="570033" y="2204864"/>
            <a:ext cx="8394456" cy="4392488"/>
          </a:xfrm>
          <a:prstGeom prst="round1Rect">
            <a:avLst>
              <a:gd name="adj" fmla="val 16667"/>
            </a:avLst>
          </a:prstGeom>
        </p:spPr>
        <p:style>
          <a:lnRef idx="2">
            <a:schemeClr val="dk1"/>
          </a:lnRef>
          <a:fillRef idx="1">
            <a:schemeClr val="lt1"/>
          </a:fillRef>
          <a:effectRef idx="0">
            <a:schemeClr val="dk1"/>
          </a:effectRef>
          <a:fontRef idx="minor">
            <a:schemeClr val="dk1"/>
          </a:fontRef>
        </p:style>
        <p:txBody>
          <a:bodyPr anchor="ctr"/>
          <a:lstStyle/>
          <a:p>
            <a:pPr lvl="0">
              <a:defRPr lang="ko-KR" altLang="en-US"/>
            </a:pPr>
            <a:endParaRPr lang="en-US" altLang="ko-KR"/>
          </a:p>
          <a:p>
            <a:pPr lvl="0">
              <a:defRPr lang="ko-KR" altLang="en-US"/>
            </a:pPr>
            <a:endParaRPr lang="en-US" altLang="ko-KR"/>
          </a:p>
          <a:p>
            <a:pPr lvl="0">
              <a:defRPr lang="ko-KR" altLang="en-US"/>
            </a:pPr>
            <a:r>
              <a:rPr lang="en-US" altLang="ko-KR"/>
              <a:t>1994</a:t>
            </a:r>
            <a:r>
              <a:rPr lang="ko-KR" altLang="en-US"/>
              <a:t>년 </a:t>
            </a:r>
            <a:r>
              <a:rPr lang="en-US" altLang="ko-KR"/>
              <a:t>12</a:t>
            </a:r>
            <a:r>
              <a:rPr lang="ko-KR" altLang="en-US"/>
              <a:t>월 사회당과 사키가케와의 연립을 제안하면서 포섭하였고</a:t>
            </a:r>
            <a:r>
              <a:rPr lang="en-US" altLang="ko-KR"/>
              <a:t>, </a:t>
            </a:r>
            <a:r>
              <a:rPr lang="ko-KR" altLang="en-US"/>
              <a:t>총지 자리를 사회당 위원장 무라야마 도미이치를 총리로 하는 연립정부를 세웠다</a:t>
            </a:r>
            <a:r>
              <a:rPr lang="en-US" altLang="ko-KR"/>
              <a:t>.</a:t>
            </a:r>
          </a:p>
          <a:p>
            <a:pPr lvl="0">
              <a:defRPr lang="ko-KR" altLang="en-US"/>
            </a:pPr>
            <a:endParaRPr lang="en-US" altLang="ko-KR"/>
          </a:p>
          <a:p>
            <a:pPr lvl="0">
              <a:defRPr lang="ko-KR" altLang="en-US"/>
            </a:pPr>
            <a:r>
              <a:rPr lang="en-US" altLang="ko-KR"/>
              <a:t>1997</a:t>
            </a:r>
            <a:r>
              <a:rPr lang="ko-KR" altLang="en-US"/>
              <a:t>년 소득세 감세에 대한 대체 재원으로서 소비세 </a:t>
            </a:r>
            <a:r>
              <a:rPr lang="en-US" altLang="ko-KR"/>
              <a:t>5%</a:t>
            </a:r>
            <a:r>
              <a:rPr lang="ko-KR" altLang="en-US"/>
              <a:t>증세를 추진하였으며 </a:t>
            </a:r>
          </a:p>
          <a:p>
            <a:pPr lvl="0">
              <a:defRPr lang="ko-KR" altLang="en-US"/>
            </a:pPr>
            <a:r>
              <a:rPr lang="ko-KR" altLang="en-US"/>
              <a:t>과거 사회당이 반대해오던 의료보험</a:t>
            </a:r>
            <a:r>
              <a:rPr lang="en-US" altLang="ko-KR"/>
              <a:t>, </a:t>
            </a:r>
            <a:r>
              <a:rPr lang="ko-KR" altLang="en-US"/>
              <a:t>연금에서 자기부담의 증가</a:t>
            </a:r>
            <a:r>
              <a:rPr lang="en-US" altLang="ko-KR"/>
              <a:t>, </a:t>
            </a:r>
            <a:r>
              <a:rPr lang="ko-KR" altLang="en-US"/>
              <a:t>수급연령의 연장 제도를 개혁했다</a:t>
            </a:r>
            <a:r>
              <a:rPr lang="en-US" altLang="ko-KR"/>
              <a:t>.</a:t>
            </a:r>
          </a:p>
          <a:p>
            <a:pPr lvl="0">
              <a:defRPr lang="ko-KR" altLang="en-US"/>
            </a:pPr>
            <a:endParaRPr lang="en-US" altLang="ko-KR"/>
          </a:p>
          <a:p>
            <a:pPr lvl="0">
              <a:defRPr lang="ko-KR" altLang="en-US"/>
            </a:pPr>
            <a:r>
              <a:rPr lang="ko-KR" altLang="en-US"/>
              <a:t>무라야마 정부는 경제</a:t>
            </a:r>
            <a:r>
              <a:rPr lang="en-US" altLang="ko-KR"/>
              <a:t>, </a:t>
            </a:r>
            <a:r>
              <a:rPr lang="ko-KR" altLang="en-US"/>
              <a:t>제정</a:t>
            </a:r>
            <a:r>
              <a:rPr lang="en-US" altLang="ko-KR"/>
              <a:t>, </a:t>
            </a:r>
            <a:r>
              <a:rPr lang="ko-KR" altLang="en-US"/>
              <a:t>사회 보장 면에서 소수를 배려하는 정책으로 국민 대다수가 부담해야 하는 정책에 그치고 미래지향적인 개혁이 되지 못했다</a:t>
            </a:r>
            <a:r>
              <a:rPr lang="en-US" altLang="ko-KR"/>
              <a:t>.</a:t>
            </a:r>
          </a:p>
          <a:p>
            <a:pPr lvl="0">
              <a:defRPr lang="ko-KR" altLang="en-US"/>
            </a:pPr>
            <a:endParaRPr lang="en-US" altLang="ko-KR"/>
          </a:p>
          <a:p>
            <a:pPr lvl="0">
              <a:defRPr lang="ko-KR" altLang="en-US"/>
            </a:pPr>
            <a:r>
              <a:rPr lang="ko-KR" altLang="en-US"/>
              <a:t>사회당 내부에서 자민당과의 타협에 대한 비난 세력이 등장하여 내분을 겪게 되고 이 상황 속에서 치러진 총선거에서 자민당의 선전으로 사회당은 소수정당으로 추락하여 몰락의 길을 걷게 되었다</a:t>
            </a:r>
            <a:r>
              <a:rPr lang="en-US" altLang="ko-KR"/>
              <a:t>. </a:t>
            </a:r>
          </a:p>
          <a:p>
            <a:pPr lvl="0">
              <a:defRPr lang="ko-KR" altLang="en-US"/>
            </a:pPr>
            <a:endParaRPr lang="en-US" altLang="ko-KR"/>
          </a:p>
        </p:txBody>
      </p:sp>
      <p:sp>
        <p:nvSpPr>
          <p:cNvPr id="13" name="직사각형 12"/>
          <p:cNvSpPr/>
          <p:nvPr/>
        </p:nvSpPr>
        <p:spPr>
          <a:xfrm>
            <a:off x="570032" y="1927684"/>
            <a:ext cx="2136801" cy="5543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lang="ko-KR" altLang="en-US"/>
            </a:pPr>
            <a:r>
              <a:rPr lang="ko-KR" altLang="en-US"/>
              <a:t>무라야마 정부 </a:t>
            </a:r>
          </a:p>
        </p:txBody>
      </p:sp>
      <p:sp>
        <p:nvSpPr>
          <p:cNvPr id="72" name="직사각형 71"/>
          <p:cNvSpPr/>
          <p:nvPr/>
        </p:nvSpPr>
        <p:spPr>
          <a:xfrm>
            <a:off x="935596" y="2816932"/>
            <a:ext cx="3168352" cy="3744416"/>
          </a:xfrm>
          <a:prstGeom prst="rect">
            <a:avLst/>
          </a:prstGeom>
          <a:ln/>
        </p:spPr>
        <p:style>
          <a:lnRef idx="2">
            <a:schemeClr val="accent2"/>
          </a:lnRef>
          <a:fillRef idx="1">
            <a:schemeClr val="lt1"/>
          </a:fillRef>
          <a:effectRef idx="2">
            <a:schemeClr val="accent2"/>
          </a:effectRef>
          <a:fontRef idx="minor">
            <a:schemeClr val="dk1"/>
          </a:fontRef>
        </p:style>
        <p:txBody>
          <a:bodyPr anchor="ctr"/>
          <a:lstStyle/>
          <a:p>
            <a:pPr marL="0" algn="ctr" latinLnBrk="1" hangingPunct="1">
              <a:defRPr lang="ko-KR" altLang="en-US"/>
            </a:pPr>
            <a:endParaRPr lang="ko-KR" altLang="en-US" sz="1800" b="0" i="0" spc="5">
              <a:solidFill>
                <a:schemeClr val="dk1"/>
              </a:solidFill>
              <a:latin typeface="+mn-lt"/>
              <a:ea typeface="+mn-ea"/>
              <a:cs typeface="+mn-cs"/>
            </a:endParaRPr>
          </a:p>
          <a:p>
            <a:pPr marL="0" algn="ctr" latinLnBrk="1" hangingPunct="1">
              <a:defRPr lang="ko-KR" altLang="en-US"/>
            </a:pPr>
            <a:r>
              <a:rPr lang="ko-KR" altLang="en-US" sz="1800" b="0" i="0" spc="5">
                <a:solidFill>
                  <a:schemeClr val="dk1"/>
                </a:solidFill>
                <a:latin typeface="+mn-lt"/>
                <a:ea typeface="+mn-ea"/>
                <a:cs typeface="+mn-cs"/>
              </a:rPr>
              <a:t>1995년 8월 15일에 열린 전후50주년 기념식에서 일본이 태평양 전쟁중에 행했던 침략이나 식민지 지배에 대해  공식적으로 사죄 하였다</a:t>
            </a:r>
          </a:p>
          <a:p>
            <a:pPr marL="0" algn="ctr" latinLnBrk="1" hangingPunct="1">
              <a:defRPr lang="ko-KR" altLang="en-US"/>
            </a:pPr>
            <a:r>
              <a:rPr lang="ko-KR" altLang="en-US" sz="1800" b="0" i="0" spc="5">
                <a:solidFill>
                  <a:schemeClr val="dk1"/>
                </a:solidFill>
                <a:latin typeface="+mn-lt"/>
                <a:ea typeface="+mn-ea"/>
                <a:cs typeface="+mn-cs"/>
              </a:rPr>
              <a:t>통칭 무라야마 담화를 발표하였고 2013년 12월 26일 아베 총리가 강행했던 야스쿠니 신사 참배에 대해서 매국 행위라고 말했다. 세상에 분노를 살게 뻔한데 자신의 기분을 위해서 나라를 파는 것과 같다며 비판하였다.</a:t>
            </a:r>
          </a:p>
          <a:p>
            <a:pPr marL="0" algn="ctr" latinLnBrk="1" hangingPunct="1">
              <a:defRPr lang="ko-KR" altLang="en-US"/>
            </a:pPr>
            <a:r>
              <a:rPr lang="ko-KR" altLang="en-US" sz="1800" b="0" i="0" spc="5">
                <a:solidFill>
                  <a:schemeClr val="dk1"/>
                </a:solidFill>
                <a:latin typeface="+mn-lt"/>
                <a:ea typeface="+mn-ea"/>
                <a:cs typeface="+mn-cs"/>
              </a:rPr>
              <a:t> </a:t>
            </a:r>
          </a:p>
        </p:txBody>
      </p:sp>
      <p:pic>
        <p:nvPicPr>
          <p:cNvPr id="73" name="그림 69"/>
          <p:cNvPicPr/>
          <p:nvPr/>
        </p:nvPicPr>
        <p:blipFill rotWithShape="1">
          <a:blip r:embed="rId4" cstate="print">
            <a:alphaModFix/>
            <a:lum/>
          </a:blip>
          <a:stretch>
            <a:fillRect/>
          </a:stretch>
        </p:blipFill>
        <p:spPr>
          <a:xfrm>
            <a:off x="4391621" y="1381082"/>
            <a:ext cx="4608871" cy="5476918"/>
          </a:xfrm>
          <a:prstGeom prst="rect">
            <a:avLst/>
          </a:prstGeom>
        </p:spPr>
      </p:pic>
      <p:sp>
        <p:nvSpPr>
          <p:cNvPr id="74" name="직사각형 70"/>
          <p:cNvSpPr/>
          <p:nvPr/>
        </p:nvSpPr>
        <p:spPr>
          <a:xfrm>
            <a:off x="935596" y="1669114"/>
            <a:ext cx="3168352" cy="792088"/>
          </a:xfrm>
          <a:prstGeom prst="rect">
            <a:avLst/>
          </a:prstGeom>
          <a:ln/>
        </p:spPr>
        <p:style>
          <a:lnRef idx="2">
            <a:schemeClr val="accent2"/>
          </a:lnRef>
          <a:fillRef idx="1">
            <a:schemeClr val="lt1"/>
          </a:fillRef>
          <a:effectRef idx="2">
            <a:schemeClr val="accent2"/>
          </a:effectRef>
          <a:fontRef idx="minor">
            <a:schemeClr val="dk1"/>
          </a:fontRef>
        </p:style>
        <p:txBody>
          <a:bodyPr anchor="ctr"/>
          <a:lstStyle/>
          <a:p>
            <a:pPr algn="ctr">
              <a:defRPr lang="ko-KR" altLang="en-US"/>
            </a:pPr>
            <a:r>
              <a:rPr lang="ko-KR" altLang="en-US" b="1"/>
              <a:t>무라야마 도미이치</a:t>
            </a:r>
          </a:p>
        </p:txBody>
      </p:sp>
      <p:pic>
        <p:nvPicPr>
          <p:cNvPr id="75" name="그림 74">
            <a:hlinkClick r:id="rId5"/>
          </p:cNvPr>
          <p:cNvPicPr>
            <a:picLocks noChangeAspect="1"/>
          </p:cNvPicPr>
          <p:nvPr/>
        </p:nvPicPr>
        <p:blipFill rotWithShape="1">
          <a:blip r:embed="rId6" cstate="print"/>
          <a:stretch>
            <a:fillRect/>
          </a:stretch>
        </p:blipFill>
        <p:spPr>
          <a:xfrm>
            <a:off x="1835696" y="2471367"/>
            <a:ext cx="6080881" cy="2541808"/>
          </a:xfrm>
          <a:prstGeom prst="rect">
            <a:avLst/>
          </a:prstGeom>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19" name="그림 14" descr="벚4.png"/>
          <p:cNvPicPr>
            <a:picLocks noChangeAspect="1"/>
          </p:cNvPicPr>
          <p:nvPr/>
        </p:nvPicPr>
        <p:blipFill rotWithShape="1">
          <a:blip r:embed="rId7" cstate="print"/>
          <a:stretch>
            <a:fillRect/>
          </a:stretch>
        </p:blipFill>
        <p:spPr>
          <a:xfrm rot="7871326">
            <a:off x="59877" y="5756300"/>
            <a:ext cx="229083" cy="263076"/>
          </a:xfrm>
          <a:prstGeom prst="rect">
            <a:avLst/>
          </a:prstGeom>
        </p:spPr>
      </p:pic>
      <p:sp>
        <p:nvSpPr>
          <p:cNvPr id="23" name="TextBox 22"/>
          <p:cNvSpPr txBox="1"/>
          <p:nvPr/>
        </p:nvSpPr>
        <p:spPr>
          <a:xfrm>
            <a:off x="1187624" y="404664"/>
            <a:ext cx="7416824" cy="698331"/>
          </a:xfrm>
          <a:prstGeom prst="rect">
            <a:avLst/>
          </a:prstGeom>
          <a:solidFill>
            <a:srgbClr val="FFFFFF">
              <a:alpha val="71000"/>
            </a:srgbClr>
          </a:solidFill>
        </p:spPr>
        <p:txBody>
          <a:bodyPr wrap="square">
            <a:spAutoFit/>
          </a:bodyPr>
          <a:lstStyle/>
          <a:p>
            <a:pPr algn="ctr">
              <a:defRPr lang="ko-KR" altLang="en-US"/>
            </a:pPr>
            <a:r>
              <a:rPr lang="ko-KR" altLang="en-US" sz="4000" b="1">
                <a:blipFill rotWithShape="1">
                  <a:blip r:embed="rId8"/>
                  <a:stretch>
                    <a:fillRect/>
                  </a:stretch>
                </a:blipFill>
                <a:effectLst>
                  <a:outerShdw blurRad="38100" dist="38100" dir="2700000" algn="tl" rotWithShape="0">
                    <a:srgbClr val="000000">
                      <a:alpha val="40000"/>
                    </a:srgbClr>
                  </a:outerShdw>
                </a:effectLst>
              </a:rPr>
              <a:t>자민당 중심정부의 회복</a:t>
            </a:r>
            <a:endParaRPr lang="en-US" altLang="ko-KR" sz="4000" b="1">
              <a:blipFill rotWithShape="1">
                <a:blip r:embed="rId8"/>
                <a:stretch>
                  <a:fillRect/>
                </a:stretch>
              </a:blipFill>
              <a:effectLst>
                <a:outerShdw blurRad="38100" dist="38100" dir="2700000" algn="tl" rotWithShape="0">
                  <a:srgbClr val="000000">
                    <a:alpha val="40000"/>
                  </a:srgbClr>
                </a:outerShdw>
              </a:effectLst>
            </a:endParaRPr>
          </a:p>
        </p:txBody>
      </p:sp>
      <p:pic>
        <p:nvPicPr>
          <p:cNvPr id="22" name="그림 10" descr="벚4.png"/>
          <p:cNvPicPr>
            <a:picLocks noChangeAspect="1"/>
          </p:cNvPicPr>
          <p:nvPr/>
        </p:nvPicPr>
        <p:blipFill rotWithShape="1">
          <a:blip r:embed="rId3" cstate="print"/>
          <a:stretch>
            <a:fillRect/>
          </a:stretch>
        </p:blipFill>
        <p:spPr>
          <a:xfrm rot="2995632">
            <a:off x="1657000" y="107512"/>
            <a:ext cx="712596" cy="818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iterate>
                                    <p:tmPct val="10000"/>
                                  </p:iterate>
                                  <p:childTnLst>
                                    <p:anim calcmode="lin" valueType="num">
                                      <p:cBhvr>
                                        <p:cTn id="6" dur="1000" fill="hold">
                                          <p:stCondLst>
                                            <p:cond delay="0"/>
                                          </p:stCondLst>
                                        </p:cTn>
                                        <p:tgtEl>
                                          <p:spTgt spid="11"/>
                                        </p:tgtEl>
                                        <p:attrNameLst>
                                          <p:attrName>ppt_x</p:attrName>
                                        </p:attrNameLst>
                                      </p:cBhvr>
                                      <p:tavLst>
                                        <p:tav tm="0">
                                          <p:val>
                                            <p:strVal val="#ppt_x"/>
                                          </p:val>
                                        </p:tav>
                                        <p:tav tm="100000">
                                          <p:val>
                                            <p:strVal val="1+ppt_w/2"/>
                                          </p:val>
                                        </p:tav>
                                      </p:tavLst>
                                    </p:anim>
                                    <p:anim calcmode="lin" valueType="num">
                                      <p:cBhvr>
                                        <p:cTn id="7" dur="1000" fill="hold">
                                          <p:stCondLst>
                                            <p:cond delay="0"/>
                                          </p:stCondLst>
                                        </p:cTn>
                                        <p:tgtEl>
                                          <p:spTgt spid="11"/>
                                        </p:tgtEl>
                                        <p:attrNameLst>
                                          <p:attrName>ppt_y</p:attrName>
                                        </p:attrNameLst>
                                      </p:cBhvr>
                                      <p:tavLst>
                                        <p:tav tm="0">
                                          <p:val>
                                            <p:strVal val="ppt_y"/>
                                          </p:val>
                                        </p:tav>
                                        <p:tav tm="100000">
                                          <p:val>
                                            <p:strVal val="ppt_y"/>
                                          </p:val>
                                        </p:tav>
                                      </p:tavLst>
                                    </p:anim>
                                    <p:set>
                                      <p:cBhvr>
                                        <p:cTn id="8" dur="1" fill="hold">
                                          <p:stCondLst>
                                            <p:cond delay="499"/>
                                          </p:stCondLst>
                                        </p:cTn>
                                        <p:tgtEl>
                                          <p:spTgt spid="11"/>
                                        </p:tgtEl>
                                        <p:attrNameLst>
                                          <p:attrName>style.visibility</p:attrName>
                                        </p:attrNameLst>
                                      </p:cBhvr>
                                      <p:to>
                                        <p:strVal val="hidden"/>
                                      </p:to>
                                    </p:set>
                                  </p:childTnLst>
                                </p:cTn>
                              </p:par>
                              <p:par>
                                <p:cTn id="9" presetID="2" presetClass="exit" presetSubtype="2" fill="hold" grpId="0" nodeType="withEffect">
                                  <p:stCondLst>
                                    <p:cond delay="0"/>
                                  </p:stCondLst>
                                  <p:iterate>
                                    <p:tmPct val="10000"/>
                                  </p:iterate>
                                  <p:childTnLst>
                                    <p:anim calcmode="lin" valueType="num">
                                      <p:cBhvr>
                                        <p:cTn id="10" dur="1000" fill="hold">
                                          <p:stCondLst>
                                            <p:cond delay="0"/>
                                          </p:stCondLst>
                                        </p:cTn>
                                        <p:tgtEl>
                                          <p:spTgt spid="13"/>
                                        </p:tgtEl>
                                        <p:attrNameLst>
                                          <p:attrName>ppt_x</p:attrName>
                                        </p:attrNameLst>
                                      </p:cBhvr>
                                      <p:tavLst>
                                        <p:tav tm="0">
                                          <p:val>
                                            <p:strVal val="#ppt_x"/>
                                          </p:val>
                                        </p:tav>
                                        <p:tav tm="100000">
                                          <p:val>
                                            <p:strVal val="1+ppt_w/2"/>
                                          </p:val>
                                        </p:tav>
                                      </p:tavLst>
                                    </p:anim>
                                    <p:anim calcmode="lin" valueType="num">
                                      <p:cBhvr>
                                        <p:cTn id="11" dur="1000" fill="hold">
                                          <p:stCondLst>
                                            <p:cond delay="0"/>
                                          </p:stCondLst>
                                        </p:cTn>
                                        <p:tgtEl>
                                          <p:spTgt spid="13"/>
                                        </p:tgtEl>
                                        <p:attrNameLst>
                                          <p:attrName>ppt_y</p:attrName>
                                        </p:attrNameLst>
                                      </p:cBhvr>
                                      <p:tavLst>
                                        <p:tav tm="0">
                                          <p:val>
                                            <p:strVal val="ppt_y"/>
                                          </p:val>
                                        </p:tav>
                                        <p:tav tm="100000">
                                          <p:val>
                                            <p:strVal val="ppt_y"/>
                                          </p:val>
                                        </p:tav>
                                      </p:tavLst>
                                    </p:anim>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slide(fromRight)">
                                      <p:cBhvr>
                                        <p:cTn id="17" dur="1000" fill="hold">
                                          <p:stCondLst>
                                            <p:cond delay="0"/>
                                          </p:stCondLst>
                                        </p:cTn>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iterate>
                                    <p:tmPct val="10000"/>
                                  </p:iterate>
                                  <p:childTnLst>
                                    <p:set>
                                      <p:cBhvr>
                                        <p:cTn id="21" dur="1" fill="hold">
                                          <p:stCondLst>
                                            <p:cond delay="0"/>
                                          </p:stCondLst>
                                        </p:cTn>
                                        <p:tgtEl>
                                          <p:spTgt spid="74"/>
                                        </p:tgtEl>
                                        <p:attrNameLst>
                                          <p:attrName>style.visibility</p:attrName>
                                        </p:attrNameLst>
                                      </p:cBhvr>
                                      <p:to>
                                        <p:strVal val="visible"/>
                                      </p:to>
                                    </p:set>
                                    <p:animEffect transition="in" filter="slide(fromLeft)">
                                      <p:cBhvr>
                                        <p:cTn id="22" dur="1000" fill="hold">
                                          <p:stCondLst>
                                            <p:cond delay="0"/>
                                          </p:stCondLst>
                                        </p:cTn>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iterate>
                                    <p:tmPct val="10000"/>
                                  </p:iterate>
                                  <p:childTnLst>
                                    <p:set>
                                      <p:cBhvr>
                                        <p:cTn id="26" dur="1" fill="hold">
                                          <p:stCondLst>
                                            <p:cond delay="0"/>
                                          </p:stCondLst>
                                        </p:cTn>
                                        <p:tgtEl>
                                          <p:spTgt spid="72"/>
                                        </p:tgtEl>
                                        <p:attrNameLst>
                                          <p:attrName>style.visibility</p:attrName>
                                        </p:attrNameLst>
                                      </p:cBhvr>
                                      <p:to>
                                        <p:strVal val="visible"/>
                                      </p:to>
                                    </p:set>
                                    <p:animEffect transition="in" filter="slide(fromLeft)">
                                      <p:cBhvr>
                                        <p:cTn id="27" dur="1000" fill="hold">
                                          <p:stCondLst>
                                            <p:cond delay="0"/>
                                          </p:stCondLst>
                                        </p:cTn>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barn(inVertical)">
                                      <p:cBhvr>
                                        <p:cTn id="32" dur="1000" fill="hold">
                                          <p:stCondLst>
                                            <p:cond delay="0"/>
                                          </p:stCondLst>
                                        </p:cTn>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bldLvl="0" animBg="1"/>
      <p:bldP spid="72" grpId="0" bldLvl="0" animBg="1"/>
      <p:bldP spid="7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10" descr="벚4.png"/>
          <p:cNvPicPr>
            <a:picLocks noChangeAspect="1"/>
          </p:cNvPicPr>
          <p:nvPr/>
        </p:nvPicPr>
        <p:blipFill rotWithShape="1">
          <a:blip r:embed="rId3" cstate="print"/>
          <a:stretch>
            <a:fillRect/>
          </a:stretch>
        </p:blipFill>
        <p:spPr>
          <a:xfrm rot="14343378">
            <a:off x="8235674" y="5711308"/>
            <a:ext cx="1201789" cy="1380121"/>
          </a:xfrm>
          <a:prstGeom prst="rect">
            <a:avLst/>
          </a:prstGeom>
        </p:spPr>
      </p:pic>
      <p:sp>
        <p:nvSpPr>
          <p:cNvPr id="19" name="직사각형 16"/>
          <p:cNvSpPr/>
          <p:nvPr/>
        </p:nvSpPr>
        <p:spPr>
          <a:xfrm>
            <a:off x="2267744" y="480153"/>
            <a:ext cx="5184576"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4" name="Rectangle 13"/>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5" name="Rectangle 14"/>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Rectangle 15"/>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1" name="한쪽 모서리가 둥근 사각형 10"/>
          <p:cNvSpPr/>
          <p:nvPr/>
        </p:nvSpPr>
        <p:spPr>
          <a:xfrm>
            <a:off x="570033" y="2242964"/>
            <a:ext cx="8394456" cy="4392488"/>
          </a:xfrm>
          <a:prstGeom prst="round1Rect">
            <a:avLst>
              <a:gd name="adj" fmla="val 16667"/>
            </a:avLst>
          </a:prstGeom>
        </p:spPr>
        <p:style>
          <a:lnRef idx="2">
            <a:schemeClr val="dk1"/>
          </a:lnRef>
          <a:fillRef idx="1">
            <a:schemeClr val="lt1"/>
          </a:fillRef>
          <a:effectRef idx="0">
            <a:schemeClr val="dk1"/>
          </a:effectRef>
          <a:fontRef idx="minor">
            <a:schemeClr val="dk1"/>
          </a:fontRef>
        </p:style>
        <p:txBody>
          <a:bodyPr anchor="ctr"/>
          <a:lstStyle/>
          <a:p>
            <a:pPr lvl="0">
              <a:defRPr lang="ko-KR" altLang="en-US"/>
            </a:pPr>
            <a:endParaRPr lang="en-US" altLang="ko-KR"/>
          </a:p>
          <a:p>
            <a:pPr lvl="0">
              <a:defRPr lang="ko-KR" altLang="en-US"/>
            </a:pPr>
            <a:endParaRPr lang="en-US" altLang="ko-KR"/>
          </a:p>
          <a:p>
            <a:pPr lvl="0">
              <a:defRPr lang="ko-KR" altLang="en-US"/>
            </a:pPr>
            <a:endParaRPr lang="en-US" altLang="ko-KR"/>
          </a:p>
          <a:p>
            <a:pPr lvl="0">
              <a:defRPr lang="ko-KR" altLang="en-US"/>
            </a:pPr>
            <a:r>
              <a:rPr lang="en-US" altLang="ko-KR"/>
              <a:t>2001</a:t>
            </a:r>
            <a:r>
              <a:rPr lang="ko-KR" altLang="en-US"/>
              <a:t>년 </a:t>
            </a:r>
            <a:r>
              <a:rPr lang="en-US" altLang="ko-KR"/>
              <a:t>4</a:t>
            </a:r>
            <a:r>
              <a:rPr lang="ko-KR" altLang="en-US"/>
              <a:t>월  총리였던 모리 요시로가 도중에 사직하여 고이즈미 준이치로가</a:t>
            </a:r>
          </a:p>
          <a:p>
            <a:pPr lvl="0">
              <a:defRPr lang="ko-KR" altLang="en-US"/>
            </a:pPr>
            <a:r>
              <a:rPr lang="ko-KR" altLang="en-US"/>
              <a:t>그 뒤를 이어 총리로 취임하였다</a:t>
            </a:r>
            <a:r>
              <a:rPr lang="en-US" altLang="ko-KR"/>
              <a:t>. </a:t>
            </a:r>
          </a:p>
          <a:p>
            <a:pPr lvl="0">
              <a:defRPr lang="ko-KR" altLang="en-US"/>
            </a:pPr>
            <a:endParaRPr lang="en-US" altLang="ko-KR"/>
          </a:p>
          <a:p>
            <a:pPr lvl="0">
              <a:defRPr lang="ko-KR" altLang="en-US"/>
            </a:pPr>
            <a:r>
              <a:rPr lang="ko-KR" altLang="en-US"/>
              <a:t>고이즈미 정부는 우정공사를 민영화 하여 국가공무원 감축시키고 기업들의 시장경제 하의 경쟁체제로 강화했다</a:t>
            </a:r>
            <a:r>
              <a:rPr lang="en-US" altLang="ko-KR"/>
              <a:t>. </a:t>
            </a:r>
            <a:r>
              <a:rPr lang="ko-KR" altLang="en-US"/>
              <a:t>관이 독점하던 행정 서비스를 민</a:t>
            </a:r>
            <a:r>
              <a:rPr lang="en-US" altLang="ko-KR"/>
              <a:t> </a:t>
            </a:r>
            <a:r>
              <a:rPr lang="ko-KR" altLang="en-US"/>
              <a:t>관 경쟁입찰 방식으로 전환하였고 남은 </a:t>
            </a:r>
            <a:r>
              <a:rPr lang="en-US" altLang="ko-KR"/>
              <a:t>27</a:t>
            </a:r>
            <a:r>
              <a:rPr lang="ko-KR" altLang="en-US"/>
              <a:t>개도 </a:t>
            </a:r>
            <a:r>
              <a:rPr lang="en-US" altLang="ko-KR"/>
              <a:t>5</a:t>
            </a:r>
            <a:r>
              <a:rPr lang="ko-KR" altLang="en-US"/>
              <a:t>개를 제외한 모두 민영화 계획을 실시하였다</a:t>
            </a:r>
            <a:r>
              <a:rPr lang="en-US" altLang="ko-KR"/>
              <a:t>.</a:t>
            </a:r>
          </a:p>
          <a:p>
            <a:pPr lvl="0">
              <a:defRPr lang="ko-KR" altLang="en-US"/>
            </a:pPr>
            <a:endParaRPr lang="en-US" altLang="ko-KR"/>
          </a:p>
          <a:p>
            <a:pPr lvl="0">
              <a:defRPr lang="ko-KR" altLang="en-US"/>
            </a:pPr>
            <a:r>
              <a:rPr lang="ko-KR" altLang="en-US"/>
              <a:t> 고이즈미 정부는  인기위주의 내각 구성을 하였지만 그결과 세습의원</a:t>
            </a:r>
            <a:r>
              <a:rPr lang="en-US" altLang="ko-KR"/>
              <a:t>, </a:t>
            </a:r>
            <a:r>
              <a:rPr lang="ko-KR" altLang="en-US"/>
              <a:t>매파의원이 중심이 되었는데 </a:t>
            </a:r>
            <a:r>
              <a:rPr lang="en-US" altLang="ko-KR"/>
              <a:t>2</a:t>
            </a:r>
            <a:r>
              <a:rPr lang="ko-KR" altLang="en-US"/>
              <a:t>세 내각이라고 비난 받기도 했다</a:t>
            </a:r>
            <a:r>
              <a:rPr lang="en-US" altLang="ko-KR"/>
              <a:t>. 2001</a:t>
            </a:r>
            <a:r>
              <a:rPr lang="ko-KR" altLang="en-US"/>
              <a:t>년 참의원 총선거에서 패배하고 민주당이 약진하였다</a:t>
            </a:r>
            <a:r>
              <a:rPr lang="en-US" altLang="ko-KR"/>
              <a:t>. 2006</a:t>
            </a:r>
            <a:r>
              <a:rPr lang="ko-KR" altLang="en-US"/>
              <a:t>년 </a:t>
            </a:r>
            <a:r>
              <a:rPr lang="en-US" altLang="ko-KR"/>
              <a:t>9</a:t>
            </a:r>
            <a:r>
              <a:rPr lang="ko-KR" altLang="en-US"/>
              <a:t>월 </a:t>
            </a:r>
            <a:r>
              <a:rPr lang="en-US" altLang="ko-KR"/>
              <a:t>20</a:t>
            </a:r>
            <a:r>
              <a:rPr lang="ko-KR" altLang="en-US"/>
              <a:t>일 고이즈미 수상은 자유민주당 총재의 임기만료에 따라 </a:t>
            </a:r>
            <a:r>
              <a:rPr lang="en-US" altLang="ko-KR"/>
              <a:t>9</a:t>
            </a:r>
            <a:r>
              <a:rPr lang="ko-KR" altLang="en-US"/>
              <a:t>월 </a:t>
            </a:r>
            <a:r>
              <a:rPr lang="en-US" altLang="ko-KR"/>
              <a:t>26</a:t>
            </a:r>
            <a:r>
              <a:rPr lang="ko-KR" altLang="en-US"/>
              <a:t>일 총사직했다</a:t>
            </a:r>
            <a:r>
              <a:rPr lang="en-US" altLang="ko-KR"/>
              <a:t>.</a:t>
            </a:r>
          </a:p>
          <a:p>
            <a:pPr lvl="0">
              <a:defRPr lang="ko-KR" altLang="en-US"/>
            </a:pPr>
            <a:endParaRPr lang="en-US" altLang="ko-KR"/>
          </a:p>
          <a:p>
            <a:pPr lvl="0">
              <a:defRPr lang="ko-KR" altLang="en-US"/>
            </a:pPr>
            <a:endParaRPr lang="en-US" altLang="ko-KR"/>
          </a:p>
          <a:p>
            <a:pPr lvl="0">
              <a:defRPr lang="ko-KR" altLang="en-US"/>
            </a:pPr>
            <a:endParaRPr lang="en-US" altLang="ko-KR"/>
          </a:p>
        </p:txBody>
      </p:sp>
      <p:sp>
        <p:nvSpPr>
          <p:cNvPr id="13" name="직사각형 12"/>
          <p:cNvSpPr/>
          <p:nvPr/>
        </p:nvSpPr>
        <p:spPr>
          <a:xfrm>
            <a:off x="570032" y="1927684"/>
            <a:ext cx="2136801" cy="5543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lang="ko-KR" altLang="en-US"/>
            </a:pPr>
            <a:r>
              <a:rPr lang="ko-KR" altLang="en-US"/>
              <a:t>고이즈미 정부 </a:t>
            </a:r>
          </a:p>
        </p:txBody>
      </p:sp>
      <p:pic>
        <p:nvPicPr>
          <p:cNvPr id="70" name="그림 69"/>
          <p:cNvPicPr/>
          <p:nvPr/>
        </p:nvPicPr>
        <p:blipFill rotWithShape="1">
          <a:blip r:embed="rId4" cstate="print">
            <a:alphaModFix/>
            <a:lum/>
          </a:blip>
          <a:stretch>
            <a:fillRect/>
          </a:stretch>
        </p:blipFill>
        <p:spPr>
          <a:xfrm>
            <a:off x="3167844" y="1340768"/>
            <a:ext cx="5605772" cy="5184576"/>
          </a:xfrm>
          <a:prstGeom prst="rect">
            <a:avLst/>
          </a:prstGeom>
        </p:spPr>
      </p:pic>
      <p:sp>
        <p:nvSpPr>
          <p:cNvPr id="71" name="오른쪽 화살표 71"/>
          <p:cNvSpPr/>
          <p:nvPr/>
        </p:nvSpPr>
        <p:spPr>
          <a:xfrm>
            <a:off x="1007604" y="1448780"/>
            <a:ext cx="1908212" cy="1620180"/>
          </a:xfrm>
          <a:prstGeom prst="rightArrow">
            <a:avLst>
              <a:gd name="adj1" fmla="val 72509"/>
              <a:gd name="adj2" fmla="val 28906"/>
            </a:avLst>
          </a:prstGeom>
        </p:spPr>
        <p:style>
          <a:lnRef idx="0">
            <a:schemeClr val="accent5"/>
          </a:lnRef>
          <a:fillRef idx="3">
            <a:schemeClr val="accent5"/>
          </a:fillRef>
          <a:effectRef idx="3">
            <a:schemeClr val="accent5"/>
          </a:effectRef>
          <a:fontRef idx="minor">
            <a:schemeClr val="lt1"/>
          </a:fontRef>
        </p:style>
        <p:txBody>
          <a:bodyPr anchor="ctr"/>
          <a:lstStyle/>
          <a:p>
            <a:pPr algn="ctr">
              <a:defRPr lang="ko-KR" altLang="en-US"/>
            </a:pPr>
            <a:r>
              <a:rPr lang="ko-KR" altLang="en-US"/>
              <a:t>고이즈미 </a:t>
            </a:r>
          </a:p>
          <a:p>
            <a:pPr algn="ctr">
              <a:defRPr lang="ko-KR" altLang="en-US"/>
            </a:pPr>
            <a:r>
              <a:rPr lang="ko-KR" altLang="en-US"/>
              <a:t>준이치로</a:t>
            </a:r>
          </a:p>
          <a:p>
            <a:pPr algn="ctr">
              <a:defRPr lang="ko-KR" altLang="en-US"/>
            </a:pPr>
            <a:r>
              <a:rPr lang="ko-KR" altLang="en-US"/>
              <a:t>모습</a:t>
            </a:r>
          </a:p>
        </p:txBody>
      </p:sp>
      <p:sp>
        <p:nvSpPr>
          <p:cNvPr id="72" name="직사각형 73"/>
          <p:cNvSpPr/>
          <p:nvPr/>
        </p:nvSpPr>
        <p:spPr>
          <a:xfrm>
            <a:off x="755575" y="3248980"/>
            <a:ext cx="2268252" cy="3132348"/>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lang="ko-KR" altLang="en-US"/>
            </a:pPr>
            <a:r>
              <a:rPr lang="ko-KR" altLang="en-US"/>
              <a:t>인기주의 내각으로등 실력을 인정받아 승승장구하였지만 </a:t>
            </a:r>
          </a:p>
          <a:p>
            <a:pPr algn="ctr">
              <a:defRPr lang="ko-KR" altLang="en-US"/>
            </a:pPr>
            <a:r>
              <a:rPr lang="ko-KR" altLang="en-US"/>
              <a:t>야스쿠니신사 참배 등 한국 독도 관련 교과서 왜곡, 자위대 집단 자위권 용인 등으로 한국 등 주변국의 반발을 샀다 . </a:t>
            </a:r>
          </a:p>
        </p:txBody>
      </p:sp>
      <p:pic>
        <p:nvPicPr>
          <p:cNvPr id="21" name="그림 14" descr="벚4.png"/>
          <p:cNvPicPr>
            <a:picLocks noChangeAspect="1"/>
          </p:cNvPicPr>
          <p:nvPr/>
        </p:nvPicPr>
        <p:blipFill rotWithShape="1">
          <a:blip r:embed="rId5" cstate="print"/>
          <a:stretch>
            <a:fillRect/>
          </a:stretch>
        </p:blipFill>
        <p:spPr>
          <a:xfrm rot="7871326">
            <a:off x="59877" y="5756300"/>
            <a:ext cx="229083" cy="263076"/>
          </a:xfrm>
          <a:prstGeom prst="rect">
            <a:avLst/>
          </a:prstGeom>
        </p:spPr>
      </p:pic>
      <p:pic>
        <p:nvPicPr>
          <p:cNvPr id="22" name="그림 8" descr="벚4.png"/>
          <p:cNvPicPr>
            <a:picLocks noChangeAspect="1"/>
          </p:cNvPicPr>
          <p:nvPr/>
        </p:nvPicPr>
        <p:blipFill rotWithShape="1">
          <a:blip r:embed="rId3" cstate="print"/>
          <a:stretch>
            <a:fillRect/>
          </a:stretch>
        </p:blipFill>
        <p:spPr>
          <a:xfrm rot="4546322">
            <a:off x="1149689" y="6335467"/>
            <a:ext cx="435450" cy="500066"/>
          </a:xfrm>
          <a:prstGeom prst="rect">
            <a:avLst/>
          </a:prstGeom>
        </p:spPr>
      </p:pic>
      <p:sp>
        <p:nvSpPr>
          <p:cNvPr id="18" name="TextBox 17"/>
          <p:cNvSpPr txBox="1"/>
          <p:nvPr/>
        </p:nvSpPr>
        <p:spPr>
          <a:xfrm>
            <a:off x="1223628" y="368660"/>
            <a:ext cx="7416824" cy="698331"/>
          </a:xfrm>
          <a:prstGeom prst="rect">
            <a:avLst/>
          </a:prstGeom>
          <a:solidFill>
            <a:srgbClr val="FFFFFF">
              <a:alpha val="71000"/>
            </a:srgbClr>
          </a:solidFill>
        </p:spPr>
        <p:txBody>
          <a:bodyPr wrap="square">
            <a:spAutoFit/>
          </a:bodyPr>
          <a:lstStyle/>
          <a:p>
            <a:pPr algn="ctr">
              <a:defRPr lang="ko-KR" altLang="en-US"/>
            </a:pPr>
            <a:r>
              <a:rPr lang="ko-KR" altLang="en-US" sz="4000" b="1" dirty="0" err="1">
                <a:blipFill rotWithShape="1">
                  <a:blip r:embed="rId6"/>
                  <a:stretch>
                    <a:fillRect/>
                  </a:stretch>
                </a:blipFill>
                <a:effectLst>
                  <a:outerShdw blurRad="38100" dist="38100" dir="2700000" algn="tl" rotWithShape="0">
                    <a:srgbClr val="000000">
                      <a:alpha val="40000"/>
                    </a:srgbClr>
                  </a:outerShdw>
                </a:effectLst>
              </a:rPr>
              <a:t>자민당</a:t>
            </a:r>
            <a:r>
              <a:rPr lang="ko-KR" altLang="en-US" sz="4000" b="1" dirty="0">
                <a:blipFill rotWithShape="1">
                  <a:blip r:embed="rId6"/>
                  <a:stretch>
                    <a:fillRect/>
                  </a:stretch>
                </a:blipFill>
                <a:effectLst>
                  <a:outerShdw blurRad="38100" dist="38100" dir="2700000" algn="tl" rotWithShape="0">
                    <a:srgbClr val="000000">
                      <a:alpha val="40000"/>
                    </a:srgbClr>
                  </a:outerShdw>
                </a:effectLst>
              </a:rPr>
              <a:t> 중심정부의 회복</a:t>
            </a:r>
            <a:endParaRPr lang="en-US" altLang="ko-KR" sz="4000" b="1" dirty="0">
              <a:blipFill rotWithShape="1">
                <a:blip r:embed="rId6"/>
                <a:stretch>
                  <a:fillRect/>
                </a:stretch>
              </a:blipFill>
              <a:effectLst>
                <a:outerShdw blurRad="38100" dist="38100" dir="2700000" algn="tl" rotWithShape="0">
                  <a:srgbClr val="000000">
                    <a:alpha val="40000"/>
                  </a:srgbClr>
                </a:outerShdw>
              </a:effectLst>
            </a:endParaRPr>
          </a:p>
        </p:txBody>
      </p:sp>
      <p:pic>
        <p:nvPicPr>
          <p:cNvPr id="20" name="그림 10" descr="벚4.png"/>
          <p:cNvPicPr>
            <a:picLocks noChangeAspect="1"/>
          </p:cNvPicPr>
          <p:nvPr/>
        </p:nvPicPr>
        <p:blipFill rotWithShape="1">
          <a:blip r:embed="rId3" cstate="print"/>
          <a:stretch>
            <a:fillRect/>
          </a:stretch>
        </p:blipFill>
        <p:spPr>
          <a:xfrm rot="2995632">
            <a:off x="1657000" y="107512"/>
            <a:ext cx="712596" cy="818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iterate>
                                    <p:tmPct val="10000"/>
                                  </p:iterate>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iterate>
                                    <p:tmPct val="10000"/>
                                  </p:iterate>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slide(fromRight)">
                                      <p:cBhvr>
                                        <p:cTn id="13" dur="1000" fill="hold">
                                          <p:stCondLst>
                                            <p:cond delay="0"/>
                                          </p:stCondLst>
                                        </p:cTn>
                                        <p:tgtEl>
                                          <p:spTgt spid="70"/>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iterate>
                                    <p:tmPct val="10000"/>
                                  </p:iterate>
                                  <p:childTnLst>
                                    <p:set>
                                      <p:cBhvr>
                                        <p:cTn id="17" dur="1" fill="hold">
                                          <p:stCondLst>
                                            <p:cond delay="0"/>
                                          </p:stCondLst>
                                        </p:cTn>
                                        <p:tgtEl>
                                          <p:spTgt spid="71"/>
                                        </p:tgtEl>
                                        <p:attrNameLst>
                                          <p:attrName>style.visibility</p:attrName>
                                        </p:attrNameLst>
                                      </p:cBhvr>
                                      <p:to>
                                        <p:strVal val="visible"/>
                                      </p:to>
                                    </p:set>
                                    <p:animEffect transition="in" filter="slide(fromLeft)">
                                      <p:cBhvr>
                                        <p:cTn id="18" dur="1000" fill="hold">
                                          <p:stCondLst>
                                            <p:cond delay="0"/>
                                          </p:stCondLst>
                                        </p:cTn>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iterate>
                                    <p:tmPct val="10000"/>
                                  </p:iterate>
                                  <p:childTnLst>
                                    <p:set>
                                      <p:cBhvr>
                                        <p:cTn id="22" dur="1" fill="hold">
                                          <p:stCondLst>
                                            <p:cond delay="0"/>
                                          </p:stCondLst>
                                        </p:cTn>
                                        <p:tgtEl>
                                          <p:spTgt spid="72"/>
                                        </p:tgtEl>
                                        <p:attrNameLst>
                                          <p:attrName>style.visibility</p:attrName>
                                        </p:attrNameLst>
                                      </p:cBhvr>
                                      <p:to>
                                        <p:strVal val="visible"/>
                                      </p:to>
                                    </p:set>
                                    <p:animEffect transition="in" filter="slide(fromLeft)">
                                      <p:cBhvr>
                                        <p:cTn id="23" dur="1000" fill="hold">
                                          <p:stCondLst>
                                            <p:cond delay="0"/>
                                          </p:stCondLst>
                                        </p:cTn>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bldLvl="0" animBg="1"/>
      <p:bldP spid="71" grpId="0" bldLvl="0" animBg="1"/>
      <p:bldP spid="7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5"/>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4" name="Rectangle 26"/>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5" name="Rectangle 27"/>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75" name="그림 74"/>
          <p:cNvPicPr/>
          <p:nvPr/>
        </p:nvPicPr>
        <p:blipFill rotWithShape="1">
          <a:blip r:embed="rId3" cstate="print">
            <a:alphaModFix/>
            <a:lum/>
          </a:blip>
          <a:stretch>
            <a:fillRect/>
          </a:stretch>
        </p:blipFill>
        <p:spPr>
          <a:xfrm>
            <a:off x="4896036" y="1488752"/>
            <a:ext cx="3960440" cy="4928579"/>
          </a:xfrm>
          <a:prstGeom prst="rect">
            <a:avLst/>
          </a:prstGeom>
        </p:spPr>
      </p:pic>
      <p:sp>
        <p:nvSpPr>
          <p:cNvPr id="78" name="직사각형 77"/>
          <p:cNvSpPr/>
          <p:nvPr/>
        </p:nvSpPr>
        <p:spPr>
          <a:xfrm>
            <a:off x="1151619" y="2007604"/>
            <a:ext cx="3420380" cy="41577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lang="ko-KR" altLang="en-US"/>
            </a:pPr>
            <a:endParaRPr lang="ko-KR" altLang="en-US"/>
          </a:p>
          <a:p>
            <a:pPr algn="ctr">
              <a:defRPr lang="ko-KR" altLang="en-US"/>
            </a:pPr>
            <a:endParaRPr lang="ko-KR" altLang="en-US"/>
          </a:p>
          <a:p>
            <a:pPr algn="ctr">
              <a:defRPr lang="ko-KR" altLang="en-US"/>
            </a:pPr>
            <a:r>
              <a:rPr lang="ko-KR" altLang="en-US"/>
              <a:t>고이즈미 준이치로의 아들 장남인 고이즈미 고타로 이다.</a:t>
            </a:r>
          </a:p>
          <a:p>
            <a:pPr algn="ctr">
              <a:defRPr lang="ko-KR" altLang="en-US"/>
            </a:pPr>
            <a:endParaRPr lang="ko-KR" altLang="en-US"/>
          </a:p>
          <a:p>
            <a:pPr algn="ctr">
              <a:defRPr lang="ko-KR" altLang="en-US"/>
            </a:pPr>
            <a:r>
              <a:rPr lang="ko-KR" altLang="en-US"/>
              <a:t>영화 교섭인 마시타 마사요시, 춤추는 대수사선</a:t>
            </a:r>
            <a:r>
              <a:rPr lang="en-US" altLang="ko-KR"/>
              <a:t>THE MOVIE2</a:t>
            </a:r>
            <a:r>
              <a:rPr lang="ko-KR" altLang="en-US"/>
              <a:t> </a:t>
            </a:r>
          </a:p>
          <a:p>
            <a:pPr algn="ctr">
              <a:defRPr lang="ko-KR" altLang="en-US"/>
            </a:pPr>
            <a:r>
              <a:rPr lang="ko-KR" altLang="en-US"/>
              <a:t>출연하였고 드라마에서는 신부와 아빠, 파견의 품격,파도의 탑  불신할때 ,어텐션 플리즈 등</a:t>
            </a:r>
          </a:p>
          <a:p>
            <a:pPr algn="ctr">
              <a:defRPr lang="ko-KR" altLang="en-US"/>
            </a:pPr>
            <a:r>
              <a:rPr lang="ko-KR" altLang="en-US"/>
              <a:t>많은 드라마에 출연하였다.</a:t>
            </a:r>
          </a:p>
          <a:p>
            <a:pPr algn="ctr">
              <a:defRPr lang="ko-KR" altLang="en-US"/>
            </a:pPr>
            <a:endParaRPr lang="ko-KR" altLang="en-US"/>
          </a:p>
          <a:p>
            <a:pPr algn="ctr">
              <a:defRPr lang="ko-KR" altLang="en-US"/>
            </a:pPr>
            <a:endParaRPr lang="ko-KR" altLang="en-US"/>
          </a:p>
        </p:txBody>
      </p:sp>
      <p:pic>
        <p:nvPicPr>
          <p:cNvPr id="79" name="그림 78"/>
          <p:cNvPicPr/>
          <p:nvPr/>
        </p:nvPicPr>
        <p:blipFill rotWithShape="1">
          <a:blip r:embed="rId4" cstate="print">
            <a:alphaModFix/>
            <a:lum/>
          </a:blip>
          <a:stretch>
            <a:fillRect/>
          </a:stretch>
        </p:blipFill>
        <p:spPr>
          <a:xfrm>
            <a:off x="5003601" y="1736812"/>
            <a:ext cx="3780867" cy="4595031"/>
          </a:xfrm>
          <a:prstGeom prst="rect">
            <a:avLst/>
          </a:prstGeom>
        </p:spPr>
      </p:pic>
      <p:sp>
        <p:nvSpPr>
          <p:cNvPr id="80" name="직사각형 79"/>
          <p:cNvSpPr/>
          <p:nvPr/>
        </p:nvSpPr>
        <p:spPr>
          <a:xfrm>
            <a:off x="1007604" y="2132856"/>
            <a:ext cx="3780420" cy="414046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lang="ko-KR" altLang="en-US"/>
            </a:pPr>
            <a:r>
              <a:rPr lang="ko-KR" altLang="en-US" b="1"/>
              <a:t>고이즈미 신지로</a:t>
            </a:r>
          </a:p>
          <a:p>
            <a:pPr algn="ctr">
              <a:defRPr lang="ko-KR" altLang="en-US"/>
            </a:pPr>
            <a:r>
              <a:rPr lang="ko-KR" altLang="en-US" b="0"/>
              <a:t>고이즈미 준이치로의 둘째 아들로 배우 고이즈미 고타로의 동생이다.</a:t>
            </a:r>
          </a:p>
          <a:p>
            <a:pPr algn="ctr">
              <a:defRPr lang="ko-KR" altLang="en-US"/>
            </a:pPr>
            <a:r>
              <a:rPr lang="ko-KR" altLang="en-US" b="0"/>
              <a:t>대학원을 졸업한 2007년에 아버지의 비서가 되어 정계에 입문, </a:t>
            </a:r>
          </a:p>
          <a:p>
            <a:pPr algn="ctr">
              <a:defRPr lang="ko-KR" altLang="en-US"/>
            </a:pPr>
            <a:r>
              <a:rPr lang="ko-KR" altLang="en-US" b="0"/>
              <a:t>2009년 7월 21일의 제 45 대 중의원 선거에서 아버지의 지역구인 가나가와 현 제 11구 에서 당선되어 정계에 본격적으로 입문하였다</a:t>
            </a:r>
          </a:p>
          <a:p>
            <a:pPr algn="ctr">
              <a:defRPr lang="ko-KR" altLang="en-US"/>
            </a:pPr>
            <a:r>
              <a:rPr lang="ko-KR" altLang="en-US" b="0"/>
              <a:t>민주당의 요쿠코메 가쓰히토와 경쟁 대결로 화제를 모으기도 했다.</a:t>
            </a:r>
          </a:p>
          <a:p>
            <a:pPr algn="ctr">
              <a:defRPr lang="ko-KR" altLang="en-US"/>
            </a:pPr>
            <a:r>
              <a:rPr lang="ko-KR" altLang="en-US" b="0"/>
              <a:t>2013년에는  차관급으로 내각에 </a:t>
            </a:r>
          </a:p>
          <a:p>
            <a:pPr algn="ctr">
              <a:defRPr lang="ko-KR" altLang="en-US"/>
            </a:pPr>
            <a:r>
              <a:rPr lang="ko-KR" altLang="en-US" b="0"/>
              <a:t>입성하였다.</a:t>
            </a:r>
          </a:p>
          <a:p>
            <a:pPr algn="ctr">
              <a:defRPr lang="ko-KR" altLang="en-US"/>
            </a:pPr>
            <a:endParaRPr lang="ko-KR" altLang="en-US"/>
          </a:p>
        </p:txBody>
      </p:sp>
      <p:pic>
        <p:nvPicPr>
          <p:cNvPr id="82" name="그림 81">
            <a:hlinkClick r:id="rId5"/>
          </p:cNvPr>
          <p:cNvPicPr>
            <a:picLocks noChangeAspect="1"/>
          </p:cNvPicPr>
          <p:nvPr/>
        </p:nvPicPr>
        <p:blipFill rotWithShape="1">
          <a:blip r:embed="rId6" cstate="print"/>
          <a:stretch>
            <a:fillRect/>
          </a:stretch>
        </p:blipFill>
        <p:spPr>
          <a:xfrm>
            <a:off x="4067752" y="3429000"/>
            <a:ext cx="1548363" cy="2268252"/>
          </a:xfrm>
          <a:prstGeom prst="rect">
            <a:avLst/>
          </a:prstGeom>
        </p:spPr>
      </p:pic>
      <p:pic>
        <p:nvPicPr>
          <p:cNvPr id="16" name="그림 10" descr="벚4.png"/>
          <p:cNvPicPr>
            <a:picLocks noChangeAspect="1"/>
          </p:cNvPicPr>
          <p:nvPr/>
        </p:nvPicPr>
        <p:blipFill rotWithShape="1">
          <a:blip r:embed="rId7" cstate="print"/>
          <a:stretch>
            <a:fillRect/>
          </a:stretch>
        </p:blipFill>
        <p:spPr>
          <a:xfrm rot="14343378">
            <a:off x="8235674" y="5711308"/>
            <a:ext cx="1201789" cy="1380121"/>
          </a:xfrm>
          <a:prstGeom prst="rect">
            <a:avLst/>
          </a:prstGeom>
        </p:spPr>
      </p:pic>
      <p:pic>
        <p:nvPicPr>
          <p:cNvPr id="17" name="그림 8" descr="벚4.png"/>
          <p:cNvPicPr>
            <a:picLocks noChangeAspect="1"/>
          </p:cNvPicPr>
          <p:nvPr/>
        </p:nvPicPr>
        <p:blipFill rotWithShape="1">
          <a:blip r:embed="rId7" cstate="print"/>
          <a:stretch>
            <a:fillRect/>
          </a:stretch>
        </p:blipFill>
        <p:spPr>
          <a:xfrm rot="4546322">
            <a:off x="1149689" y="6335467"/>
            <a:ext cx="435450" cy="500066"/>
          </a:xfrm>
          <a:prstGeom prst="rect">
            <a:avLst/>
          </a:prstGeom>
        </p:spPr>
      </p:pic>
      <p:pic>
        <p:nvPicPr>
          <p:cNvPr id="18" name="그림 14" descr="벚4.png"/>
          <p:cNvPicPr>
            <a:picLocks noChangeAspect="1"/>
          </p:cNvPicPr>
          <p:nvPr/>
        </p:nvPicPr>
        <p:blipFill rotWithShape="1">
          <a:blip r:embed="rId8" cstate="print"/>
          <a:stretch>
            <a:fillRect/>
          </a:stretch>
        </p:blipFill>
        <p:spPr>
          <a:xfrm rot="7871326">
            <a:off x="59877" y="5756300"/>
            <a:ext cx="229083" cy="263076"/>
          </a:xfrm>
          <a:prstGeom prst="rect">
            <a:avLst/>
          </a:prstGeom>
        </p:spPr>
      </p:pic>
      <p:grpSp>
        <p:nvGrpSpPr>
          <p:cNvPr id="22" name="그룹 21"/>
          <p:cNvGrpSpPr/>
          <p:nvPr/>
        </p:nvGrpSpPr>
        <p:grpSpPr>
          <a:xfrm>
            <a:off x="1223628" y="368660"/>
            <a:ext cx="7416824" cy="698331"/>
            <a:chOff x="1223628" y="368660"/>
            <a:chExt cx="7416824" cy="698331"/>
          </a:xfrm>
        </p:grpSpPr>
        <p:sp>
          <p:nvSpPr>
            <p:cNvPr id="21" name="직사각형 16"/>
            <p:cNvSpPr/>
            <p:nvPr/>
          </p:nvSpPr>
          <p:spPr>
            <a:xfrm>
              <a:off x="2267744" y="480153"/>
              <a:ext cx="5184576"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9" name="TextBox 18"/>
            <p:cNvSpPr txBox="1"/>
            <p:nvPr/>
          </p:nvSpPr>
          <p:spPr>
            <a:xfrm>
              <a:off x="1223628" y="368660"/>
              <a:ext cx="7416824" cy="698331"/>
            </a:xfrm>
            <a:prstGeom prst="rect">
              <a:avLst/>
            </a:prstGeom>
            <a:solidFill>
              <a:srgbClr val="FFFFFF">
                <a:alpha val="71000"/>
              </a:srgbClr>
            </a:solidFill>
          </p:spPr>
          <p:txBody>
            <a:bodyPr wrap="square">
              <a:spAutoFit/>
            </a:bodyPr>
            <a:lstStyle/>
            <a:p>
              <a:pPr algn="ctr">
                <a:defRPr lang="ko-KR" altLang="en-US"/>
              </a:pPr>
              <a:r>
                <a:rPr lang="ko-KR" altLang="en-US" sz="4000" b="1" dirty="0" err="1">
                  <a:blipFill rotWithShape="1">
                    <a:blip r:embed="rId9"/>
                    <a:stretch>
                      <a:fillRect/>
                    </a:stretch>
                  </a:blipFill>
                  <a:effectLst>
                    <a:outerShdw blurRad="38100" dist="38100" dir="2700000" algn="tl" rotWithShape="0">
                      <a:srgbClr val="000000">
                        <a:alpha val="40000"/>
                      </a:srgbClr>
                    </a:outerShdw>
                  </a:effectLst>
                </a:rPr>
                <a:t>자민당</a:t>
              </a:r>
              <a:r>
                <a:rPr lang="ko-KR" altLang="en-US" sz="4000" b="1" dirty="0">
                  <a:blipFill rotWithShape="1">
                    <a:blip r:embed="rId9"/>
                    <a:stretch>
                      <a:fillRect/>
                    </a:stretch>
                  </a:blipFill>
                  <a:effectLst>
                    <a:outerShdw blurRad="38100" dist="38100" dir="2700000" algn="tl" rotWithShape="0">
                      <a:srgbClr val="000000">
                        <a:alpha val="40000"/>
                      </a:srgbClr>
                    </a:outerShdw>
                  </a:effectLst>
                </a:rPr>
                <a:t> 중심정부의 회복</a:t>
              </a:r>
              <a:endParaRPr lang="en-US" altLang="ko-KR" sz="4000" b="1" dirty="0">
                <a:blipFill rotWithShape="1">
                  <a:blip r:embed="rId9"/>
                  <a:stretch>
                    <a:fillRect/>
                  </a:stretch>
                </a:blipFill>
                <a:effectLst>
                  <a:outerShdw blurRad="38100" dist="38100" dir="2700000" algn="tl" rotWithShape="0">
                    <a:srgbClr val="000000">
                      <a:alpha val="40000"/>
                    </a:srgbClr>
                  </a:outerShdw>
                </a:effectLst>
              </a:endParaRPr>
            </a:p>
          </p:txBody>
        </p:sp>
      </p:grpSp>
      <p:pic>
        <p:nvPicPr>
          <p:cNvPr id="20" name="그림 10" descr="벚4.png"/>
          <p:cNvPicPr>
            <a:picLocks noChangeAspect="1"/>
          </p:cNvPicPr>
          <p:nvPr/>
        </p:nvPicPr>
        <p:blipFill rotWithShape="1">
          <a:blip r:embed="rId7" cstate="print"/>
          <a:stretch>
            <a:fillRect/>
          </a:stretch>
        </p:blipFill>
        <p:spPr>
          <a:xfrm rot="2995632">
            <a:off x="1657000" y="107512"/>
            <a:ext cx="712596" cy="818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p:cTn id="6" dur="1000" fill="hold">
                                          <p:stCondLst>
                                            <p:cond delay="0"/>
                                          </p:stCondLst>
                                        </p:cTn>
                                        <p:tgtEl>
                                          <p:spTgt spid="75"/>
                                        </p:tgtEl>
                                        <p:attrNameLst>
                                          <p:attrName>ppt_x</p:attrName>
                                        </p:attrNameLst>
                                      </p:cBhvr>
                                      <p:tavLst>
                                        <p:tav tm="0">
                                          <p:val>
                                            <p:strVal val="#ppt_x"/>
                                          </p:val>
                                        </p:tav>
                                        <p:tav tm="100000">
                                          <p:val>
                                            <p:strVal val="1+ppt_w/2"/>
                                          </p:val>
                                        </p:tav>
                                      </p:tavLst>
                                    </p:anim>
                                    <p:anim calcmode="lin" valueType="num">
                                      <p:cBhvr>
                                        <p:cTn id="7" dur="1000" fill="hold">
                                          <p:stCondLst>
                                            <p:cond delay="0"/>
                                          </p:stCondLst>
                                        </p:cTn>
                                        <p:tgtEl>
                                          <p:spTgt spid="75"/>
                                        </p:tgtEl>
                                        <p:attrNameLst>
                                          <p:attrName>ppt_y</p:attrName>
                                        </p:attrNameLst>
                                      </p:cBhvr>
                                      <p:tavLst>
                                        <p:tav tm="0">
                                          <p:val>
                                            <p:strVal val="ppt_y"/>
                                          </p:val>
                                        </p:tav>
                                        <p:tav tm="100000">
                                          <p:val>
                                            <p:strVal val="ppt_y"/>
                                          </p:val>
                                        </p:tav>
                                      </p:tavLst>
                                    </p:anim>
                                    <p:set>
                                      <p:cBhvr>
                                        <p:cTn id="8" dur="1" fill="hold">
                                          <p:stCondLst>
                                            <p:cond delay="499"/>
                                          </p:stCondLst>
                                        </p:cTn>
                                        <p:tgtEl>
                                          <p:spTgt spid="75"/>
                                        </p:tgtEl>
                                        <p:attrNameLst>
                                          <p:attrName>style.visibility</p:attrName>
                                        </p:attrNameLst>
                                      </p:cBhvr>
                                      <p:to>
                                        <p:strVal val="hidden"/>
                                      </p:to>
                                    </p:set>
                                  </p:childTnLst>
                                </p:cTn>
                              </p:par>
                              <p:par>
                                <p:cTn id="9" presetID="2" presetClass="exit" presetSubtype="1" fill="hold" grpId="0" nodeType="withEffect">
                                  <p:stCondLst>
                                    <p:cond delay="0"/>
                                  </p:stCondLst>
                                  <p:iterate>
                                    <p:tmPct val="10000"/>
                                  </p:iterate>
                                  <p:childTnLst>
                                    <p:anim calcmode="lin" valueType="num">
                                      <p:cBhvr>
                                        <p:cTn id="10" dur="1000" fill="hold">
                                          <p:stCondLst>
                                            <p:cond delay="0"/>
                                          </p:stCondLst>
                                        </p:cTn>
                                        <p:tgtEl>
                                          <p:spTgt spid="78"/>
                                        </p:tgtEl>
                                        <p:attrNameLst>
                                          <p:attrName>ppt_x</p:attrName>
                                        </p:attrNameLst>
                                      </p:cBhvr>
                                      <p:tavLst>
                                        <p:tav tm="0">
                                          <p:val>
                                            <p:strVal val="ppt_x"/>
                                          </p:val>
                                        </p:tav>
                                        <p:tav tm="100000">
                                          <p:val>
                                            <p:strVal val="ppt_x"/>
                                          </p:val>
                                        </p:tav>
                                      </p:tavLst>
                                    </p:anim>
                                    <p:anim calcmode="lin" valueType="num">
                                      <p:cBhvr>
                                        <p:cTn id="11" dur="1000" fill="hold">
                                          <p:stCondLst>
                                            <p:cond delay="0"/>
                                          </p:stCondLst>
                                        </p:cTn>
                                        <p:tgtEl>
                                          <p:spTgt spid="78"/>
                                        </p:tgtEl>
                                        <p:attrNameLst>
                                          <p:attrName>ppt_y</p:attrName>
                                        </p:attrNameLst>
                                      </p:cBhvr>
                                      <p:tavLst>
                                        <p:tav tm="0">
                                          <p:val>
                                            <p:strVal val="ppt_y"/>
                                          </p:val>
                                        </p:tav>
                                        <p:tav tm="100000">
                                          <p:val>
                                            <p:strVal val="0-ppt_h/2"/>
                                          </p:val>
                                        </p:tav>
                                      </p:tavLst>
                                    </p:anim>
                                    <p:set>
                                      <p:cBhvr>
                                        <p:cTn id="12" dur="1" fill="hold">
                                          <p:stCondLst>
                                            <p:cond delay="499"/>
                                          </p:stCondLst>
                                        </p:cTn>
                                        <p:tgtEl>
                                          <p:spTgt spid="7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arn(inVertical)">
                                      <p:cBhvr>
                                        <p:cTn id="17" dur="1000" fill="hold">
                                          <p:stCondLst>
                                            <p:cond delay="0"/>
                                          </p:stCondLst>
                                        </p:cTn>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slide(fromRight)">
                                      <p:cBhvr>
                                        <p:cTn id="22" dur="1000" fill="hold">
                                          <p:stCondLst>
                                            <p:cond delay="0"/>
                                          </p:stCondLst>
                                        </p:cTn>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iterate>
                                    <p:tmPct val="10000"/>
                                  </p:iterate>
                                  <p:childTnLst>
                                    <p:set>
                                      <p:cBhvr>
                                        <p:cTn id="26" dur="1" fill="hold">
                                          <p:stCondLst>
                                            <p:cond delay="0"/>
                                          </p:stCondLst>
                                        </p:cTn>
                                        <p:tgtEl>
                                          <p:spTgt spid="80"/>
                                        </p:tgtEl>
                                        <p:attrNameLst>
                                          <p:attrName>style.visibility</p:attrName>
                                        </p:attrNameLst>
                                      </p:cBhvr>
                                      <p:to>
                                        <p:strVal val="visible"/>
                                      </p:to>
                                    </p:set>
                                    <p:animEffect transition="in" filter="slide(fromLeft)">
                                      <p:cBhvr>
                                        <p:cTn id="27" dur="1000" fill="hold">
                                          <p:stCondLst>
                                            <p:cond delay="0"/>
                                          </p:stCondLst>
                                        </p:cTn>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3" fill="hold" nodeType="clickEffect">
                                  <p:stCondLst>
                                    <p:cond delay="0"/>
                                  </p:stCondLst>
                                  <p:childTnLst>
                                    <p:anim calcmode="lin" valueType="num">
                                      <p:cBhvr>
                                        <p:cTn id="31" dur="1000" fill="hold">
                                          <p:stCondLst>
                                            <p:cond delay="0"/>
                                          </p:stCondLst>
                                        </p:cTn>
                                        <p:tgtEl>
                                          <p:spTgt spid="82"/>
                                        </p:tgtEl>
                                        <p:attrNameLst>
                                          <p:attrName>ppt_x</p:attrName>
                                        </p:attrNameLst>
                                      </p:cBhvr>
                                      <p:tavLst>
                                        <p:tav tm="0">
                                          <p:val>
                                            <p:strVal val="ppt_x"/>
                                          </p:val>
                                        </p:tav>
                                        <p:tav tm="100000">
                                          <p:val>
                                            <p:strVal val="1+ppt_w/2"/>
                                          </p:val>
                                        </p:tav>
                                      </p:tavLst>
                                    </p:anim>
                                    <p:anim calcmode="lin" valueType="num">
                                      <p:cBhvr>
                                        <p:cTn id="32" dur="1000" fill="hold">
                                          <p:stCondLst>
                                            <p:cond delay="0"/>
                                          </p:stCondLst>
                                        </p:cTn>
                                        <p:tgtEl>
                                          <p:spTgt spid="82"/>
                                        </p:tgtEl>
                                        <p:attrNameLst>
                                          <p:attrName>ppt_y</p:attrName>
                                        </p:attrNameLst>
                                      </p:cBhvr>
                                      <p:tavLst>
                                        <p:tav tm="0">
                                          <p:val>
                                            <p:strVal val="ppt_y"/>
                                          </p:val>
                                        </p:tav>
                                        <p:tav tm="100000">
                                          <p:val>
                                            <p:strVal val="0-ppt_h/2"/>
                                          </p:val>
                                        </p:tav>
                                      </p:tavLst>
                                    </p:anim>
                                    <p:set>
                                      <p:cBhvr>
                                        <p:cTn id="33" dur="1" fill="hold">
                                          <p:stCondLst>
                                            <p:cond delay="499"/>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ldLvl="0" animBg="1"/>
      <p:bldP spid="8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직사각형 16"/>
          <p:cNvSpPr/>
          <p:nvPr/>
        </p:nvSpPr>
        <p:spPr>
          <a:xfrm>
            <a:off x="1907704" y="481256"/>
            <a:ext cx="6028040"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16" name="그림 10" descr="벚4.png"/>
          <p:cNvPicPr>
            <a:picLocks noChangeAspect="1"/>
          </p:cNvPicPr>
          <p:nvPr/>
        </p:nvPicPr>
        <p:blipFill rotWithShape="1">
          <a:blip r:embed="rId3" cstate="print"/>
          <a:stretch>
            <a:fillRect/>
          </a:stretch>
        </p:blipFill>
        <p:spPr>
          <a:xfrm rot="14343378">
            <a:off x="8235674" y="5711308"/>
            <a:ext cx="1201789" cy="1380121"/>
          </a:xfrm>
          <a:prstGeom prst="rect">
            <a:avLst/>
          </a:prstGeom>
        </p:spPr>
      </p:pic>
      <p:pic>
        <p:nvPicPr>
          <p:cNvPr id="18" name="그림 8" descr="벚4.png"/>
          <p:cNvPicPr>
            <a:picLocks noChangeAspect="1"/>
          </p:cNvPicPr>
          <p:nvPr/>
        </p:nvPicPr>
        <p:blipFill rotWithShape="1">
          <a:blip r:embed="rId3" cstate="print"/>
          <a:stretch>
            <a:fillRect/>
          </a:stretch>
        </p:blipFill>
        <p:spPr>
          <a:xfrm rot="4546322">
            <a:off x="1149689" y="6335467"/>
            <a:ext cx="435450" cy="500066"/>
          </a:xfrm>
          <a:prstGeom prst="rect">
            <a:avLst/>
          </a:prstGeom>
        </p:spPr>
      </p:pic>
      <p:sp>
        <p:nvSpPr>
          <p:cNvPr id="12" name="Rectangle 11"/>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4" name="Rectangle 13"/>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5" name="Rectangle 14"/>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1" name="한쪽 모서리가 둥근 사각형 10"/>
          <p:cNvSpPr/>
          <p:nvPr/>
        </p:nvSpPr>
        <p:spPr>
          <a:xfrm>
            <a:off x="575556" y="2240868"/>
            <a:ext cx="8394456" cy="4392488"/>
          </a:xfrm>
          <a:prstGeom prst="round1Rect">
            <a:avLst>
              <a:gd name="adj" fmla="val 16667"/>
            </a:avLst>
          </a:prstGeom>
        </p:spPr>
        <p:style>
          <a:lnRef idx="2">
            <a:schemeClr val="dk1"/>
          </a:lnRef>
          <a:fillRef idx="1">
            <a:schemeClr val="lt1"/>
          </a:fillRef>
          <a:effectRef idx="0">
            <a:schemeClr val="dk1"/>
          </a:effectRef>
          <a:fontRef idx="minor">
            <a:schemeClr val="dk1"/>
          </a:fontRef>
        </p:style>
        <p:txBody>
          <a:bodyPr anchor="ctr"/>
          <a:lstStyle/>
          <a:p>
            <a:pPr lvl="0">
              <a:defRPr lang="ko-KR" altLang="en-US"/>
            </a:pPr>
            <a:endParaRPr lang="en-US" altLang="ko-KR"/>
          </a:p>
          <a:p>
            <a:pPr lvl="0">
              <a:defRPr lang="ko-KR" altLang="en-US"/>
            </a:pPr>
            <a:r>
              <a:rPr lang="ko-KR" altLang="en-US"/>
              <a:t>아베신조는 고이즈미 정권 말기에 자민당 내에서 [포스트 고이즈미]의 가장 유력한 후보였다 2006년 9월 20일 총재선거에서 자민당 총재로 선출되어 임시국회에서 내각 총리대신으로 지명되었다.</a:t>
            </a:r>
          </a:p>
          <a:p>
            <a:pPr lvl="0">
              <a:defRPr lang="ko-KR" altLang="en-US"/>
            </a:pPr>
            <a:endParaRPr lang="ko-KR" altLang="en-US"/>
          </a:p>
          <a:p>
            <a:pPr lvl="0">
              <a:defRPr lang="ko-KR" altLang="en-US"/>
            </a:pPr>
            <a:r>
              <a:rPr lang="ko-KR" altLang="en-US"/>
              <a:t>아베는 국내적으로는 [아름다운 나라]를 주제로 하여 교육기본법 개정과 방위청의 방위성승격을 실현 했다.</a:t>
            </a:r>
          </a:p>
          <a:p>
            <a:pPr lvl="0">
              <a:defRPr lang="ko-KR" altLang="en-US"/>
            </a:pPr>
            <a:endParaRPr lang="ko-KR" altLang="en-US"/>
          </a:p>
          <a:p>
            <a:pPr lvl="0">
              <a:defRPr lang="ko-KR" altLang="en-US"/>
            </a:pPr>
            <a:r>
              <a:rPr lang="ko-KR" altLang="en-US"/>
              <a:t>테러특별조치법의 재연장에 대해 논의 하기위해 민주당의 오자와 대표와의 회담을 했지만 거절당했고, 이대로 총리직을 계속 수행하는 것보다는 새로운 총리가 수행하는 것이 좋을것이라고 생각 하고 자리에서 내려왔지만 2012년 12월 총선에서 승리하여 5년 3개월만에 다시 총리로 올라왔다.    하지만</a:t>
            </a:r>
          </a:p>
          <a:p>
            <a:pPr lvl="0">
              <a:defRPr lang="ko-KR" altLang="en-US"/>
            </a:pPr>
            <a:r>
              <a:rPr lang="ko-KR" altLang="en-US"/>
              <a:t>아베정부는 야스쿠니신사참배를 강행하여 동아시아 각국으로부터 비난을 받았으며 위안부 발언을 하였다.  이러한 상황에서 내각의 지지율이 고이즈미정권 이래 최저가 되었다.</a:t>
            </a:r>
          </a:p>
        </p:txBody>
      </p:sp>
      <p:sp>
        <p:nvSpPr>
          <p:cNvPr id="13" name="직사각형 12"/>
          <p:cNvSpPr/>
          <p:nvPr/>
        </p:nvSpPr>
        <p:spPr>
          <a:xfrm>
            <a:off x="570032" y="1927684"/>
            <a:ext cx="2136801" cy="5543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lang="ko-KR" altLang="en-US"/>
            </a:pPr>
            <a:r>
              <a:rPr lang="ko-KR" altLang="en-US"/>
              <a:t>아베 정부</a:t>
            </a:r>
          </a:p>
        </p:txBody>
      </p:sp>
      <p:pic>
        <p:nvPicPr>
          <p:cNvPr id="70" name="그림 69"/>
          <p:cNvPicPr/>
          <p:nvPr/>
        </p:nvPicPr>
        <p:blipFill rotWithShape="1">
          <a:blip r:embed="rId4" cstate="print">
            <a:alphaModFix/>
            <a:lum/>
          </a:blip>
          <a:stretch>
            <a:fillRect/>
          </a:stretch>
        </p:blipFill>
        <p:spPr>
          <a:xfrm>
            <a:off x="3347864" y="1700808"/>
            <a:ext cx="5113076" cy="4615395"/>
          </a:xfrm>
          <a:prstGeom prst="rect">
            <a:avLst/>
          </a:prstGeom>
        </p:spPr>
      </p:pic>
      <p:pic>
        <p:nvPicPr>
          <p:cNvPr id="71" name="그림 70">
            <a:hlinkClick r:id="rId5"/>
          </p:cNvPr>
          <p:cNvPicPr>
            <a:picLocks noChangeAspect="1"/>
          </p:cNvPicPr>
          <p:nvPr/>
        </p:nvPicPr>
        <p:blipFill rotWithShape="1">
          <a:blip r:embed="rId6" cstate="print"/>
          <a:stretch>
            <a:fillRect/>
          </a:stretch>
        </p:blipFill>
        <p:spPr>
          <a:xfrm>
            <a:off x="968636" y="2955763"/>
            <a:ext cx="2091195" cy="2705484"/>
          </a:xfrm>
          <a:prstGeom prst="rect">
            <a:avLst/>
          </a:prstGeom>
        </p:spPr>
      </p:pic>
      <p:pic>
        <p:nvPicPr>
          <p:cNvPr id="17" name="그림 14" descr="벚4.png"/>
          <p:cNvPicPr>
            <a:picLocks noChangeAspect="1"/>
          </p:cNvPicPr>
          <p:nvPr/>
        </p:nvPicPr>
        <p:blipFill rotWithShape="1">
          <a:blip r:embed="rId7" cstate="print"/>
          <a:stretch>
            <a:fillRect/>
          </a:stretch>
        </p:blipFill>
        <p:spPr>
          <a:xfrm rot="7871326">
            <a:off x="59877" y="5756300"/>
            <a:ext cx="229083" cy="263076"/>
          </a:xfrm>
          <a:prstGeom prst="rect">
            <a:avLst/>
          </a:prstGeom>
        </p:spPr>
      </p:pic>
      <p:sp>
        <p:nvSpPr>
          <p:cNvPr id="19" name="TextBox 18"/>
          <p:cNvSpPr txBox="1"/>
          <p:nvPr/>
        </p:nvSpPr>
        <p:spPr>
          <a:xfrm>
            <a:off x="1187624" y="404664"/>
            <a:ext cx="7416824" cy="698331"/>
          </a:xfrm>
          <a:prstGeom prst="rect">
            <a:avLst/>
          </a:prstGeom>
          <a:solidFill>
            <a:srgbClr val="FFFFFF">
              <a:alpha val="71000"/>
            </a:srgbClr>
          </a:solidFill>
        </p:spPr>
        <p:txBody>
          <a:bodyPr wrap="square">
            <a:spAutoFit/>
          </a:bodyPr>
          <a:lstStyle/>
          <a:p>
            <a:pPr algn="ctr">
              <a:defRPr lang="ko-KR" altLang="en-US"/>
            </a:pPr>
            <a:r>
              <a:rPr lang="ko-KR" altLang="en-US" sz="4000" b="1">
                <a:blipFill rotWithShape="1">
                  <a:blip r:embed="rId8"/>
                  <a:stretch>
                    <a:fillRect/>
                  </a:stretch>
                </a:blipFill>
                <a:effectLst>
                  <a:outerShdw blurRad="38100" dist="38100" dir="2700000" algn="tl" rotWithShape="0">
                    <a:srgbClr val="000000">
                      <a:alpha val="40000"/>
                    </a:srgbClr>
                  </a:outerShdw>
                </a:effectLst>
              </a:rPr>
              <a:t>연립정부로서의 자민당 추락 </a:t>
            </a:r>
            <a:endParaRPr lang="en-US" altLang="ko-KR" sz="4000" b="1">
              <a:blipFill rotWithShape="1">
                <a:blip r:embed="rId8"/>
                <a:stretch>
                  <a:fillRect/>
                </a:stretch>
              </a:blipFill>
              <a:effectLst>
                <a:outerShdw blurRad="38100" dist="38100" dir="2700000" algn="tl" rotWithShape="0">
                  <a:srgbClr val="000000">
                    <a:alpha val="40000"/>
                  </a:srgbClr>
                </a:outerShdw>
              </a:effectLst>
            </a:endParaRPr>
          </a:p>
        </p:txBody>
      </p:sp>
      <p:pic>
        <p:nvPicPr>
          <p:cNvPr id="20" name="그림 10" descr="벚4.png"/>
          <p:cNvPicPr>
            <a:picLocks noChangeAspect="1"/>
          </p:cNvPicPr>
          <p:nvPr/>
        </p:nvPicPr>
        <p:blipFill rotWithShape="1">
          <a:blip r:embed="rId3" cstate="print"/>
          <a:stretch>
            <a:fillRect/>
          </a:stretch>
        </p:blipFill>
        <p:spPr>
          <a:xfrm rot="2995632">
            <a:off x="1224952" y="107512"/>
            <a:ext cx="712596" cy="818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iterate>
                                    <p:tmPct val="10000"/>
                                  </p:iterate>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iterate>
                                    <p:tmPct val="10000"/>
                                  </p:iterate>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slide(fromRight)">
                                      <p:cBhvr>
                                        <p:cTn id="13" dur="1000" fill="hold">
                                          <p:stCondLst>
                                            <p:cond delay="0"/>
                                          </p:stCondLst>
                                        </p:cTn>
                                        <p:tgtEl>
                                          <p:spTgt spid="70"/>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slide(fromLeft)">
                                      <p:cBhvr>
                                        <p:cTn id="18" dur="1000" fill="hold">
                                          <p:stCondLst>
                                            <p:cond delay="0"/>
                                          </p:stCondLst>
                                        </p:cTn>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직사각형 16"/>
          <p:cNvSpPr/>
          <p:nvPr/>
        </p:nvSpPr>
        <p:spPr>
          <a:xfrm>
            <a:off x="1907704" y="481256"/>
            <a:ext cx="6028040"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12" name="그림 10" descr="벚4.png"/>
          <p:cNvPicPr>
            <a:picLocks noChangeAspect="1"/>
          </p:cNvPicPr>
          <p:nvPr/>
        </p:nvPicPr>
        <p:blipFill rotWithShape="1">
          <a:blip r:embed="rId3" cstate="print"/>
          <a:stretch>
            <a:fillRect/>
          </a:stretch>
        </p:blipFill>
        <p:spPr>
          <a:xfrm rot="14343378">
            <a:off x="8235674" y="5711308"/>
            <a:ext cx="1201789" cy="1380121"/>
          </a:xfrm>
          <a:prstGeom prst="rect">
            <a:avLst/>
          </a:prstGeom>
        </p:spPr>
      </p:pic>
      <p:pic>
        <p:nvPicPr>
          <p:cNvPr id="14" name="그림 8" descr="벚4.png"/>
          <p:cNvPicPr>
            <a:picLocks noChangeAspect="1"/>
          </p:cNvPicPr>
          <p:nvPr/>
        </p:nvPicPr>
        <p:blipFill rotWithShape="1">
          <a:blip r:embed="rId3" cstate="print"/>
          <a:stretch>
            <a:fillRect/>
          </a:stretch>
        </p:blipFill>
        <p:spPr>
          <a:xfrm rot="4546322">
            <a:off x="1149689" y="6335467"/>
            <a:ext cx="435450" cy="500066"/>
          </a:xfrm>
          <a:prstGeom prst="rect">
            <a:avLst/>
          </a:prstGeom>
        </p:spPr>
      </p:pic>
      <p:sp>
        <p:nvSpPr>
          <p:cNvPr id="15" name="Rectangle 14"/>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Rectangle 15"/>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7" name="Rectangle 16"/>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1" name="한쪽 모서리가 둥근 사각형 10"/>
          <p:cNvSpPr/>
          <p:nvPr/>
        </p:nvSpPr>
        <p:spPr>
          <a:xfrm>
            <a:off x="575556" y="2240868"/>
            <a:ext cx="8394456" cy="4392488"/>
          </a:xfrm>
          <a:prstGeom prst="round1Rect">
            <a:avLst>
              <a:gd name="adj" fmla="val 16667"/>
            </a:avLst>
          </a:prstGeom>
        </p:spPr>
        <p:style>
          <a:lnRef idx="2">
            <a:schemeClr val="dk1"/>
          </a:lnRef>
          <a:fillRef idx="1">
            <a:schemeClr val="lt1"/>
          </a:fillRef>
          <a:effectRef idx="0">
            <a:schemeClr val="dk1"/>
          </a:effectRef>
          <a:fontRef idx="minor">
            <a:schemeClr val="dk1"/>
          </a:fontRef>
        </p:style>
        <p:txBody>
          <a:bodyPr anchor="ctr"/>
          <a:lstStyle/>
          <a:p>
            <a:pPr lvl="0">
              <a:defRPr lang="ko-KR" altLang="en-US"/>
            </a:pPr>
            <a:endParaRPr lang="en-US" altLang="ko-KR" dirty="0"/>
          </a:p>
          <a:p>
            <a:pPr lvl="0">
              <a:defRPr lang="ko-KR" altLang="en-US"/>
            </a:pPr>
            <a:r>
              <a:rPr lang="ko-KR" altLang="en-US" dirty="0"/>
              <a:t>.</a:t>
            </a:r>
          </a:p>
          <a:p>
            <a:pPr lvl="0">
              <a:defRPr lang="ko-KR" altLang="en-US"/>
            </a:pPr>
            <a:endParaRPr lang="ko-KR" altLang="en-US" dirty="0"/>
          </a:p>
          <a:p>
            <a:pPr lvl="0">
              <a:defRPr lang="ko-KR" altLang="en-US"/>
            </a:pPr>
            <a:endParaRPr lang="ko-KR" altLang="en-US" dirty="0"/>
          </a:p>
          <a:p>
            <a:pPr lvl="0">
              <a:defRPr lang="ko-KR" altLang="en-US"/>
            </a:pPr>
            <a:r>
              <a:rPr lang="ko-KR" altLang="en-US" dirty="0"/>
              <a:t> </a:t>
            </a:r>
            <a:endParaRPr lang="en-US" altLang="ko-KR" dirty="0" smtClean="0"/>
          </a:p>
          <a:p>
            <a:pPr lvl="0">
              <a:defRPr lang="ko-KR" altLang="en-US"/>
            </a:pPr>
            <a:r>
              <a:rPr lang="ko-KR" altLang="en-US" dirty="0" err="1" smtClean="0"/>
              <a:t>후쿠다</a:t>
            </a:r>
            <a:r>
              <a:rPr lang="ko-KR" altLang="en-US" dirty="0" smtClean="0"/>
              <a:t> </a:t>
            </a:r>
            <a:r>
              <a:rPr lang="ko-KR" altLang="en-US" dirty="0" err="1"/>
              <a:t>야스오는</a:t>
            </a:r>
            <a:r>
              <a:rPr lang="ko-KR" altLang="en-US" dirty="0"/>
              <a:t> 2007년 9월23일 </a:t>
            </a:r>
            <a:r>
              <a:rPr lang="ko-KR" altLang="en-US" dirty="0" err="1"/>
              <a:t>자민당</a:t>
            </a:r>
            <a:r>
              <a:rPr lang="ko-KR" altLang="en-US" dirty="0"/>
              <a:t> 총재선거에서 당내 8파벌 영수로부터 전폭적인 지지를 받고 </a:t>
            </a:r>
            <a:r>
              <a:rPr lang="ko-KR" altLang="en-US" dirty="0" err="1"/>
              <a:t>아소타로</a:t>
            </a:r>
            <a:r>
              <a:rPr lang="ko-KR" altLang="en-US" dirty="0"/>
              <a:t> 후보를 133표(후쿠다300표,아소197표)</a:t>
            </a:r>
            <a:r>
              <a:rPr lang="ko-KR" altLang="en-US" dirty="0" err="1"/>
              <a:t>로</a:t>
            </a:r>
            <a:r>
              <a:rPr lang="ko-KR" altLang="en-US" dirty="0"/>
              <a:t> 당선되었다.</a:t>
            </a:r>
          </a:p>
          <a:p>
            <a:pPr lvl="0">
              <a:defRPr lang="ko-KR" altLang="en-US"/>
            </a:pPr>
            <a:endParaRPr lang="ko-KR" altLang="en-US" dirty="0"/>
          </a:p>
          <a:p>
            <a:pPr lvl="0">
              <a:defRPr lang="ko-KR" altLang="en-US"/>
            </a:pPr>
            <a:r>
              <a:rPr lang="ko-KR" altLang="en-US" dirty="0"/>
              <a:t>2007년 9월부터 2008년 9월까지 집권한 </a:t>
            </a:r>
            <a:r>
              <a:rPr lang="ko-KR" altLang="en-US" dirty="0" err="1"/>
              <a:t>후쿠다</a:t>
            </a:r>
            <a:r>
              <a:rPr lang="ko-KR" altLang="en-US" dirty="0"/>
              <a:t> </a:t>
            </a:r>
            <a:r>
              <a:rPr lang="ko-KR" altLang="en-US" dirty="0" err="1"/>
              <a:t>야스오</a:t>
            </a:r>
            <a:r>
              <a:rPr lang="ko-KR" altLang="en-US" dirty="0"/>
              <a:t> 내각은 평화를 잉태하는 외교라는 가치 아래 구체적 외교목표로서 일본인 납치문제의 해결, 한반도 비핵화, 동아시아 공동체 추진, 국제적 테러대책 강화를 우선적으로 추진하였다.  긴급 과제로서 해상자위대의 인도양 지원활동 지속 및 </a:t>
            </a:r>
            <a:r>
              <a:rPr lang="ko-KR" altLang="en-US" dirty="0" err="1"/>
              <a:t>북핵문제의</a:t>
            </a:r>
            <a:r>
              <a:rPr lang="ko-KR" altLang="en-US" dirty="0"/>
              <a:t> 해결을 추진하였다. </a:t>
            </a:r>
          </a:p>
          <a:p>
            <a:pPr lvl="0">
              <a:defRPr lang="ko-KR" altLang="en-US"/>
            </a:pPr>
            <a:endParaRPr lang="ko-KR" altLang="en-US" dirty="0"/>
          </a:p>
          <a:p>
            <a:pPr lvl="0">
              <a:defRPr lang="ko-KR" altLang="en-US"/>
            </a:pPr>
            <a:r>
              <a:rPr lang="ko-KR" altLang="en-US" dirty="0"/>
              <a:t>2002년 바리도 폭탄테러사건에 관련하여 바리도의 중심부는 폭파할 테니까 접근하지 말도록 충고를 받았다고 발언하여 여론의 비난을 받았다. 2007년 11월2일 </a:t>
            </a:r>
            <a:r>
              <a:rPr lang="ko-KR" altLang="en-US" dirty="0" err="1"/>
              <a:t>후쿠다수상은</a:t>
            </a:r>
            <a:r>
              <a:rPr lang="ko-KR" altLang="en-US" dirty="0"/>
              <a:t> 민주당 오자와 대표와 당수회담에서 </a:t>
            </a:r>
            <a:r>
              <a:rPr lang="ko-KR" altLang="en-US" dirty="0" err="1"/>
              <a:t>대연립정부를</a:t>
            </a:r>
            <a:r>
              <a:rPr lang="ko-KR" altLang="en-US" dirty="0"/>
              <a:t> 구성을 제안하여 오자와 대표는 동의했지만 결과는 좌절되었다. 새로운 인물로 정책실현을 </a:t>
            </a:r>
            <a:r>
              <a:rPr lang="ko-KR" altLang="en-US" dirty="0" err="1"/>
              <a:t>도모해야한다고</a:t>
            </a:r>
            <a:r>
              <a:rPr lang="ko-KR" altLang="en-US" dirty="0"/>
              <a:t> 하여 스스로 사임하였다.</a:t>
            </a:r>
          </a:p>
          <a:p>
            <a:pPr lvl="0">
              <a:defRPr lang="ko-KR" altLang="en-US"/>
            </a:pPr>
            <a:endParaRPr lang="ko-KR" altLang="en-US" dirty="0"/>
          </a:p>
          <a:p>
            <a:pPr lvl="0">
              <a:defRPr lang="ko-KR" altLang="en-US"/>
            </a:pPr>
            <a:endParaRPr lang="ko-KR" altLang="en-US" dirty="0"/>
          </a:p>
          <a:p>
            <a:pPr lvl="0">
              <a:defRPr lang="ko-KR" altLang="en-US"/>
            </a:pPr>
            <a:endParaRPr lang="ko-KR" altLang="en-US" dirty="0"/>
          </a:p>
          <a:p>
            <a:pPr lvl="0">
              <a:defRPr lang="ko-KR" altLang="en-US"/>
            </a:pPr>
            <a:endParaRPr lang="ko-KR" altLang="en-US" dirty="0"/>
          </a:p>
        </p:txBody>
      </p:sp>
      <p:sp>
        <p:nvSpPr>
          <p:cNvPr id="13" name="직사각형 12"/>
          <p:cNvSpPr/>
          <p:nvPr/>
        </p:nvSpPr>
        <p:spPr>
          <a:xfrm>
            <a:off x="570032" y="1927684"/>
            <a:ext cx="2136801" cy="5543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lang="ko-KR" altLang="en-US"/>
            </a:pPr>
            <a:r>
              <a:rPr lang="ko-KR" altLang="en-US"/>
              <a:t>후쿠다 정부</a:t>
            </a:r>
          </a:p>
        </p:txBody>
      </p:sp>
      <p:pic>
        <p:nvPicPr>
          <p:cNvPr id="70" name="그림 69"/>
          <p:cNvPicPr/>
          <p:nvPr/>
        </p:nvPicPr>
        <p:blipFill rotWithShape="1">
          <a:blip r:embed="rId4" cstate="print">
            <a:alphaModFix/>
            <a:lum/>
          </a:blip>
          <a:stretch>
            <a:fillRect/>
          </a:stretch>
        </p:blipFill>
        <p:spPr>
          <a:xfrm>
            <a:off x="4572000" y="1844824"/>
            <a:ext cx="4068452" cy="3924436"/>
          </a:xfrm>
          <a:prstGeom prst="rect">
            <a:avLst/>
          </a:prstGeom>
        </p:spPr>
      </p:pic>
      <p:sp>
        <p:nvSpPr>
          <p:cNvPr id="71" name="대각선 방향의 모서리가 둥근 사각형 70"/>
          <p:cNvSpPr/>
          <p:nvPr/>
        </p:nvSpPr>
        <p:spPr>
          <a:xfrm>
            <a:off x="1188132" y="1484784"/>
            <a:ext cx="2988332" cy="3672408"/>
          </a:xfrm>
          <a:prstGeom prst="round2DiagRect">
            <a:avLst>
              <a:gd name="adj1" fmla="val 16667"/>
              <a:gd name="adj2" fmla="val 0"/>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lang="ko-KR" altLang="en-US"/>
            </a:pPr>
            <a:r>
              <a:rPr lang="ko-KR" altLang="en-US"/>
              <a:t>후쿠다 야스오 총리는  </a:t>
            </a:r>
          </a:p>
          <a:p>
            <a:pPr algn="ctr">
              <a:defRPr lang="ko-KR" altLang="en-US"/>
            </a:pPr>
            <a:r>
              <a:rPr lang="ko-KR" altLang="en-US"/>
              <a:t>1990년 중의원에 당선된 뒤 외무성 정무차관, 관방장관을 거쳐 2007년 9월25일 제 91대 총리에 취임함으로써 아버지 후쿠다 다케오와 함께 일본 헌정 사상 최초의 부자 총리가 되었다.</a:t>
            </a:r>
          </a:p>
        </p:txBody>
      </p:sp>
      <p:pic>
        <p:nvPicPr>
          <p:cNvPr id="18" name="그림 14" descr="벚4.png"/>
          <p:cNvPicPr>
            <a:picLocks noChangeAspect="1"/>
          </p:cNvPicPr>
          <p:nvPr/>
        </p:nvPicPr>
        <p:blipFill rotWithShape="1">
          <a:blip r:embed="rId5" cstate="print"/>
          <a:stretch>
            <a:fillRect/>
          </a:stretch>
        </p:blipFill>
        <p:spPr>
          <a:xfrm rot="7871326">
            <a:off x="59877" y="5756300"/>
            <a:ext cx="229083" cy="263076"/>
          </a:xfrm>
          <a:prstGeom prst="rect">
            <a:avLst/>
          </a:prstGeom>
        </p:spPr>
      </p:pic>
      <p:sp>
        <p:nvSpPr>
          <p:cNvPr id="22" name="TextBox 21"/>
          <p:cNvSpPr txBox="1"/>
          <p:nvPr/>
        </p:nvSpPr>
        <p:spPr>
          <a:xfrm>
            <a:off x="1187624" y="404664"/>
            <a:ext cx="7416824" cy="698331"/>
          </a:xfrm>
          <a:prstGeom prst="rect">
            <a:avLst/>
          </a:prstGeom>
          <a:solidFill>
            <a:srgbClr val="FFFFFF">
              <a:alpha val="71000"/>
            </a:srgbClr>
          </a:solidFill>
        </p:spPr>
        <p:txBody>
          <a:bodyPr wrap="square">
            <a:spAutoFit/>
          </a:bodyPr>
          <a:lstStyle/>
          <a:p>
            <a:pPr algn="ctr">
              <a:defRPr lang="ko-KR" altLang="en-US"/>
            </a:pPr>
            <a:r>
              <a:rPr lang="ko-KR" altLang="en-US" sz="4000" b="1">
                <a:blipFill rotWithShape="1">
                  <a:blip r:embed="rId6"/>
                  <a:stretch>
                    <a:fillRect/>
                  </a:stretch>
                </a:blipFill>
                <a:effectLst>
                  <a:outerShdw blurRad="38100" dist="38100" dir="2700000" algn="tl" rotWithShape="0">
                    <a:srgbClr val="000000">
                      <a:alpha val="40000"/>
                    </a:srgbClr>
                  </a:outerShdw>
                </a:effectLst>
              </a:rPr>
              <a:t>연립정부로서의 자민당 추락 </a:t>
            </a:r>
            <a:endParaRPr lang="en-US" altLang="ko-KR" sz="4000" b="1">
              <a:blipFill rotWithShape="1">
                <a:blip r:embed="rId6"/>
                <a:stretch>
                  <a:fillRect/>
                </a:stretch>
              </a:blipFill>
              <a:effectLst>
                <a:outerShdw blurRad="38100" dist="38100" dir="2700000" algn="tl" rotWithShape="0">
                  <a:srgbClr val="000000">
                    <a:alpha val="40000"/>
                  </a:srgbClr>
                </a:outerShdw>
              </a:effectLst>
            </a:endParaRPr>
          </a:p>
        </p:txBody>
      </p:sp>
      <p:pic>
        <p:nvPicPr>
          <p:cNvPr id="19" name="그림 10" descr="벚4.png"/>
          <p:cNvPicPr>
            <a:picLocks noChangeAspect="1"/>
          </p:cNvPicPr>
          <p:nvPr/>
        </p:nvPicPr>
        <p:blipFill rotWithShape="1">
          <a:blip r:embed="rId3" cstate="print"/>
          <a:stretch>
            <a:fillRect/>
          </a:stretch>
        </p:blipFill>
        <p:spPr>
          <a:xfrm rot="2995632">
            <a:off x="1224952" y="107512"/>
            <a:ext cx="712596" cy="818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iterate>
                                    <p:tmPct val="10000"/>
                                  </p:iterate>
                                  <p:childTnLst>
                                    <p:animEffect transition="out" filter="plus(out)">
                                      <p:cBhvr>
                                        <p:cTn id="6" dur="1000">
                                          <p:stCondLst>
                                            <p:cond delay="0"/>
                                          </p:stCondLst>
                                        </p:cTn>
                                        <p:tgtEl>
                                          <p:spTgt spid="11"/>
                                        </p:tgtEl>
                                      </p:cBhvr>
                                    </p:animEffect>
                                    <p:set>
                                      <p:cBhvr>
                                        <p:cTn id="7" dur="1" fill="hold">
                                          <p:stCondLst>
                                            <p:cond delay="1999"/>
                                          </p:stCondLst>
                                        </p:cTn>
                                        <p:tgtEl>
                                          <p:spTgt spid="11"/>
                                        </p:tgtEl>
                                        <p:attrNameLst>
                                          <p:attrName>style.visibility</p:attrName>
                                        </p:attrNameLst>
                                      </p:cBhvr>
                                      <p:to>
                                        <p:strVal val="hidden"/>
                                      </p:to>
                                    </p:set>
                                  </p:childTnLst>
                                </p:cTn>
                              </p:par>
                              <p:par>
                                <p:cTn id="8" presetID="13" presetClass="exit" presetSubtype="32" fill="hold" grpId="0" nodeType="withEffect">
                                  <p:stCondLst>
                                    <p:cond delay="0"/>
                                  </p:stCondLst>
                                  <p:iterate>
                                    <p:tmPct val="10000"/>
                                  </p:iterate>
                                  <p:childTnLst>
                                    <p:animEffect transition="out" filter="plus(out)">
                                      <p:cBhvr>
                                        <p:cTn id="9" dur="1000">
                                          <p:stCondLst>
                                            <p:cond delay="0"/>
                                          </p:stCondLst>
                                        </p:cTn>
                                        <p:tgtEl>
                                          <p:spTgt spid="13"/>
                                        </p:tgtEl>
                                      </p:cBhvr>
                                    </p:animEffect>
                                    <p:set>
                                      <p:cBhvr>
                                        <p:cTn id="10" dur="1" fill="hold">
                                          <p:stCondLst>
                                            <p:cond delay="1999"/>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slide(fromRight)">
                                      <p:cBhvr>
                                        <p:cTn id="15" dur="1000" fill="hold">
                                          <p:stCondLst>
                                            <p:cond delay="0"/>
                                          </p:stCondLst>
                                        </p:cTn>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iterate>
                                    <p:tmPct val="10000"/>
                                  </p:iterate>
                                  <p:childTnLst>
                                    <p:set>
                                      <p:cBhvr>
                                        <p:cTn id="19" dur="1" fill="hold">
                                          <p:stCondLst>
                                            <p:cond delay="0"/>
                                          </p:stCondLst>
                                        </p:cTn>
                                        <p:tgtEl>
                                          <p:spTgt spid="71"/>
                                        </p:tgtEl>
                                        <p:attrNameLst>
                                          <p:attrName>style.visibility</p:attrName>
                                        </p:attrNameLst>
                                      </p:cBhvr>
                                      <p:to>
                                        <p:strVal val="visible"/>
                                      </p:to>
                                    </p:set>
                                    <p:animEffect transition="in" filter="slide(fromLeft)">
                                      <p:cBhvr>
                                        <p:cTn id="20" dur="1000" fill="hold">
                                          <p:stCondLst>
                                            <p:cond delay="0"/>
                                          </p:stCondLst>
                                        </p:cTn>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bldLvl="0" animBg="1"/>
      <p:bldP spid="71"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직사각형 16"/>
          <p:cNvSpPr/>
          <p:nvPr/>
        </p:nvSpPr>
        <p:spPr>
          <a:xfrm>
            <a:off x="1907704" y="481256"/>
            <a:ext cx="6028040"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12" name="그림 10" descr="벚4.png"/>
          <p:cNvPicPr>
            <a:picLocks noChangeAspect="1"/>
          </p:cNvPicPr>
          <p:nvPr/>
        </p:nvPicPr>
        <p:blipFill rotWithShape="1">
          <a:blip r:embed="rId3" cstate="print"/>
          <a:stretch>
            <a:fillRect/>
          </a:stretch>
        </p:blipFill>
        <p:spPr>
          <a:xfrm rot="14343378">
            <a:off x="8235674" y="5711308"/>
            <a:ext cx="1201789" cy="1380121"/>
          </a:xfrm>
          <a:prstGeom prst="rect">
            <a:avLst/>
          </a:prstGeom>
        </p:spPr>
      </p:pic>
      <p:sp>
        <p:nvSpPr>
          <p:cNvPr id="14" name="Rectangle 13"/>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5" name="Rectangle 14"/>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Rectangle 15"/>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17" name="그림 14" descr="벚4.png"/>
          <p:cNvPicPr>
            <a:picLocks noChangeAspect="1"/>
          </p:cNvPicPr>
          <p:nvPr/>
        </p:nvPicPr>
        <p:blipFill rotWithShape="1">
          <a:blip r:embed="rId4" cstate="print"/>
          <a:stretch>
            <a:fillRect/>
          </a:stretch>
        </p:blipFill>
        <p:spPr>
          <a:xfrm rot="7871326">
            <a:off x="59877" y="5756300"/>
            <a:ext cx="229083" cy="263076"/>
          </a:xfrm>
          <a:prstGeom prst="rect">
            <a:avLst/>
          </a:prstGeom>
        </p:spPr>
      </p:pic>
      <p:pic>
        <p:nvPicPr>
          <p:cNvPr id="18" name="그림 8" descr="벚4.png"/>
          <p:cNvPicPr>
            <a:picLocks noChangeAspect="1"/>
          </p:cNvPicPr>
          <p:nvPr/>
        </p:nvPicPr>
        <p:blipFill rotWithShape="1">
          <a:blip r:embed="rId3" cstate="print"/>
          <a:stretch>
            <a:fillRect/>
          </a:stretch>
        </p:blipFill>
        <p:spPr>
          <a:xfrm rot="4546322">
            <a:off x="1149689" y="6335467"/>
            <a:ext cx="435450" cy="500066"/>
          </a:xfrm>
          <a:prstGeom prst="rect">
            <a:avLst/>
          </a:prstGeom>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1" name="한쪽 모서리가 둥근 사각형 10"/>
          <p:cNvSpPr/>
          <p:nvPr/>
        </p:nvSpPr>
        <p:spPr>
          <a:xfrm>
            <a:off x="575556" y="2240868"/>
            <a:ext cx="8394456" cy="4392488"/>
          </a:xfrm>
          <a:prstGeom prst="round1Rect">
            <a:avLst>
              <a:gd name="adj" fmla="val 16667"/>
            </a:avLst>
          </a:prstGeom>
        </p:spPr>
        <p:style>
          <a:lnRef idx="2">
            <a:schemeClr val="dk1"/>
          </a:lnRef>
          <a:fillRef idx="1">
            <a:schemeClr val="lt1"/>
          </a:fillRef>
          <a:effectRef idx="0">
            <a:schemeClr val="dk1"/>
          </a:effectRef>
          <a:fontRef idx="minor">
            <a:schemeClr val="dk1"/>
          </a:fontRef>
        </p:style>
        <p:txBody>
          <a:bodyPr anchor="ctr"/>
          <a:lstStyle/>
          <a:p>
            <a:pPr lvl="0">
              <a:defRPr lang="ko-KR" altLang="en-US"/>
            </a:pPr>
            <a:r>
              <a:rPr lang="ko-KR" altLang="en-US"/>
              <a:t>2008년 9월 24일 아소는 내각총리대신 후쿠다가 사임하고 자민당내의 압도적인 인기를 얻어 선거를 위한 얼굴로서 중의원해산 총선거를 실시하는 것을 전제로 수상이 되었다.</a:t>
            </a:r>
          </a:p>
          <a:p>
            <a:pPr lvl="0">
              <a:defRPr lang="ko-KR" altLang="en-US"/>
            </a:pPr>
            <a:endParaRPr lang="ko-KR" altLang="en-US"/>
          </a:p>
          <a:p>
            <a:pPr lvl="0">
              <a:defRPr lang="ko-KR" altLang="en-US"/>
            </a:pPr>
            <a:r>
              <a:rPr lang="ko-KR" altLang="en-US"/>
              <a:t>아소정부는 2008년 9월부터 2009년 9월까지 집권한 아소 다로 내각은 미,일 동맹을 강화하고 적극적인 아시아 외교를 추진하고  한국과는 성숙한 동반자 관계를 지속 발전시키고 중국과는 전략적 호혜관계를 지속 발전시켜 나감으로써 역내 안정과 평화에 기여하게 됬다. </a:t>
            </a:r>
          </a:p>
          <a:p>
            <a:pPr lvl="0">
              <a:defRPr lang="ko-KR" altLang="en-US"/>
            </a:pPr>
            <a:endParaRPr lang="ko-KR" altLang="en-US"/>
          </a:p>
          <a:p>
            <a:pPr lvl="0">
              <a:defRPr lang="ko-KR" altLang="en-US"/>
            </a:pPr>
            <a:r>
              <a:rPr lang="ko-KR" altLang="en-US"/>
              <a:t>아소는 북방영토문제에 대해 사할린의 4도일괄반환론을 방기한 것이라고 비난을 받았다. 수상은 총선거를 예상하여 인기가 높아서 조각 직후는 조사에서 50% 내외였다. 그러나 대폭하락하여 2008년 12월 8일에는 20%까지 추락했다. </a:t>
            </a:r>
          </a:p>
          <a:p>
            <a:pPr lvl="0">
              <a:defRPr lang="ko-KR" altLang="en-US"/>
            </a:pPr>
            <a:r>
              <a:rPr lang="ko-KR" altLang="en-US"/>
              <a:t>당시 도쿄선거에서 여당이 대참패를 당했고 자민당은 민주당과 협력하여 8월30일을 선거일로 잡았다 자민당은 참패 당했다. 아소는 9월 총리를 사임했다.</a:t>
            </a:r>
          </a:p>
        </p:txBody>
      </p:sp>
      <p:sp>
        <p:nvSpPr>
          <p:cNvPr id="13" name="직사각형 12"/>
          <p:cNvSpPr/>
          <p:nvPr/>
        </p:nvSpPr>
        <p:spPr>
          <a:xfrm>
            <a:off x="570032" y="1927684"/>
            <a:ext cx="2136801" cy="5543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lang="ko-KR" altLang="en-US"/>
            </a:pPr>
            <a:r>
              <a:rPr lang="ko-KR" altLang="en-US"/>
              <a:t>아소 정부</a:t>
            </a:r>
          </a:p>
        </p:txBody>
      </p:sp>
      <p:pic>
        <p:nvPicPr>
          <p:cNvPr id="70" name="그림 69"/>
          <p:cNvPicPr/>
          <p:nvPr/>
        </p:nvPicPr>
        <p:blipFill rotWithShape="1">
          <a:blip r:embed="rId5" cstate="print">
            <a:alphaModFix/>
            <a:lum/>
          </a:blip>
          <a:stretch>
            <a:fillRect/>
          </a:stretch>
        </p:blipFill>
        <p:spPr>
          <a:xfrm>
            <a:off x="4824536" y="1772816"/>
            <a:ext cx="3852427" cy="4005064"/>
          </a:xfrm>
          <a:prstGeom prst="rect">
            <a:avLst/>
          </a:prstGeom>
        </p:spPr>
      </p:pic>
      <p:sp>
        <p:nvSpPr>
          <p:cNvPr id="71" name="순서도: 문서 70"/>
          <p:cNvSpPr/>
          <p:nvPr/>
        </p:nvSpPr>
        <p:spPr>
          <a:xfrm>
            <a:off x="1151620" y="1944216"/>
            <a:ext cx="3204864" cy="3564396"/>
          </a:xfrm>
          <a:prstGeom prst="flowChartDocument">
            <a:avLst/>
          </a:prstGeom>
        </p:spPr>
        <p:style>
          <a:lnRef idx="1">
            <a:schemeClr val="accent5"/>
          </a:lnRef>
          <a:fillRef idx="2">
            <a:schemeClr val="accent5"/>
          </a:fillRef>
          <a:effectRef idx="1">
            <a:schemeClr val="accent5"/>
          </a:effectRef>
          <a:fontRef idx="minor">
            <a:schemeClr val="dk1"/>
          </a:fontRef>
        </p:style>
        <p:txBody>
          <a:bodyPr anchor="ctr"/>
          <a:lstStyle/>
          <a:p>
            <a:pPr algn="ctr">
              <a:defRPr lang="ko-KR" altLang="en-US"/>
            </a:pPr>
            <a:r>
              <a:rPr lang="ko-KR" altLang="en-US"/>
              <a:t>아소다로 총리의 모습</a:t>
            </a:r>
          </a:p>
          <a:p>
            <a:pPr algn="ctr">
              <a:defRPr lang="ko-KR" altLang="en-US"/>
            </a:pPr>
            <a:r>
              <a:rPr lang="ko-KR" altLang="en-US"/>
              <a:t>정치명문가 출신으로 1979년 정계에 입문한뒤 9선 의원을 지냈다. 일본 자유민주당의</a:t>
            </a:r>
          </a:p>
          <a:p>
            <a:pPr algn="ctr">
              <a:defRPr lang="ko-KR" altLang="en-US"/>
            </a:pPr>
            <a:r>
              <a:rPr lang="ko-KR" altLang="en-US"/>
              <a:t>대표적 극우파로서 외무대신 등을 지냈으며, 2008년 9월 제 92대 총리가 임명됨</a:t>
            </a:r>
          </a:p>
        </p:txBody>
      </p:sp>
      <p:sp>
        <p:nvSpPr>
          <p:cNvPr id="19" name="TextBox 18"/>
          <p:cNvSpPr txBox="1"/>
          <p:nvPr/>
        </p:nvSpPr>
        <p:spPr>
          <a:xfrm>
            <a:off x="1187624" y="404664"/>
            <a:ext cx="7416824" cy="698331"/>
          </a:xfrm>
          <a:prstGeom prst="rect">
            <a:avLst/>
          </a:prstGeom>
          <a:solidFill>
            <a:srgbClr val="FFFFFF">
              <a:alpha val="71000"/>
            </a:srgbClr>
          </a:solidFill>
        </p:spPr>
        <p:txBody>
          <a:bodyPr wrap="square">
            <a:spAutoFit/>
          </a:bodyPr>
          <a:lstStyle/>
          <a:p>
            <a:pPr algn="ctr">
              <a:defRPr lang="ko-KR" altLang="en-US"/>
            </a:pPr>
            <a:r>
              <a:rPr lang="ko-KR" altLang="en-US" sz="4000" b="1">
                <a:blipFill rotWithShape="1">
                  <a:blip r:embed="rId6"/>
                  <a:stretch>
                    <a:fillRect/>
                  </a:stretch>
                </a:blipFill>
                <a:effectLst>
                  <a:outerShdw blurRad="38100" dist="38100" dir="2700000" algn="tl" rotWithShape="0">
                    <a:srgbClr val="000000">
                      <a:alpha val="40000"/>
                    </a:srgbClr>
                  </a:outerShdw>
                </a:effectLst>
              </a:rPr>
              <a:t>연립정부로서의 자민당 추락 </a:t>
            </a:r>
            <a:endParaRPr lang="en-US" altLang="ko-KR" sz="4000" b="1">
              <a:blipFill rotWithShape="1">
                <a:blip r:embed="rId6"/>
                <a:stretch>
                  <a:fillRect/>
                </a:stretch>
              </a:blipFill>
              <a:effectLst>
                <a:outerShdw blurRad="38100" dist="38100" dir="2700000" algn="tl" rotWithShape="0">
                  <a:srgbClr val="000000">
                    <a:alpha val="40000"/>
                  </a:srgbClr>
                </a:outerShdw>
              </a:effectLst>
            </a:endParaRPr>
          </a:p>
        </p:txBody>
      </p:sp>
      <p:pic>
        <p:nvPicPr>
          <p:cNvPr id="20" name="그림 10" descr="벚4.png"/>
          <p:cNvPicPr>
            <a:picLocks noChangeAspect="1"/>
          </p:cNvPicPr>
          <p:nvPr/>
        </p:nvPicPr>
        <p:blipFill rotWithShape="1">
          <a:blip r:embed="rId3" cstate="print"/>
          <a:stretch>
            <a:fillRect/>
          </a:stretch>
        </p:blipFill>
        <p:spPr>
          <a:xfrm rot="2995632">
            <a:off x="1224952" y="107512"/>
            <a:ext cx="712596" cy="818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iterate>
                                    <p:tmPct val="10000"/>
                                  </p:iterate>
                                  <p:childTnLst>
                                    <p:animEffect transition="out" filter="box(out)">
                                      <p:cBhvr>
                                        <p:cTn id="6" dur="1000">
                                          <p:stCondLst>
                                            <p:cond delay="0"/>
                                          </p:stCondLst>
                                        </p:cTn>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4" presetClass="exit" presetSubtype="32" fill="hold" grpId="0" nodeType="withEffect">
                                  <p:stCondLst>
                                    <p:cond delay="0"/>
                                  </p:stCondLst>
                                  <p:iterate>
                                    <p:tmPct val="10000"/>
                                  </p:iterate>
                                  <p:childTnLst>
                                    <p:animEffect transition="out" filter="box(out)">
                                      <p:cBhvr>
                                        <p:cTn id="9" dur="1000">
                                          <p:stCondLst>
                                            <p:cond delay="0"/>
                                          </p:stCondLst>
                                        </p:cTn>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slide(fromRight)">
                                      <p:cBhvr>
                                        <p:cTn id="15" dur="1000" fill="hold">
                                          <p:stCondLst>
                                            <p:cond delay="0"/>
                                          </p:stCondLst>
                                        </p:cTn>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iterate>
                                    <p:tmPct val="10000"/>
                                  </p:iterate>
                                  <p:childTnLst>
                                    <p:set>
                                      <p:cBhvr>
                                        <p:cTn id="19" dur="1" fill="hold">
                                          <p:stCondLst>
                                            <p:cond delay="0"/>
                                          </p:stCondLst>
                                        </p:cTn>
                                        <p:tgtEl>
                                          <p:spTgt spid="71"/>
                                        </p:tgtEl>
                                        <p:attrNameLst>
                                          <p:attrName>style.visibility</p:attrName>
                                        </p:attrNameLst>
                                      </p:cBhvr>
                                      <p:to>
                                        <p:strVal val="visible"/>
                                      </p:to>
                                    </p:set>
                                    <p:animEffect transition="in" filter="slide(fromLeft)">
                                      <p:cBhvr>
                                        <p:cTn id="20" dur="1000" fill="hold">
                                          <p:stCondLst>
                                            <p:cond delay="0"/>
                                          </p:stCondLst>
                                        </p:cTn>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bldLvl="0" animBg="1"/>
      <p:bldP spid="71"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직사각형 16"/>
          <p:cNvSpPr/>
          <p:nvPr/>
        </p:nvSpPr>
        <p:spPr>
          <a:xfrm>
            <a:off x="1763688" y="472867"/>
            <a:ext cx="6264696"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3" name="Rectangle 12"/>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4" name="Rectangle 13"/>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5" name="Rectangle 14"/>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1" name="한쪽 모서리가 둥근 사각형 10"/>
          <p:cNvSpPr/>
          <p:nvPr/>
        </p:nvSpPr>
        <p:spPr>
          <a:xfrm>
            <a:off x="600095" y="1844824"/>
            <a:ext cx="8076361" cy="4068452"/>
          </a:xfrm>
          <a:prstGeom prst="round1Rect">
            <a:avLst>
              <a:gd name="adj" fmla="val 16667"/>
            </a:avLst>
          </a:prstGeom>
          <a:ln w="19050">
            <a:solidFill>
              <a:srgbClr val="FF7C80"/>
            </a:solidFill>
            <a:prstDash val="dash"/>
          </a:ln>
        </p:spPr>
        <p:style>
          <a:lnRef idx="2">
            <a:schemeClr val="dk1"/>
          </a:lnRef>
          <a:fillRef idx="1">
            <a:schemeClr val="lt1"/>
          </a:fillRef>
          <a:effectRef idx="0">
            <a:schemeClr val="dk1"/>
          </a:effectRef>
          <a:fontRef idx="minor">
            <a:schemeClr val="dk1"/>
          </a:fontRef>
        </p:style>
        <p:txBody>
          <a:bodyPr anchor="ctr"/>
          <a:lstStyle/>
          <a:p>
            <a:pPr lvl="0">
              <a:defRPr lang="ko-KR" altLang="en-US"/>
            </a:pPr>
            <a:r>
              <a:rPr lang="ko-KR" altLang="en-US"/>
              <a:t>자유 ,진보 성향의 간 나오토, 하토야마 유키오, 하토야마 구니오 등 사회 민주당과 신당사키가케 등에서 이탈한 의원들 1996년 10월 중의원 선거를 앞두고 1996년 9월 28일 창당하였다. 사민당 출신 31명 신당사키가케 출신 14명 등 총 57명이 참석하였고 나오토가 정무, 하토야마 유키오가 당무 담당 공동대표로 취임하였다. 1997년 9월 18일 공동대표제를 폐지하고 당대표에 간 나오토가 취임하고 새로 신설된 하토야마 유키오가 취임되었다. </a:t>
            </a:r>
          </a:p>
          <a:p>
            <a:pPr lvl="0">
              <a:defRPr lang="ko-KR" altLang="en-US"/>
            </a:pPr>
            <a:r>
              <a:rPr lang="ko-KR" altLang="en-US"/>
              <a:t>사실민주당은 중도좌파 사회자유주의를 표방하여 1998년에 창당되었다. 총 131석(중의원 93석 + 참의원 38석)으로 출발했으나, 1998년 7월 12일 ㅇ참의원 선거 결과 140석으로 증가하였다. 1998년 8월 4일에 조사한 정당지지율에서는 처음으로 자민당을 넘어섰다. 자민당은 도발하여 분쟁이나 야기하는 발언이나 행동을 억제하려고 노력하고있다.</a:t>
            </a:r>
          </a:p>
        </p:txBody>
      </p:sp>
      <p:pic>
        <p:nvPicPr>
          <p:cNvPr id="12" name="그림 10" descr="벚4.png"/>
          <p:cNvPicPr>
            <a:picLocks noChangeAspect="1"/>
          </p:cNvPicPr>
          <p:nvPr/>
        </p:nvPicPr>
        <p:blipFill rotWithShape="1">
          <a:blip r:embed="rId3" cstate="print"/>
          <a:stretch>
            <a:fillRect/>
          </a:stretch>
        </p:blipFill>
        <p:spPr>
          <a:xfrm rot="14343378">
            <a:off x="8235674" y="5711308"/>
            <a:ext cx="1201789" cy="1380121"/>
          </a:xfrm>
          <a:prstGeom prst="rect">
            <a:avLst/>
          </a:prstGeom>
        </p:spPr>
      </p:pic>
      <p:pic>
        <p:nvPicPr>
          <p:cNvPr id="16" name="그림 14" descr="벚4.png"/>
          <p:cNvPicPr>
            <a:picLocks noChangeAspect="1"/>
          </p:cNvPicPr>
          <p:nvPr/>
        </p:nvPicPr>
        <p:blipFill rotWithShape="1">
          <a:blip r:embed="rId4" cstate="print"/>
          <a:stretch>
            <a:fillRect/>
          </a:stretch>
        </p:blipFill>
        <p:spPr>
          <a:xfrm rot="7871326">
            <a:off x="59877" y="5756300"/>
            <a:ext cx="229083" cy="263076"/>
          </a:xfrm>
          <a:prstGeom prst="rect">
            <a:avLst/>
          </a:prstGeom>
        </p:spPr>
      </p:pic>
      <p:pic>
        <p:nvPicPr>
          <p:cNvPr id="17" name="그림 8" descr="벚4.png"/>
          <p:cNvPicPr>
            <a:picLocks noChangeAspect="1"/>
          </p:cNvPicPr>
          <p:nvPr/>
        </p:nvPicPr>
        <p:blipFill rotWithShape="1">
          <a:blip r:embed="rId3" cstate="print"/>
          <a:stretch>
            <a:fillRect/>
          </a:stretch>
        </p:blipFill>
        <p:spPr>
          <a:xfrm rot="4546322">
            <a:off x="1149689" y="6335467"/>
            <a:ext cx="435450" cy="500066"/>
          </a:xfrm>
          <a:prstGeom prst="rect">
            <a:avLst/>
          </a:prstGeom>
        </p:spPr>
      </p:pic>
      <p:sp>
        <p:nvSpPr>
          <p:cNvPr id="18" name="TextBox 17"/>
          <p:cNvSpPr txBox="1"/>
          <p:nvPr/>
        </p:nvSpPr>
        <p:spPr>
          <a:xfrm>
            <a:off x="1187624" y="404664"/>
            <a:ext cx="7416824" cy="650706"/>
          </a:xfrm>
          <a:prstGeom prst="rect">
            <a:avLst/>
          </a:prstGeom>
          <a:solidFill>
            <a:srgbClr val="FFFFFF">
              <a:alpha val="71000"/>
            </a:srgbClr>
          </a:solidFill>
        </p:spPr>
        <p:txBody>
          <a:bodyPr wrap="square">
            <a:spAutoFit/>
          </a:bodyPr>
          <a:lstStyle/>
          <a:p>
            <a:pPr algn="ctr">
              <a:defRPr lang="ko-KR" altLang="en-US"/>
            </a:pPr>
            <a:r>
              <a:rPr lang="ko-KR" altLang="en-US" sz="3700" b="1">
                <a:blipFill rotWithShape="1">
                  <a:blip r:embed="rId5"/>
                  <a:stretch>
                    <a:fillRect/>
                  </a:stretch>
                </a:blipFill>
                <a:effectLst>
                  <a:outerShdw blurRad="38100" dist="38100" dir="2700000" algn="tl" rotWithShape="0">
                    <a:srgbClr val="000000">
                      <a:alpha val="40000"/>
                    </a:srgbClr>
                  </a:outerShdw>
                </a:effectLst>
              </a:rPr>
              <a:t>민주당 중심의 연립정부 탄생 </a:t>
            </a:r>
            <a:endParaRPr lang="en-US" altLang="ko-KR" sz="3700" b="1">
              <a:blipFill rotWithShape="1">
                <a:blip r:embed="rId5"/>
                <a:stretch>
                  <a:fillRect/>
                </a:stretch>
              </a:blipFill>
              <a:effectLst>
                <a:outerShdw blurRad="38100" dist="38100" dir="2700000" algn="tl" rotWithShape="0">
                  <a:srgbClr val="000000">
                    <a:alpha val="40000"/>
                  </a:srgbClr>
                </a:outerShdw>
              </a:effectLst>
            </a:endParaRPr>
          </a:p>
        </p:txBody>
      </p:sp>
      <p:pic>
        <p:nvPicPr>
          <p:cNvPr id="20" name="그림 10" descr="벚4.png"/>
          <p:cNvPicPr>
            <a:picLocks noChangeAspect="1"/>
          </p:cNvPicPr>
          <p:nvPr/>
        </p:nvPicPr>
        <p:blipFill rotWithShape="1">
          <a:blip r:embed="rId3" cstate="print"/>
          <a:stretch>
            <a:fillRect/>
          </a:stretch>
        </p:blipFill>
        <p:spPr>
          <a:xfrm rot="2995632">
            <a:off x="1085772" y="107512"/>
            <a:ext cx="712596" cy="81833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2" name="Rectangle 21"/>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3" name="Rectangle 22"/>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nvGrpSpPr>
          <p:cNvPr id="4" name="그룹 1"/>
          <p:cNvGrpSpPr/>
          <p:nvPr/>
        </p:nvGrpSpPr>
        <p:grpSpPr>
          <a:xfrm>
            <a:off x="214282" y="1215702"/>
            <a:ext cx="834778" cy="5498165"/>
            <a:chOff x="214282" y="1215702"/>
            <a:chExt cx="834778" cy="5498165"/>
          </a:xfrm>
        </p:grpSpPr>
        <p:sp>
          <p:nvSpPr>
            <p:cNvPr id="3" name="갈매기형 수장 2"/>
            <p:cNvSpPr/>
            <p:nvPr/>
          </p:nvSpPr>
          <p:spPr>
            <a:xfrm rot="5400000">
              <a:off x="35401" y="1394583"/>
              <a:ext cx="1192540" cy="834778"/>
            </a:xfrm>
            <a:prstGeom prst="chevron">
              <a:avLst>
                <a:gd name="adj" fmla="val 50000"/>
              </a:avLst>
            </a:prstGeom>
            <a:ln/>
          </p:spPr>
          <p:style>
            <a:lnRef idx="1">
              <a:schemeClr val="accent6"/>
            </a:lnRef>
            <a:fillRef idx="2">
              <a:schemeClr val="accent6"/>
            </a:fillRef>
            <a:effectRef idx="1">
              <a:schemeClr val="accent6"/>
            </a:effectRef>
            <a:fontRef idx="minor">
              <a:schemeClr val="dk1"/>
            </a:fontRef>
          </p:style>
          <p:txBody>
            <a:bodyPr vert="horz" wrap="square" lIns="13968" tIns="13968" rIns="13968" bIns="13968" anchor="ctr" anchorCtr="0">
              <a:noAutofit/>
            </a:bodyPr>
            <a:lstStyle/>
            <a:p>
              <a:pPr lvl="0" algn="ctr" defTabSz="977900" latinLnBrk="1">
                <a:lnSpc>
                  <a:spcPct val="90000"/>
                </a:lnSpc>
                <a:spcBef>
                  <a:spcPct val="0"/>
                </a:spcBef>
                <a:spcAft>
                  <a:spcPct val="35000"/>
                </a:spcAft>
                <a:defRPr lang="ko-KR" altLang="en-US"/>
              </a:pPr>
              <a:endParaRPr lang="en-US" sz="2200"/>
            </a:p>
          </p:txBody>
        </p:sp>
        <p:sp>
          <p:nvSpPr>
            <p:cNvPr id="5" name="갈매기형 수장 4"/>
            <p:cNvSpPr/>
            <p:nvPr/>
          </p:nvSpPr>
          <p:spPr>
            <a:xfrm rot="5400000">
              <a:off x="35401" y="2470989"/>
              <a:ext cx="1192540" cy="834778"/>
            </a:xfrm>
            <a:prstGeom prst="chevron">
              <a:avLst>
                <a:gd name="adj" fmla="val 50000"/>
              </a:avLst>
            </a:prstGeom>
            <a:ln/>
          </p:spPr>
          <p:style>
            <a:lnRef idx="1">
              <a:schemeClr val="accent5"/>
            </a:lnRef>
            <a:fillRef idx="2">
              <a:schemeClr val="accent5"/>
            </a:fillRef>
            <a:effectRef idx="1">
              <a:schemeClr val="accent5"/>
            </a:effectRef>
            <a:fontRef idx="minor">
              <a:schemeClr val="dk1"/>
            </a:fontRef>
          </p:style>
          <p:txBody>
            <a:bodyPr vert="horz" wrap="square" lIns="13968" tIns="13968" rIns="13968" bIns="13968" anchor="ctr" anchorCtr="0">
              <a:noAutofit/>
            </a:bodyPr>
            <a:lstStyle/>
            <a:p>
              <a:pPr lvl="0" algn="ctr" defTabSz="977900" latinLnBrk="1">
                <a:lnSpc>
                  <a:spcPct val="90000"/>
                </a:lnSpc>
                <a:spcBef>
                  <a:spcPct val="0"/>
                </a:spcBef>
                <a:spcAft>
                  <a:spcPct val="35000"/>
                </a:spcAft>
                <a:defRPr lang="ko-KR" altLang="en-US"/>
              </a:pPr>
              <a:endParaRPr lang="en-US" sz="2200"/>
            </a:p>
          </p:txBody>
        </p:sp>
        <p:sp>
          <p:nvSpPr>
            <p:cNvPr id="7" name="갈매기형 수장 6"/>
            <p:cNvSpPr/>
            <p:nvPr/>
          </p:nvSpPr>
          <p:spPr>
            <a:xfrm rot="5400000">
              <a:off x="35401" y="3547395"/>
              <a:ext cx="1192540" cy="834778"/>
            </a:xfrm>
            <a:prstGeom prst="chevron">
              <a:avLst>
                <a:gd name="adj" fmla="val 50000"/>
              </a:avLst>
            </a:prstGeom>
            <a:ln/>
          </p:spPr>
          <p:style>
            <a:lnRef idx="1">
              <a:schemeClr val="accent4"/>
            </a:lnRef>
            <a:fillRef idx="2">
              <a:schemeClr val="accent4"/>
            </a:fillRef>
            <a:effectRef idx="1">
              <a:schemeClr val="accent4"/>
            </a:effectRef>
            <a:fontRef idx="minor">
              <a:schemeClr val="dk1"/>
            </a:fontRef>
          </p:style>
          <p:txBody>
            <a:bodyPr vert="horz" wrap="square" lIns="13968" tIns="13968" rIns="13968" bIns="13968" anchor="ctr" anchorCtr="0">
              <a:noAutofit/>
            </a:bodyPr>
            <a:lstStyle/>
            <a:p>
              <a:pPr lvl="0" algn="ctr" defTabSz="977900" latinLnBrk="1">
                <a:lnSpc>
                  <a:spcPct val="90000"/>
                </a:lnSpc>
                <a:spcBef>
                  <a:spcPct val="0"/>
                </a:spcBef>
                <a:spcAft>
                  <a:spcPct val="35000"/>
                </a:spcAft>
                <a:defRPr lang="ko-KR" altLang="en-US"/>
              </a:pPr>
              <a:endParaRPr lang="en-US" sz="2200"/>
            </a:p>
          </p:txBody>
        </p:sp>
        <p:sp>
          <p:nvSpPr>
            <p:cNvPr id="9" name="갈매기형 수장 8"/>
            <p:cNvSpPr/>
            <p:nvPr/>
          </p:nvSpPr>
          <p:spPr>
            <a:xfrm rot="5400000">
              <a:off x="35401" y="4623802"/>
              <a:ext cx="1192540" cy="834778"/>
            </a:xfrm>
            <a:prstGeom prst="chevron">
              <a:avLst>
                <a:gd name="adj" fmla="val 50000"/>
              </a:avLst>
            </a:prstGeom>
            <a:ln/>
          </p:spPr>
          <p:style>
            <a:lnRef idx="1">
              <a:schemeClr val="accent3"/>
            </a:lnRef>
            <a:fillRef idx="2">
              <a:schemeClr val="accent3"/>
            </a:fillRef>
            <a:effectRef idx="1">
              <a:schemeClr val="accent3"/>
            </a:effectRef>
            <a:fontRef idx="minor">
              <a:schemeClr val="dk1"/>
            </a:fontRef>
          </p:style>
          <p:txBody>
            <a:bodyPr vert="horz" wrap="square" lIns="13968" tIns="13968" rIns="13968" bIns="13968" anchor="ctr" anchorCtr="0">
              <a:noAutofit/>
            </a:bodyPr>
            <a:lstStyle/>
            <a:p>
              <a:pPr lvl="0" algn="ctr" defTabSz="977900" latinLnBrk="1">
                <a:lnSpc>
                  <a:spcPct val="90000"/>
                </a:lnSpc>
                <a:spcBef>
                  <a:spcPct val="0"/>
                </a:spcBef>
                <a:spcAft>
                  <a:spcPct val="35000"/>
                </a:spcAft>
                <a:defRPr lang="ko-KR" altLang="en-US"/>
              </a:pPr>
              <a:endParaRPr lang="en-US" sz="2200"/>
            </a:p>
          </p:txBody>
        </p:sp>
        <p:sp>
          <p:nvSpPr>
            <p:cNvPr id="11" name="갈매기형 수장 10"/>
            <p:cNvSpPr/>
            <p:nvPr/>
          </p:nvSpPr>
          <p:spPr>
            <a:xfrm rot="5400000">
              <a:off x="35401" y="5700208"/>
              <a:ext cx="1192540" cy="834778"/>
            </a:xfrm>
            <a:prstGeom prst="chevron">
              <a:avLst>
                <a:gd name="adj" fmla="val 50000"/>
              </a:avLst>
            </a:prstGeom>
            <a:ln/>
          </p:spPr>
          <p:style>
            <a:lnRef idx="1">
              <a:schemeClr val="accent2"/>
            </a:lnRef>
            <a:fillRef idx="2">
              <a:schemeClr val="accent2"/>
            </a:fillRef>
            <a:effectRef idx="1">
              <a:schemeClr val="accent2"/>
            </a:effectRef>
            <a:fontRef idx="minor">
              <a:schemeClr val="dk1"/>
            </a:fontRef>
          </p:style>
          <p:txBody>
            <a:bodyPr vert="horz" wrap="square" lIns="13968" tIns="13968" rIns="13968" bIns="13968" anchor="ctr" anchorCtr="0">
              <a:noAutofit/>
            </a:bodyPr>
            <a:lstStyle/>
            <a:p>
              <a:pPr lvl="0" algn="ctr" defTabSz="977900" latinLnBrk="1">
                <a:lnSpc>
                  <a:spcPct val="90000"/>
                </a:lnSpc>
                <a:spcBef>
                  <a:spcPct val="0"/>
                </a:spcBef>
                <a:spcAft>
                  <a:spcPct val="35000"/>
                </a:spcAft>
                <a:defRPr lang="ko-KR" altLang="en-US"/>
              </a:pPr>
              <a:endParaRPr lang="ko-KR" sz="2200"/>
            </a:p>
          </p:txBody>
        </p:sp>
      </p:grpSp>
      <p:sp>
        <p:nvSpPr>
          <p:cNvPr id="13" name="직사각형 12"/>
          <p:cNvSpPr txBox="1"/>
          <p:nvPr/>
        </p:nvSpPr>
        <p:spPr>
          <a:xfrm>
            <a:off x="1115616" y="1268760"/>
            <a:ext cx="7416824" cy="864096"/>
          </a:xfrm>
          <a:prstGeom prst="rect">
            <a:avLst/>
          </a:prstGeom>
        </p:spPr>
        <p:txBody>
          <a:bodyPr wrap="square">
            <a:spAutoFit/>
          </a:bodyPr>
          <a:lstStyle/>
          <a:p>
            <a:pPr>
              <a:defRPr lang="ko-KR" altLang="en-US"/>
            </a:pPr>
            <a:endParaRPr lang="ko-KR" altLang="en-US"/>
          </a:p>
        </p:txBody>
      </p:sp>
      <p:sp>
        <p:nvSpPr>
          <p:cNvPr id="14" name="직사각형 13"/>
          <p:cNvSpPr/>
          <p:nvPr/>
        </p:nvSpPr>
        <p:spPr>
          <a:xfrm>
            <a:off x="1043608" y="1196752"/>
            <a:ext cx="7560840" cy="7920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lang="ko-KR" altLang="en-US"/>
            </a:pPr>
            <a:r>
              <a:rPr lang="ko-KR" altLang="en-US" sz="4400">
                <a:solidFill>
                  <a:schemeClr val="tx1"/>
                </a:solidFill>
              </a:rPr>
              <a:t>전후 실질적인 군사 대국화</a:t>
            </a:r>
          </a:p>
        </p:txBody>
      </p:sp>
      <p:sp>
        <p:nvSpPr>
          <p:cNvPr id="15" name="직사각형 14"/>
          <p:cNvSpPr/>
          <p:nvPr/>
        </p:nvSpPr>
        <p:spPr>
          <a:xfrm>
            <a:off x="1043608" y="2276872"/>
            <a:ext cx="7560840" cy="792088"/>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lang="ko-KR" altLang="en-US"/>
            </a:pPr>
            <a:r>
              <a:rPr lang="ko-KR" altLang="en-US" sz="4000">
                <a:solidFill>
                  <a:srgbClr val="FF0000"/>
                </a:solidFill>
              </a:rPr>
              <a:t>일본 헌법9조 개정의 현실화</a:t>
            </a:r>
          </a:p>
        </p:txBody>
      </p:sp>
      <p:sp>
        <p:nvSpPr>
          <p:cNvPr id="16" name="직사각형 15"/>
          <p:cNvSpPr/>
          <p:nvPr/>
        </p:nvSpPr>
        <p:spPr>
          <a:xfrm>
            <a:off x="1043608" y="3429000"/>
            <a:ext cx="7560840" cy="72008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lang="ko-KR" altLang="en-US"/>
            </a:pPr>
            <a:r>
              <a:rPr lang="ko-KR" altLang="en-US" sz="4400">
                <a:solidFill>
                  <a:srgbClr val="0000FF"/>
                </a:solidFill>
              </a:rPr>
              <a:t>군사 안보의 독립화 의지</a:t>
            </a:r>
          </a:p>
        </p:txBody>
      </p:sp>
      <p:sp>
        <p:nvSpPr>
          <p:cNvPr id="17" name="직사각형 16"/>
          <p:cNvSpPr/>
          <p:nvPr/>
        </p:nvSpPr>
        <p:spPr>
          <a:xfrm>
            <a:off x="1043608" y="4437112"/>
            <a:ext cx="7560840" cy="79208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lang="ko-KR" altLang="en-US"/>
            </a:pPr>
            <a:r>
              <a:rPr lang="ko-KR" altLang="en-US" sz="2800">
                <a:solidFill>
                  <a:srgbClr val="800080"/>
                </a:solidFill>
              </a:rPr>
              <a:t>일본 군사력 증강에 대한 국제사회의 반응</a:t>
            </a:r>
          </a:p>
        </p:txBody>
      </p:sp>
      <p:sp>
        <p:nvSpPr>
          <p:cNvPr id="18" name="직사각형 17"/>
          <p:cNvSpPr/>
          <p:nvPr/>
        </p:nvSpPr>
        <p:spPr>
          <a:xfrm>
            <a:off x="1043608" y="5517232"/>
            <a:ext cx="7560840" cy="79208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lang="ko-KR" altLang="en-US"/>
            </a:pPr>
            <a:r>
              <a:rPr lang="ko-KR" altLang="en-US" sz="3600">
                <a:solidFill>
                  <a:srgbClr val="008000"/>
                </a:solidFill>
              </a:rPr>
              <a:t>일본의 군사력 증강 &amp; 동북아질서</a:t>
            </a:r>
          </a:p>
        </p:txBody>
      </p:sp>
      <p:pic>
        <p:nvPicPr>
          <p:cNvPr id="24" name="그림 10" descr="벚4.png"/>
          <p:cNvPicPr>
            <a:picLocks noChangeAspect="1"/>
          </p:cNvPicPr>
          <p:nvPr/>
        </p:nvPicPr>
        <p:blipFill rotWithShape="1">
          <a:blip r:embed="rId2" cstate="print"/>
          <a:stretch>
            <a:fillRect/>
          </a:stretch>
        </p:blipFill>
        <p:spPr>
          <a:xfrm rot="14343378">
            <a:off x="8235674" y="5711308"/>
            <a:ext cx="1201789" cy="1380121"/>
          </a:xfrm>
          <a:prstGeom prst="rect">
            <a:avLst/>
          </a:prstGeom>
        </p:spPr>
      </p:pic>
      <p:pic>
        <p:nvPicPr>
          <p:cNvPr id="25" name="그림 14" descr="벚4.png"/>
          <p:cNvPicPr>
            <a:picLocks noChangeAspect="1"/>
          </p:cNvPicPr>
          <p:nvPr/>
        </p:nvPicPr>
        <p:blipFill rotWithShape="1">
          <a:blip r:embed="rId3" cstate="print"/>
          <a:stretch>
            <a:fillRect/>
          </a:stretch>
        </p:blipFill>
        <p:spPr>
          <a:xfrm rot="7871326">
            <a:off x="59877" y="5756300"/>
            <a:ext cx="229083" cy="263076"/>
          </a:xfrm>
          <a:prstGeom prst="rect">
            <a:avLst/>
          </a:prstGeom>
        </p:spPr>
      </p:pic>
      <p:pic>
        <p:nvPicPr>
          <p:cNvPr id="26" name="그림 8" descr="벚4.png"/>
          <p:cNvPicPr>
            <a:picLocks noChangeAspect="1"/>
          </p:cNvPicPr>
          <p:nvPr/>
        </p:nvPicPr>
        <p:blipFill rotWithShape="1">
          <a:blip r:embed="rId2" cstate="print"/>
          <a:stretch>
            <a:fillRect/>
          </a:stretch>
        </p:blipFill>
        <p:spPr>
          <a:xfrm rot="4546322">
            <a:off x="1149689" y="6335467"/>
            <a:ext cx="435450" cy="500066"/>
          </a:xfrm>
          <a:prstGeom prst="rect">
            <a:avLst/>
          </a:prstGeom>
        </p:spPr>
      </p:pic>
      <p:grpSp>
        <p:nvGrpSpPr>
          <p:cNvPr id="29" name="Group 28"/>
          <p:cNvGrpSpPr/>
          <p:nvPr/>
        </p:nvGrpSpPr>
        <p:grpSpPr>
          <a:xfrm>
            <a:off x="1835696" y="341185"/>
            <a:ext cx="6840760" cy="639543"/>
            <a:chOff x="1187624" y="620688"/>
            <a:chExt cx="7416824" cy="1323439"/>
          </a:xfrm>
        </p:grpSpPr>
        <p:sp>
          <p:nvSpPr>
            <p:cNvPr id="30" name="직사각형 16"/>
            <p:cNvSpPr/>
            <p:nvPr/>
          </p:nvSpPr>
          <p:spPr>
            <a:xfrm>
              <a:off x="1187624" y="625272"/>
              <a:ext cx="7416824"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1" name="TextBox 30"/>
            <p:cNvSpPr txBox="1"/>
            <p:nvPr/>
          </p:nvSpPr>
          <p:spPr>
            <a:xfrm>
              <a:off x="1187624" y="620683"/>
              <a:ext cx="7416824" cy="1438482"/>
            </a:xfrm>
            <a:prstGeom prst="rect">
              <a:avLst/>
            </a:prstGeom>
            <a:solidFill>
              <a:srgbClr val="FFFFFF">
                <a:alpha val="71000"/>
              </a:srgbClr>
            </a:solidFill>
          </p:spPr>
          <p:txBody>
            <a:bodyPr wrap="square">
              <a:spAutoFit/>
            </a:bodyPr>
            <a:lstStyle/>
            <a:p>
              <a:pPr algn="ctr">
                <a:defRPr lang="ko-KR" altLang="en-US"/>
              </a:pPr>
              <a:r>
                <a:rPr lang="ko-KR" altLang="en-US" sz="4000" b="1">
                  <a:blipFill rotWithShape="1">
                    <a:blip r:embed="rId4"/>
                    <a:stretch>
                      <a:fillRect/>
                    </a:stretch>
                  </a:blipFill>
                  <a:effectLst>
                    <a:outerShdw blurRad="38100" dist="38100" dir="2700000" algn="tl" rotWithShape="0">
                      <a:srgbClr val="000000">
                        <a:alpha val="40000"/>
                      </a:srgbClr>
                    </a:outerShdw>
                  </a:effectLst>
                </a:rPr>
                <a:t>일본의 군사력 증강의 가능성</a:t>
              </a:r>
              <a:endParaRPr lang="en-US" altLang="ko-KR" sz="4000" b="1">
                <a:blipFill rotWithShape="1">
                  <a:blip r:embed="rId4"/>
                  <a:stretch>
                    <a:fillRect/>
                  </a:stretch>
                </a:blipFill>
                <a:effectLst>
                  <a:outerShdw blurRad="38100" dist="38100" dir="2700000" algn="tl" rotWithShape="0">
                    <a:srgbClr val="000000">
                      <a:alpha val="40000"/>
                    </a:srgbClr>
                  </a:outerShdw>
                </a:effectLst>
              </a:endParaRPr>
            </a:p>
          </p:txBody>
        </p:sp>
      </p:grpSp>
      <p:pic>
        <p:nvPicPr>
          <p:cNvPr id="32" name="그림 10" descr="벚4.png"/>
          <p:cNvPicPr>
            <a:picLocks noChangeAspect="1"/>
          </p:cNvPicPr>
          <p:nvPr/>
        </p:nvPicPr>
        <p:blipFill rotWithShape="1">
          <a:blip r:embed="rId2" cstate="print"/>
          <a:stretch>
            <a:fillRect/>
          </a:stretch>
        </p:blipFill>
        <p:spPr>
          <a:xfrm rot="2995632">
            <a:off x="1445812" y="27495"/>
            <a:ext cx="712596" cy="818337"/>
          </a:xfrm>
          <a:prstGeom prst="rect">
            <a:avLst/>
          </a:prstGeom>
        </p:spPr>
      </p:pic>
      <p:pic>
        <p:nvPicPr>
          <p:cNvPr id="19" name="그림 18"/>
          <p:cNvPicPr>
            <a:picLocks noChangeAspect="1"/>
          </p:cNvPicPr>
          <p:nvPr/>
        </p:nvPicPr>
        <p:blipFill rotWithShape="1">
          <a:blip r:embed="rId5" cstate="print"/>
          <a:stretch>
            <a:fillRect/>
          </a:stretch>
        </p:blipFill>
        <p:spPr>
          <a:xfrm>
            <a:off x="4139952" y="-27384"/>
            <a:ext cx="5040560" cy="6876764"/>
          </a:xfrm>
          <a:prstGeom prst="rect">
            <a:avLst/>
          </a:prstGeom>
        </p:spPr>
      </p:pic>
      <p:pic>
        <p:nvPicPr>
          <p:cNvPr id="33" name="그림 19"/>
          <p:cNvPicPr>
            <a:picLocks noChangeAspect="1"/>
          </p:cNvPicPr>
          <p:nvPr/>
        </p:nvPicPr>
        <p:blipFill rotWithShape="1">
          <a:blip r:embed="rId6" cstate="print"/>
          <a:stretch>
            <a:fillRect/>
          </a:stretch>
        </p:blipFill>
        <p:spPr>
          <a:xfrm>
            <a:off x="0" y="-18764"/>
            <a:ext cx="4139952" cy="6876764"/>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p:cTn id="6" dur="1000" fill="hold">
                                          <p:stCondLst>
                                            <p:cond delay="0"/>
                                          </p:stCondLst>
                                        </p:cTn>
                                        <p:tgtEl>
                                          <p:spTgt spid="33"/>
                                        </p:tgtEl>
                                        <p:attrNameLst>
                                          <p:attrName>ppt_x</p:attrName>
                                        </p:attrNameLst>
                                      </p:cBhvr>
                                      <p:tavLst>
                                        <p:tav tm="0">
                                          <p:val>
                                            <p:strVal val="#ppt_x"/>
                                          </p:val>
                                        </p:tav>
                                        <p:tav tm="100000">
                                          <p:val>
                                            <p:strVal val="0-ppt_w/2"/>
                                          </p:val>
                                        </p:tav>
                                      </p:tavLst>
                                    </p:anim>
                                    <p:anim calcmode="lin" valueType="num">
                                      <p:cBhvr>
                                        <p:cTn id="7" dur="1000" fill="hold">
                                          <p:stCondLst>
                                            <p:cond delay="0"/>
                                          </p:stCondLst>
                                        </p:cTn>
                                        <p:tgtEl>
                                          <p:spTgt spid="33"/>
                                        </p:tgtEl>
                                        <p:attrNameLst>
                                          <p:attrName>ppt_y</p:attrName>
                                        </p:attrNameLst>
                                      </p:cBhvr>
                                      <p:tavLst>
                                        <p:tav tm="0">
                                          <p:val>
                                            <p:strVal val="ppt_y"/>
                                          </p:val>
                                        </p:tav>
                                        <p:tav tm="100000">
                                          <p:val>
                                            <p:strVal val="ppt_y"/>
                                          </p:val>
                                        </p:tav>
                                      </p:tavLst>
                                    </p:anim>
                                    <p:set>
                                      <p:cBhvr>
                                        <p:cTn id="8" dur="1" fill="hold">
                                          <p:stCondLst>
                                            <p:cond delay="499"/>
                                          </p:stCondLst>
                                        </p:cTn>
                                        <p:tgtEl>
                                          <p:spTgt spid="3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p:cTn id="12" dur="1000" fill="hold">
                                          <p:stCondLst>
                                            <p:cond delay="0"/>
                                          </p:stCondLst>
                                        </p:cTn>
                                        <p:tgtEl>
                                          <p:spTgt spid="19"/>
                                        </p:tgtEl>
                                        <p:attrNameLst>
                                          <p:attrName>ppt_x</p:attrName>
                                        </p:attrNameLst>
                                      </p:cBhvr>
                                      <p:tavLst>
                                        <p:tav tm="0">
                                          <p:val>
                                            <p:strVal val="#ppt_x"/>
                                          </p:val>
                                        </p:tav>
                                        <p:tav tm="100000">
                                          <p:val>
                                            <p:strVal val="1+ppt_w/2"/>
                                          </p:val>
                                        </p:tav>
                                      </p:tavLst>
                                    </p:anim>
                                    <p:anim calcmode="lin" valueType="num">
                                      <p:cBhvr>
                                        <p:cTn id="13" dur="1000" fill="hold">
                                          <p:stCondLst>
                                            <p:cond delay="0"/>
                                          </p:stCondLst>
                                        </p:cTn>
                                        <p:tgtEl>
                                          <p:spTgt spid="19"/>
                                        </p:tgtEl>
                                        <p:attrNameLst>
                                          <p:attrName>ppt_y</p:attrName>
                                        </p:attrNameLst>
                                      </p:cBhvr>
                                      <p:tavLst>
                                        <p:tav tm="0">
                                          <p:val>
                                            <p:strVal val="ppt_y"/>
                                          </p:val>
                                        </p:tav>
                                        <p:tav tm="100000">
                                          <p:val>
                                            <p:strVal val="ppt_y"/>
                                          </p:val>
                                        </p:tav>
                                      </p:tavLst>
                                    </p:anim>
                                    <p:set>
                                      <p:cBhvr>
                                        <p:cTn id="14" dur="1" fill="hold">
                                          <p:stCondLst>
                                            <p:cond delay="499"/>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8" presetClass="entr" presetSubtype="0" accel="50000" fill="hold" grpId="0" nodeType="click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set>
                                      <p:cBhvr>
                                        <p:cTn id="19" dur="1000" fill="hold">
                                          <p:stCondLst>
                                            <p:cond delay="0"/>
                                          </p:stCondLst>
                                        </p:cTn>
                                        <p:tgtEl>
                                          <p:spTgt spid="14"/>
                                        </p:tgtEl>
                                        <p:attrNameLst>
                                          <p:attrName>style.rotation</p:attrName>
                                        </p:attrNameLst>
                                      </p:cBhvr>
                                      <p:to>
                                        <p:strVal val="-45.0"/>
                                      </p:to>
                                    </p:set>
                                    <p:anim calcmode="lin" valueType="num">
                                      <p:cBhvr>
                                        <p:cTn id="20" dur="1000"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21" dur="1000"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22" dur="1000"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23" dur="1000"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par>
                                <p:cTn id="24" presetID="38" presetClass="entr" presetSubtype="0" accel="50000" fill="hold" grpId="0" nodeType="with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set>
                                      <p:cBhvr>
                                        <p:cTn id="26" dur="1000" fill="hold">
                                          <p:stCondLst>
                                            <p:cond delay="0"/>
                                          </p:stCondLst>
                                        </p:cTn>
                                        <p:tgtEl>
                                          <p:spTgt spid="15"/>
                                        </p:tgtEl>
                                        <p:attrNameLst>
                                          <p:attrName>style.rotation</p:attrName>
                                        </p:attrNameLst>
                                      </p:cBhvr>
                                      <p:to>
                                        <p:strVal val="-45.0"/>
                                      </p:to>
                                    </p:set>
                                    <p:anim calcmode="lin" valueType="num">
                                      <p:cBhvr>
                                        <p:cTn id="27" dur="1000"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28" dur="1000"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29" dur="1000"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30" dur="1000"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par>
                                <p:cTn id="31" presetID="38" presetClass="entr" presetSubtype="0" accel="50000" fill="hold" grpId="0" nodeType="withEffect">
                                  <p:stCondLst>
                                    <p:cond delay="0"/>
                                  </p:stCondLst>
                                  <p:iterate type="lt">
                                    <p:tmPct val="10000"/>
                                  </p:iterate>
                                  <p:childTnLst>
                                    <p:set>
                                      <p:cBhvr>
                                        <p:cTn id="32" dur="1" fill="hold">
                                          <p:stCondLst>
                                            <p:cond delay="0"/>
                                          </p:stCondLst>
                                        </p:cTn>
                                        <p:tgtEl>
                                          <p:spTgt spid="16"/>
                                        </p:tgtEl>
                                        <p:attrNameLst>
                                          <p:attrName>style.visibility</p:attrName>
                                        </p:attrNameLst>
                                      </p:cBhvr>
                                      <p:to>
                                        <p:strVal val="visible"/>
                                      </p:to>
                                    </p:set>
                                    <p:set>
                                      <p:cBhvr>
                                        <p:cTn id="33" dur="1000" fill="hold">
                                          <p:stCondLst>
                                            <p:cond delay="0"/>
                                          </p:stCondLst>
                                        </p:cTn>
                                        <p:tgtEl>
                                          <p:spTgt spid="16"/>
                                        </p:tgtEl>
                                        <p:attrNameLst>
                                          <p:attrName>style.rotation</p:attrName>
                                        </p:attrNameLst>
                                      </p:cBhvr>
                                      <p:to>
                                        <p:strVal val="-45.0"/>
                                      </p:to>
                                    </p:set>
                                    <p:anim calcmode="lin" valueType="num">
                                      <p:cBhvr>
                                        <p:cTn id="34" dur="1000"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35" dur="1000"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36" dur="1000"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37" dur="1000"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par>
                                <p:cTn id="38" presetID="38" presetClass="entr" presetSubtype="0" accel="50000" fill="hold" grpId="0" nodeType="withEffect">
                                  <p:stCondLst>
                                    <p:cond delay="0"/>
                                  </p:stCondLst>
                                  <p:iterate type="lt">
                                    <p:tmPct val="10000"/>
                                  </p:iterate>
                                  <p:childTnLst>
                                    <p:set>
                                      <p:cBhvr>
                                        <p:cTn id="39" dur="1" fill="hold">
                                          <p:stCondLst>
                                            <p:cond delay="0"/>
                                          </p:stCondLst>
                                        </p:cTn>
                                        <p:tgtEl>
                                          <p:spTgt spid="17"/>
                                        </p:tgtEl>
                                        <p:attrNameLst>
                                          <p:attrName>style.visibility</p:attrName>
                                        </p:attrNameLst>
                                      </p:cBhvr>
                                      <p:to>
                                        <p:strVal val="visible"/>
                                      </p:to>
                                    </p:set>
                                    <p:set>
                                      <p:cBhvr>
                                        <p:cTn id="40" dur="1000" fill="hold">
                                          <p:stCondLst>
                                            <p:cond delay="0"/>
                                          </p:stCondLst>
                                        </p:cTn>
                                        <p:tgtEl>
                                          <p:spTgt spid="17"/>
                                        </p:tgtEl>
                                        <p:attrNameLst>
                                          <p:attrName>style.rotation</p:attrName>
                                        </p:attrNameLst>
                                      </p:cBhvr>
                                      <p:to>
                                        <p:strVal val="-45.0"/>
                                      </p:to>
                                    </p:set>
                                    <p:anim calcmode="lin" valueType="num">
                                      <p:cBhvr>
                                        <p:cTn id="41" dur="1000"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42" dur="1000"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43" dur="1000"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44" dur="1000"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par>
                                <p:cTn id="45" presetID="38" presetClass="entr" presetSubtype="0" accel="50000" fill="hold" grpId="0" nodeType="with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set>
                                      <p:cBhvr>
                                        <p:cTn id="47" dur="1000" fill="hold">
                                          <p:stCondLst>
                                            <p:cond delay="0"/>
                                          </p:stCondLst>
                                        </p:cTn>
                                        <p:tgtEl>
                                          <p:spTgt spid="18"/>
                                        </p:tgtEl>
                                        <p:attrNameLst>
                                          <p:attrName>style.rotation</p:attrName>
                                        </p:attrNameLst>
                                      </p:cBhvr>
                                      <p:to>
                                        <p:strVal val="-45.0"/>
                                      </p:to>
                                    </p:set>
                                    <p:anim calcmode="lin" valueType="num">
                                      <p:cBhvr>
                                        <p:cTn id="48" dur="1000" fill="hold">
                                          <p:stCondLst>
                                            <p:cond delay="455"/>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id="49" dur="1000"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50" dur="1000" decel="50000" autoRev="1" fill="hold">
                                          <p:stCondLst>
                                            <p:cond delay="455"/>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51" dur="1000" fill="hold">
                                          <p:stCondLst>
                                            <p:cond delay="864"/>
                                          </p:stCondLst>
                                        </p:cTn>
                                        <p:tgtEl>
                                          <p:spTgt spid="1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763688" y="269177"/>
            <a:ext cx="6840760" cy="639543"/>
            <a:chOff x="1187624" y="620688"/>
            <a:chExt cx="7416824" cy="1323439"/>
          </a:xfrm>
        </p:grpSpPr>
        <p:sp>
          <p:nvSpPr>
            <p:cNvPr id="24" name="직사각형 16"/>
            <p:cNvSpPr/>
            <p:nvPr/>
          </p:nvSpPr>
          <p:spPr>
            <a:xfrm>
              <a:off x="1187624" y="625272"/>
              <a:ext cx="7416824"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1" name="TextBox 30"/>
            <p:cNvSpPr txBox="1"/>
            <p:nvPr/>
          </p:nvSpPr>
          <p:spPr>
            <a:xfrm>
              <a:off x="1187624" y="620686"/>
              <a:ext cx="7416824" cy="1449516"/>
            </a:xfrm>
            <a:prstGeom prst="rect">
              <a:avLst/>
            </a:prstGeom>
            <a:solidFill>
              <a:srgbClr val="FFFFFF">
                <a:alpha val="71000"/>
              </a:srgbClr>
            </a:solidFill>
          </p:spPr>
          <p:txBody>
            <a:bodyPr wrap="square">
              <a:spAutoFit/>
            </a:bodyPr>
            <a:lstStyle/>
            <a:p>
              <a:pPr algn="ctr">
                <a:defRPr lang="ko-KR" altLang="en-US"/>
              </a:pPr>
              <a:r>
                <a:rPr lang="ko-KR" altLang="en-US" sz="4000" b="1">
                  <a:blipFill rotWithShape="1">
                    <a:blip r:embed="rId2"/>
                    <a:stretch>
                      <a:fillRect/>
                    </a:stretch>
                  </a:blipFill>
                  <a:effectLst>
                    <a:outerShdw blurRad="38100" dist="38100" dir="2700000" algn="tl" rotWithShape="0">
                      <a:srgbClr val="000000">
                        <a:alpha val="40000"/>
                      </a:srgbClr>
                    </a:outerShdw>
                  </a:effectLst>
                </a:rPr>
                <a:t>일본의 군사력 증강의 가능성</a:t>
              </a:r>
              <a:endParaRPr lang="en-US" altLang="ko-KR" sz="4000" b="1">
                <a:blipFill rotWithShape="1">
                  <a:blip r:embed="rId2"/>
                  <a:stretch>
                    <a:fillRect/>
                  </a:stretch>
                </a:blipFill>
                <a:effectLst>
                  <a:outerShdw blurRad="38100" dist="38100" dir="2700000" algn="tl" rotWithShape="0">
                    <a:srgbClr val="000000">
                      <a:alpha val="40000"/>
                    </a:srgbClr>
                  </a:outerShdw>
                </a:effectLst>
              </a:endParaRPr>
            </a:p>
          </p:txBody>
        </p:sp>
      </p:grpSp>
      <p:pic>
        <p:nvPicPr>
          <p:cNvPr id="32" name="그림 10" descr="벚4.png"/>
          <p:cNvPicPr>
            <a:picLocks noChangeAspect="1"/>
          </p:cNvPicPr>
          <p:nvPr/>
        </p:nvPicPr>
        <p:blipFill rotWithShape="1">
          <a:blip r:embed="rId3" cstate="print"/>
          <a:stretch>
            <a:fillRect/>
          </a:stretch>
        </p:blipFill>
        <p:spPr>
          <a:xfrm rot="2995632">
            <a:off x="1373804" y="-44513"/>
            <a:ext cx="712596" cy="818337"/>
          </a:xfrm>
          <a:prstGeom prst="rect">
            <a:avLst/>
          </a:prstGeom>
        </p:spPr>
      </p:pic>
      <p:sp>
        <p:nvSpPr>
          <p:cNvPr id="34" name="Rectangle 33"/>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5" name="Rectangle 34"/>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6" name="Rectangle 35"/>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33" name="그림 10" descr="벚4.png"/>
          <p:cNvPicPr>
            <a:picLocks noChangeAspect="1"/>
          </p:cNvPicPr>
          <p:nvPr/>
        </p:nvPicPr>
        <p:blipFill rotWithShape="1">
          <a:blip r:embed="rId3" cstate="print"/>
          <a:stretch>
            <a:fillRect/>
          </a:stretch>
        </p:blipFill>
        <p:spPr>
          <a:xfrm rot="14343378">
            <a:off x="8235674" y="5711308"/>
            <a:ext cx="1201789" cy="1380121"/>
          </a:xfrm>
          <a:prstGeom prst="rect">
            <a:avLst/>
          </a:prstGeom>
        </p:spPr>
      </p:pic>
      <p:sp>
        <p:nvSpPr>
          <p:cNvPr id="4" name="TextBox 3"/>
          <p:cNvSpPr txBox="1"/>
          <p:nvPr/>
        </p:nvSpPr>
        <p:spPr>
          <a:xfrm>
            <a:off x="285720" y="1000108"/>
            <a:ext cx="7500990" cy="541037"/>
          </a:xfrm>
          <a:prstGeom prst="rect">
            <a:avLst/>
          </a:prstGeom>
          <a:noFill/>
        </p:spPr>
        <p:txBody>
          <a:bodyPr wrap="square">
            <a:spAutoFit/>
          </a:bodyPr>
          <a:lstStyle/>
          <a:p>
            <a:pPr marL="514350" indent="-514350">
              <a:buAutoNum type="arabicPeriod"/>
              <a:defRPr lang="ko-KR" altLang="en-US"/>
            </a:pPr>
            <a:r>
              <a:rPr lang="ko-KR" altLang="en-US" sz="3000"/>
              <a:t> 전후 실질적인 군사대국화</a:t>
            </a:r>
            <a:endParaRPr lang="en-US" altLang="ko-KR" sz="3000"/>
          </a:p>
        </p:txBody>
      </p:sp>
      <p:grpSp>
        <p:nvGrpSpPr>
          <p:cNvPr id="13" name="그룹 1"/>
          <p:cNvGrpSpPr/>
          <p:nvPr/>
        </p:nvGrpSpPr>
        <p:grpSpPr>
          <a:xfrm>
            <a:off x="285720" y="1714488"/>
            <a:ext cx="4714908" cy="4572032"/>
            <a:chOff x="285720" y="1714488"/>
            <a:chExt cx="4714908" cy="4572032"/>
          </a:xfrm>
        </p:grpSpPr>
        <p:sp>
          <p:nvSpPr>
            <p:cNvPr id="3" name="타원 2"/>
            <p:cNvSpPr/>
            <p:nvPr/>
          </p:nvSpPr>
          <p:spPr>
            <a:xfrm>
              <a:off x="1847065" y="1649512"/>
              <a:ext cx="1592217" cy="1526809"/>
            </a:xfrm>
            <a:prstGeom prst="ellipse">
              <a:avLst/>
            </a:prstGeom>
            <a:ln/>
          </p:spPr>
          <p:style>
            <a:lnRef idx="1">
              <a:schemeClr val="accent5"/>
            </a:lnRef>
            <a:fillRef idx="2">
              <a:schemeClr val="accent5"/>
            </a:fillRef>
            <a:effectRef idx="1">
              <a:schemeClr val="accent5"/>
            </a:effectRef>
            <a:fontRef idx="minor">
              <a:schemeClr val="dk1"/>
            </a:fontRef>
          </p:style>
          <p:txBody>
            <a:bodyPr vert="horz" wrap="square" lIns="25400" tIns="25400" rIns="25400" bIns="25400" anchor="ctr" anchorCtr="0">
              <a:noAutofit/>
            </a:bodyPr>
            <a:lstStyle/>
            <a:p>
              <a:pPr lvl="0" algn="ctr" defTabSz="889000" latinLnBrk="1">
                <a:lnSpc>
                  <a:spcPct val="90000"/>
                </a:lnSpc>
                <a:spcBef>
                  <a:spcPct val="0"/>
                </a:spcBef>
                <a:spcAft>
                  <a:spcPct val="35000"/>
                </a:spcAft>
                <a:defRPr lang="ko-KR" altLang="en-US"/>
              </a:pPr>
              <a:r>
                <a:rPr lang="en-US" altLang="ko-KR" sz="2000"/>
                <a:t>1945</a:t>
              </a:r>
              <a:r>
                <a:rPr lang="ko-KR" altLang="en-US" sz="2000"/>
                <a:t>년</a:t>
              </a:r>
            </a:p>
          </p:txBody>
        </p:sp>
        <p:sp>
          <p:nvSpPr>
            <p:cNvPr id="14" name="오른쪽 화살표 3"/>
            <p:cNvSpPr/>
            <p:nvPr/>
          </p:nvSpPr>
          <p:spPr>
            <a:xfrm rot="2160000">
              <a:off x="3340726" y="2783026"/>
              <a:ext cx="262177" cy="463864"/>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lt1"/>
            </a:fontRef>
          </p:style>
          <p:txBody>
            <a:bodyPr vert="horz" wrap="square" lIns="0" tIns="0" rIns="0" bIns="0" anchor="ctr" anchorCtr="0">
              <a:noAutofit/>
            </a:bodyPr>
            <a:lstStyle/>
            <a:p>
              <a:pPr lvl="0" algn="ctr" defTabSz="889000" latinLnBrk="1">
                <a:lnSpc>
                  <a:spcPct val="90000"/>
                </a:lnSpc>
                <a:spcBef>
                  <a:spcPct val="0"/>
                </a:spcBef>
                <a:spcAft>
                  <a:spcPct val="35000"/>
                </a:spcAft>
                <a:defRPr lang="ko-KR" altLang="en-US"/>
              </a:pPr>
              <a:endParaRPr lang="ko-KR" altLang="en-US" sz="2000">
                <a:solidFill>
                  <a:schemeClr val="tx1"/>
                </a:solidFill>
              </a:endParaRPr>
            </a:p>
          </p:txBody>
        </p:sp>
        <p:sp>
          <p:nvSpPr>
            <p:cNvPr id="5" name="타원 4"/>
            <p:cNvSpPr/>
            <p:nvPr/>
          </p:nvSpPr>
          <p:spPr>
            <a:xfrm>
              <a:off x="3516353" y="2862320"/>
              <a:ext cx="1592217" cy="1526809"/>
            </a:xfrm>
            <a:prstGeom prst="ellipse">
              <a:avLst/>
            </a:prstGeom>
            <a:ln/>
          </p:spPr>
          <p:style>
            <a:lnRef idx="2">
              <a:schemeClr val="accent4">
                <a:shade val="20000"/>
              </a:schemeClr>
            </a:lnRef>
            <a:fillRef idx="1">
              <a:schemeClr val="accent4"/>
            </a:fillRef>
            <a:effectRef idx="0">
              <a:schemeClr val="accent4"/>
            </a:effectRef>
            <a:fontRef idx="minor">
              <a:schemeClr val="lt1"/>
            </a:fontRef>
          </p:style>
          <p:txBody>
            <a:bodyPr vert="horz" wrap="square" lIns="25400" tIns="25400" rIns="25400" bIns="25400" anchor="ctr" anchorCtr="0">
              <a:noAutofit/>
            </a:bodyPr>
            <a:lstStyle/>
            <a:p>
              <a:pPr lvl="0" algn="ctr" defTabSz="889000" latinLnBrk="1">
                <a:lnSpc>
                  <a:spcPct val="90000"/>
                </a:lnSpc>
                <a:spcBef>
                  <a:spcPct val="0"/>
                </a:spcBef>
                <a:spcAft>
                  <a:spcPct val="35000"/>
                </a:spcAft>
                <a:defRPr lang="ko-KR" altLang="en-US"/>
              </a:pPr>
              <a:r>
                <a:rPr lang="en-US" altLang="ko-KR" sz="2000"/>
                <a:t>1948</a:t>
              </a:r>
              <a:r>
                <a:rPr lang="ko-KR" altLang="en-US" sz="2000"/>
                <a:t>년</a:t>
              </a:r>
            </a:p>
          </p:txBody>
        </p:sp>
        <p:sp>
          <p:nvSpPr>
            <p:cNvPr id="6" name="오른쪽 화살표 5"/>
            <p:cNvSpPr/>
            <p:nvPr/>
          </p:nvSpPr>
          <p:spPr>
            <a:xfrm rot="6480000">
              <a:off x="3855495" y="4367406"/>
              <a:ext cx="281241" cy="463864"/>
            </a:xfrm>
            <a:prstGeom prst="rightArrow">
              <a:avLst>
                <a:gd name="adj1" fmla="val 60000"/>
                <a:gd name="adj2" fmla="val 50000"/>
              </a:avLst>
            </a:prstGeom>
            <a:solidFill>
              <a:schemeClr val="accent3">
                <a:hueOff val="-1177909"/>
                <a:satOff val="-4030"/>
                <a:lumOff val="5390"/>
                <a:alphaOff val="0"/>
              </a:scheme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lt1"/>
            </a:fontRef>
          </p:style>
          <p:txBody>
            <a:bodyPr vert="horz" wrap="square" lIns="0" tIns="0" rIns="0" bIns="0" anchor="ctr" anchorCtr="0">
              <a:noAutofit/>
            </a:bodyPr>
            <a:lstStyle/>
            <a:p>
              <a:pPr lvl="0" algn="ctr" defTabSz="889000" latinLnBrk="1">
                <a:lnSpc>
                  <a:spcPct val="90000"/>
                </a:lnSpc>
                <a:spcBef>
                  <a:spcPct val="0"/>
                </a:spcBef>
                <a:spcAft>
                  <a:spcPct val="35000"/>
                </a:spcAft>
                <a:defRPr lang="ko-KR" altLang="en-US"/>
              </a:pPr>
              <a:endParaRPr lang="ko-KR" altLang="en-US" sz="2000">
                <a:solidFill>
                  <a:schemeClr val="tx1"/>
                </a:solidFill>
              </a:endParaRPr>
            </a:p>
          </p:txBody>
        </p:sp>
        <p:sp>
          <p:nvSpPr>
            <p:cNvPr id="7" name="타원 6"/>
            <p:cNvSpPr/>
            <p:nvPr/>
          </p:nvSpPr>
          <p:spPr>
            <a:xfrm>
              <a:off x="2878742" y="4824687"/>
              <a:ext cx="1592217" cy="1526809"/>
            </a:xfrm>
            <a:prstGeom prst="ellipse">
              <a:avLst/>
            </a:prstGeom>
            <a:ln/>
          </p:spPr>
          <p:style>
            <a:lnRef idx="2">
              <a:schemeClr val="accent6">
                <a:shade val="20000"/>
              </a:schemeClr>
            </a:lnRef>
            <a:fillRef idx="1">
              <a:schemeClr val="accent6"/>
            </a:fillRef>
            <a:effectRef idx="0">
              <a:schemeClr val="accent6"/>
            </a:effectRef>
            <a:fontRef idx="minor">
              <a:schemeClr val="lt1"/>
            </a:fontRef>
          </p:style>
          <p:txBody>
            <a:bodyPr vert="horz" wrap="square" lIns="25400" tIns="25400" rIns="25400" bIns="25400" anchor="ctr" anchorCtr="0">
              <a:noAutofit/>
            </a:bodyPr>
            <a:lstStyle/>
            <a:p>
              <a:pPr lvl="0" algn="ctr" defTabSz="889000" latinLnBrk="1">
                <a:lnSpc>
                  <a:spcPct val="90000"/>
                </a:lnSpc>
                <a:spcBef>
                  <a:spcPct val="0"/>
                </a:spcBef>
                <a:spcAft>
                  <a:spcPct val="35000"/>
                </a:spcAft>
                <a:defRPr lang="ko-KR" altLang="en-US"/>
              </a:pPr>
              <a:r>
                <a:rPr lang="en-US" altLang="ko-KR" sz="2000"/>
                <a:t>1950</a:t>
              </a:r>
              <a:r>
                <a:rPr lang="ko-KR" altLang="en-US" sz="2000"/>
                <a:t>년</a:t>
              </a:r>
            </a:p>
          </p:txBody>
        </p:sp>
        <p:sp>
          <p:nvSpPr>
            <p:cNvPr id="8" name="오른쪽 화살표 7"/>
            <p:cNvSpPr/>
            <p:nvPr/>
          </p:nvSpPr>
          <p:spPr>
            <a:xfrm rot="10800000">
              <a:off x="2525389" y="5356159"/>
              <a:ext cx="249702" cy="463864"/>
            </a:xfrm>
            <a:prstGeom prst="rightArrow">
              <a:avLst>
                <a:gd name="adj1" fmla="val 60000"/>
                <a:gd name="adj2" fmla="val 50000"/>
              </a:avLst>
            </a:prstGeom>
            <a:solidFill>
              <a:schemeClr val="accent3">
                <a:hueOff val="-2355818"/>
                <a:satOff val="-8060"/>
                <a:lumOff val="10790"/>
                <a:alphaOff val="0"/>
              </a:scheme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lt1"/>
            </a:fontRef>
          </p:style>
          <p:txBody>
            <a:bodyPr vert="horz" wrap="square" lIns="0" tIns="0" rIns="0" bIns="0" anchor="ctr" anchorCtr="0">
              <a:noAutofit/>
            </a:bodyPr>
            <a:lstStyle/>
            <a:p>
              <a:pPr lvl="0" algn="ctr" defTabSz="889000" latinLnBrk="1">
                <a:lnSpc>
                  <a:spcPct val="90000"/>
                </a:lnSpc>
                <a:spcBef>
                  <a:spcPct val="0"/>
                </a:spcBef>
                <a:spcAft>
                  <a:spcPct val="35000"/>
                </a:spcAft>
                <a:defRPr lang="ko-KR" altLang="en-US"/>
              </a:pPr>
              <a:endParaRPr lang="ko-KR" altLang="en-US" sz="2000">
                <a:solidFill>
                  <a:schemeClr val="tx1"/>
                </a:solidFill>
              </a:endParaRPr>
            </a:p>
          </p:txBody>
        </p:sp>
        <p:sp>
          <p:nvSpPr>
            <p:cNvPr id="9" name="타원 8"/>
            <p:cNvSpPr/>
            <p:nvPr/>
          </p:nvSpPr>
          <p:spPr>
            <a:xfrm>
              <a:off x="815388" y="4824687"/>
              <a:ext cx="1592217" cy="1526809"/>
            </a:xfrm>
            <a:prstGeom prst="ellipse">
              <a:avLst/>
            </a:prstGeom>
            <a:ln/>
          </p:spPr>
          <p:style>
            <a:lnRef idx="2">
              <a:schemeClr val="accent2">
                <a:shade val="20000"/>
              </a:schemeClr>
            </a:lnRef>
            <a:fillRef idx="1">
              <a:schemeClr val="accent2"/>
            </a:fillRef>
            <a:effectRef idx="0">
              <a:schemeClr val="accent2"/>
            </a:effectRef>
            <a:fontRef idx="minor">
              <a:schemeClr val="lt1"/>
            </a:fontRef>
          </p:style>
          <p:txBody>
            <a:bodyPr vert="horz" wrap="square" lIns="25400" tIns="25400" rIns="25400" bIns="25400" anchor="ctr" anchorCtr="0">
              <a:noAutofit/>
            </a:bodyPr>
            <a:lstStyle/>
            <a:p>
              <a:pPr lvl="0" algn="ctr" defTabSz="889000" latinLnBrk="1">
                <a:lnSpc>
                  <a:spcPct val="90000"/>
                </a:lnSpc>
                <a:spcBef>
                  <a:spcPct val="0"/>
                </a:spcBef>
                <a:spcAft>
                  <a:spcPct val="35000"/>
                </a:spcAft>
                <a:defRPr lang="ko-KR" altLang="en-US"/>
              </a:pPr>
              <a:r>
                <a:rPr lang="en-US" altLang="ko-KR" sz="2000"/>
                <a:t>1952</a:t>
              </a:r>
              <a:r>
                <a:rPr lang="ko-KR" altLang="en-US" sz="2000"/>
                <a:t>년</a:t>
              </a:r>
            </a:p>
          </p:txBody>
        </p:sp>
        <p:sp>
          <p:nvSpPr>
            <p:cNvPr id="10" name="오른쪽 화살표 9"/>
            <p:cNvSpPr/>
            <p:nvPr/>
          </p:nvSpPr>
          <p:spPr>
            <a:xfrm rot="15120000">
              <a:off x="1154529" y="4382546"/>
              <a:ext cx="281241" cy="463864"/>
            </a:xfrm>
            <a:prstGeom prst="rightArrow">
              <a:avLst>
                <a:gd name="adj1" fmla="val 60000"/>
                <a:gd name="adj2" fmla="val 50000"/>
              </a:avLst>
            </a:prstGeom>
            <a:solidFill>
              <a:schemeClr val="accent3">
                <a:hueOff val="-3533726"/>
                <a:satOff val="-12100"/>
                <a:lumOff val="16180"/>
                <a:alphaOff val="0"/>
              </a:scheme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lt1"/>
            </a:fontRef>
          </p:style>
          <p:txBody>
            <a:bodyPr vert="horz" wrap="square" lIns="0" tIns="0" rIns="0" bIns="0" anchor="ctr" anchorCtr="0">
              <a:noAutofit/>
            </a:bodyPr>
            <a:lstStyle/>
            <a:p>
              <a:pPr lvl="0" algn="ctr" defTabSz="889000" latinLnBrk="1">
                <a:lnSpc>
                  <a:spcPct val="90000"/>
                </a:lnSpc>
                <a:spcBef>
                  <a:spcPct val="0"/>
                </a:spcBef>
                <a:spcAft>
                  <a:spcPct val="35000"/>
                </a:spcAft>
                <a:defRPr lang="ko-KR" altLang="en-US"/>
              </a:pPr>
              <a:endParaRPr lang="ko-KR" altLang="en-US" sz="2000">
                <a:solidFill>
                  <a:schemeClr val="tx1"/>
                </a:solidFill>
              </a:endParaRPr>
            </a:p>
          </p:txBody>
        </p:sp>
        <p:sp>
          <p:nvSpPr>
            <p:cNvPr id="11" name="타원 10"/>
            <p:cNvSpPr/>
            <p:nvPr/>
          </p:nvSpPr>
          <p:spPr>
            <a:xfrm>
              <a:off x="177777" y="2862320"/>
              <a:ext cx="1592217" cy="1526809"/>
            </a:xfrm>
            <a:prstGeom prst="ellipse">
              <a:avLst/>
            </a:prstGeom>
            <a:ln/>
          </p:spPr>
          <p:style>
            <a:lnRef idx="2">
              <a:schemeClr val="accent1">
                <a:shade val="20000"/>
              </a:schemeClr>
            </a:lnRef>
            <a:fillRef idx="1">
              <a:schemeClr val="accent1"/>
            </a:fillRef>
            <a:effectRef idx="0">
              <a:schemeClr val="accent1"/>
            </a:effectRef>
            <a:fontRef idx="minor">
              <a:schemeClr val="lt1"/>
            </a:fontRef>
          </p:style>
          <p:txBody>
            <a:bodyPr vert="horz" wrap="square" lIns="25400" tIns="25400" rIns="25400" bIns="25400" anchor="ctr" anchorCtr="0">
              <a:noAutofit/>
            </a:bodyPr>
            <a:lstStyle/>
            <a:p>
              <a:pPr lvl="0" algn="ctr" defTabSz="889000" latinLnBrk="1">
                <a:lnSpc>
                  <a:spcPct val="90000"/>
                </a:lnSpc>
                <a:spcBef>
                  <a:spcPct val="0"/>
                </a:spcBef>
                <a:spcAft>
                  <a:spcPct val="35000"/>
                </a:spcAft>
                <a:defRPr lang="ko-KR" altLang="en-US"/>
              </a:pPr>
              <a:r>
                <a:rPr lang="en-US" altLang="ko-KR" sz="2000"/>
                <a:t>1954</a:t>
              </a:r>
              <a:r>
                <a:rPr lang="ko-KR" altLang="en-US" sz="2000"/>
                <a:t>년</a:t>
              </a:r>
            </a:p>
          </p:txBody>
        </p:sp>
        <p:sp>
          <p:nvSpPr>
            <p:cNvPr id="12" name="오른쪽 화살표 11"/>
            <p:cNvSpPr/>
            <p:nvPr/>
          </p:nvSpPr>
          <p:spPr>
            <a:xfrm rot="19440000">
              <a:off x="1671437" y="2791749"/>
              <a:ext cx="262177" cy="463864"/>
            </a:xfrm>
            <a:prstGeom prst="rightArrow">
              <a:avLst>
                <a:gd name="adj1" fmla="val 60000"/>
                <a:gd name="adj2" fmla="val 50000"/>
              </a:avLst>
            </a:prstGeom>
            <a:solidFill>
              <a:schemeClr val="accent3">
                <a:hueOff val="-4711635"/>
                <a:satOff val="-16130"/>
                <a:lumOff val="21570"/>
                <a:alphaOff val="0"/>
              </a:scheme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lt1"/>
            </a:fontRef>
          </p:style>
          <p:txBody>
            <a:bodyPr vert="horz" wrap="square" lIns="0" tIns="0" rIns="0" bIns="0" anchor="ctr" anchorCtr="0">
              <a:noAutofit/>
            </a:bodyPr>
            <a:lstStyle/>
            <a:p>
              <a:pPr lvl="0" algn="ctr" defTabSz="889000" latinLnBrk="1">
                <a:lnSpc>
                  <a:spcPct val="90000"/>
                </a:lnSpc>
                <a:spcBef>
                  <a:spcPct val="0"/>
                </a:spcBef>
                <a:spcAft>
                  <a:spcPct val="35000"/>
                </a:spcAft>
                <a:defRPr lang="ko-KR" altLang="en-US"/>
              </a:pPr>
              <a:endParaRPr lang="ko-KR" altLang="en-US" sz="2000">
                <a:solidFill>
                  <a:schemeClr val="tx1"/>
                </a:solidFill>
              </a:endParaRPr>
            </a:p>
          </p:txBody>
        </p:sp>
      </p:grpSp>
      <p:sp>
        <p:nvSpPr>
          <p:cNvPr id="25" name="설명선 2 24"/>
          <p:cNvSpPr/>
          <p:nvPr/>
        </p:nvSpPr>
        <p:spPr>
          <a:xfrm>
            <a:off x="4175448" y="980728"/>
            <a:ext cx="4968552" cy="1008112"/>
          </a:xfrm>
          <a:prstGeom prst="borderCallout2">
            <a:avLst>
              <a:gd name="adj1" fmla="val 19773"/>
              <a:gd name="adj2" fmla="val 115"/>
              <a:gd name="adj3" fmla="val 82235"/>
              <a:gd name="adj4" fmla="val -11161"/>
              <a:gd name="adj5" fmla="val 139118"/>
              <a:gd name="adj6" fmla="val -21962"/>
            </a:avLst>
          </a:prstGeom>
        </p:spPr>
        <p:style>
          <a:lnRef idx="2">
            <a:schemeClr val="accent5">
              <a:shade val="20000"/>
            </a:schemeClr>
          </a:lnRef>
          <a:fillRef idx="1">
            <a:schemeClr val="accent5"/>
          </a:fillRef>
          <a:effectRef idx="0">
            <a:schemeClr val="accent5"/>
          </a:effectRef>
          <a:fontRef idx="minor">
            <a:schemeClr val="lt1"/>
          </a:fontRef>
        </p:style>
        <p:txBody>
          <a:bodyPr anchor="ctr"/>
          <a:lstStyle/>
          <a:p>
            <a:pPr algn="ctr">
              <a:defRPr lang="ko-KR" altLang="en-US"/>
            </a:pPr>
            <a:r>
              <a:rPr lang="ko-KR" altLang="en-US"/>
              <a:t>연합국에 의해 대본영, 육군성, 해군성 해체</a:t>
            </a:r>
          </a:p>
          <a:p>
            <a:pPr algn="ctr">
              <a:defRPr lang="ko-KR" altLang="en-US"/>
            </a:pPr>
            <a:r>
              <a:rPr lang="ko-KR" altLang="en-US"/>
              <a:t>약 1만명의 소해부대는 미군의 필요로 남겨짐</a:t>
            </a:r>
          </a:p>
        </p:txBody>
      </p:sp>
      <p:sp>
        <p:nvSpPr>
          <p:cNvPr id="26" name="설명선 1 25"/>
          <p:cNvSpPr/>
          <p:nvPr/>
        </p:nvSpPr>
        <p:spPr>
          <a:xfrm>
            <a:off x="5255568" y="3140968"/>
            <a:ext cx="3888432" cy="1008112"/>
          </a:xfrm>
          <a:prstGeom prst="borderCallout1">
            <a:avLst>
              <a:gd name="adj1" fmla="val 60733"/>
              <a:gd name="adj2" fmla="val -652"/>
              <a:gd name="adj3" fmla="val 89452"/>
              <a:gd name="adj4" fmla="val -26556"/>
            </a:avLst>
          </a:prstGeom>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t>일본이 밀무역, 불법입국, 폭동 등</a:t>
            </a:r>
          </a:p>
          <a:p>
            <a:pPr algn="ctr">
              <a:defRPr lang="ko-KR" altLang="en-US"/>
            </a:pPr>
            <a:r>
              <a:rPr lang="ko-KR" altLang="en-US"/>
              <a:t>진압명목으로 해상보안청 설치</a:t>
            </a:r>
          </a:p>
        </p:txBody>
      </p:sp>
      <p:sp>
        <p:nvSpPr>
          <p:cNvPr id="27" name="설명선 1 26"/>
          <p:cNvSpPr/>
          <p:nvPr/>
        </p:nvSpPr>
        <p:spPr>
          <a:xfrm>
            <a:off x="5004048" y="5517232"/>
            <a:ext cx="3816424" cy="1008112"/>
          </a:xfrm>
          <a:prstGeom prst="borderCallout1">
            <a:avLst>
              <a:gd name="adj1" fmla="val 66877"/>
              <a:gd name="adj2" fmla="val -396"/>
              <a:gd name="adj3" fmla="val 24431"/>
              <a:gd name="adj4" fmla="val -37820"/>
            </a:avLst>
          </a:prstGeom>
        </p:spPr>
        <p:style>
          <a:lnRef idx="2">
            <a:schemeClr val="accent4">
              <a:shade val="20000"/>
            </a:schemeClr>
          </a:lnRef>
          <a:fillRef idx="1">
            <a:schemeClr val="accent4"/>
          </a:fillRef>
          <a:effectRef idx="0">
            <a:schemeClr val="accent4"/>
          </a:effectRef>
          <a:fontRef idx="minor">
            <a:schemeClr val="lt1"/>
          </a:fontRef>
        </p:style>
        <p:txBody>
          <a:bodyPr anchor="ctr"/>
          <a:lstStyle/>
          <a:p>
            <a:pPr algn="ctr">
              <a:defRPr lang="ko-KR" altLang="en-US"/>
            </a:pPr>
            <a:r>
              <a:rPr lang="ko-KR" altLang="en-US"/>
              <a:t>미군가족보호 치한유지 명목으로 경찰예비대 창설</a:t>
            </a:r>
          </a:p>
        </p:txBody>
      </p:sp>
      <p:sp>
        <p:nvSpPr>
          <p:cNvPr id="28" name="설명선 1 27"/>
          <p:cNvSpPr/>
          <p:nvPr/>
        </p:nvSpPr>
        <p:spPr>
          <a:xfrm>
            <a:off x="4932040" y="4221088"/>
            <a:ext cx="3960440" cy="1080120"/>
          </a:xfrm>
          <a:prstGeom prst="borderCallout1">
            <a:avLst>
              <a:gd name="adj1" fmla="val 71997"/>
              <a:gd name="adj2" fmla="val 371"/>
              <a:gd name="adj3" fmla="val 141667"/>
              <a:gd name="adj4" fmla="val -86459"/>
            </a:avLst>
          </a:prstGeom>
        </p:spPr>
        <p:style>
          <a:lnRef idx="2">
            <a:schemeClr val="accent3">
              <a:shade val="20000"/>
            </a:schemeClr>
          </a:lnRef>
          <a:fillRef idx="1">
            <a:schemeClr val="accent3"/>
          </a:fillRef>
          <a:effectRef idx="0">
            <a:schemeClr val="accent3"/>
          </a:effectRef>
          <a:fontRef idx="minor">
            <a:schemeClr val="lt1"/>
          </a:fontRef>
        </p:style>
        <p:txBody>
          <a:bodyPr anchor="ctr"/>
          <a:lstStyle/>
          <a:p>
            <a:pPr algn="ctr">
              <a:defRPr lang="ko-KR" altLang="en-US"/>
            </a:pPr>
            <a:r>
              <a:rPr lang="en-US" altLang="ko-KR"/>
              <a:t>UN</a:t>
            </a:r>
            <a:r>
              <a:rPr lang="ko-KR" altLang="en-US"/>
              <a:t>군 사령관에 의해 경찰예비대 </a:t>
            </a:r>
          </a:p>
          <a:p>
            <a:pPr algn="ctr">
              <a:defRPr lang="ko-KR" altLang="en-US"/>
            </a:pPr>
            <a:r>
              <a:rPr lang="ko-KR" altLang="en-US"/>
              <a:t>폐지 후 안보청 설치 보안대, 경비대</a:t>
            </a:r>
          </a:p>
          <a:p>
            <a:pPr algn="ctr">
              <a:defRPr lang="ko-KR" altLang="en-US"/>
            </a:pPr>
            <a:r>
              <a:rPr lang="ko-KR" altLang="en-US"/>
              <a:t>(지금의 육상, 해상자위대) 창설</a:t>
            </a:r>
          </a:p>
        </p:txBody>
      </p:sp>
      <p:sp>
        <p:nvSpPr>
          <p:cNvPr id="29" name="설명선 1 28"/>
          <p:cNvSpPr/>
          <p:nvPr/>
        </p:nvSpPr>
        <p:spPr>
          <a:xfrm>
            <a:off x="4211960" y="2060848"/>
            <a:ext cx="4932040" cy="1008112"/>
          </a:xfrm>
          <a:prstGeom prst="borderCallout1">
            <a:avLst>
              <a:gd name="adj1" fmla="val 67389"/>
              <a:gd name="adj2" fmla="val 243"/>
              <a:gd name="adj3" fmla="val 158577"/>
              <a:gd name="adj4" fmla="val -66108"/>
            </a:avLst>
          </a:prstGeom>
        </p:spPr>
        <p:style>
          <a:lnRef idx="2">
            <a:schemeClr val="accent6">
              <a:shade val="20000"/>
            </a:schemeClr>
          </a:lnRef>
          <a:fillRef idx="1">
            <a:schemeClr val="accent6"/>
          </a:fillRef>
          <a:effectRef idx="0">
            <a:schemeClr val="accent6"/>
          </a:effectRef>
          <a:fontRef idx="minor">
            <a:schemeClr val="lt1"/>
          </a:fontRef>
        </p:style>
        <p:txBody>
          <a:bodyPr anchor="ctr"/>
          <a:lstStyle/>
          <a:p>
            <a:pPr algn="ctr">
              <a:defRPr lang="ko-KR" altLang="en-US"/>
            </a:pPr>
            <a:r>
              <a:rPr lang="ko-KR" altLang="en-US"/>
              <a:t>방위청 설치로 육상,해상 자위대 개편</a:t>
            </a:r>
          </a:p>
          <a:p>
            <a:pPr algn="ctr">
              <a:defRPr lang="ko-KR" altLang="en-US"/>
            </a:pPr>
            <a:r>
              <a:rPr lang="ko-KR" altLang="en-US"/>
              <a:t>미군에 의해 재군비 강화</a:t>
            </a:r>
          </a:p>
        </p:txBody>
      </p:sp>
      <p:pic>
        <p:nvPicPr>
          <p:cNvPr id="30" name="그림 29">
            <a:hlinkClick r:id="rId4"/>
          </p:cNvPr>
          <p:cNvPicPr>
            <a:picLocks noChangeAspect="1"/>
          </p:cNvPicPr>
          <p:nvPr/>
        </p:nvPicPr>
        <p:blipFill rotWithShape="1">
          <a:blip r:embed="rId5" cstate="print"/>
          <a:stretch>
            <a:fillRect/>
          </a:stretch>
        </p:blipFill>
        <p:spPr>
          <a:xfrm>
            <a:off x="1938164" y="3789040"/>
            <a:ext cx="1409700" cy="866775"/>
          </a:xfrm>
          <a:prstGeom prst="rect">
            <a:avLst/>
          </a:prstGeom>
        </p:spPr>
      </p:pic>
      <p:pic>
        <p:nvPicPr>
          <p:cNvPr id="37" name="그림 14" descr="벚4.png"/>
          <p:cNvPicPr>
            <a:picLocks noChangeAspect="1"/>
          </p:cNvPicPr>
          <p:nvPr/>
        </p:nvPicPr>
        <p:blipFill rotWithShape="1">
          <a:blip r:embed="rId6" cstate="print"/>
          <a:stretch>
            <a:fillRect/>
          </a:stretch>
        </p:blipFill>
        <p:spPr>
          <a:xfrm rot="7871326">
            <a:off x="59877" y="5756300"/>
            <a:ext cx="229083" cy="263076"/>
          </a:xfrm>
          <a:prstGeom prst="rect">
            <a:avLst/>
          </a:prstGeom>
        </p:spPr>
      </p:pic>
      <p:pic>
        <p:nvPicPr>
          <p:cNvPr id="38" name="그림 8" descr="벚4.png"/>
          <p:cNvPicPr>
            <a:picLocks noChangeAspect="1"/>
          </p:cNvPicPr>
          <p:nvPr/>
        </p:nvPicPr>
        <p:blipFill rotWithShape="1">
          <a:blip r:embed="rId3" cstate="print"/>
          <a:stretch>
            <a:fillRect/>
          </a:stretch>
        </p:blipFill>
        <p:spPr>
          <a:xfrm rot="4546322">
            <a:off x="1149689" y="6335467"/>
            <a:ext cx="435450" cy="500066"/>
          </a:xfrm>
          <a:prstGeom prst="rect">
            <a:avLst/>
          </a:prstGeom>
        </p:spPr>
      </p:pic>
      <p:pic>
        <p:nvPicPr>
          <p:cNvPr id="2050" name="Picture 2" descr="C:\Users\PC\Desktop\200715849_59_20140201101005.jpg"/>
          <p:cNvPicPr>
            <a:picLocks noChangeAspect="1" noChangeArrowheads="1"/>
          </p:cNvPicPr>
          <p:nvPr/>
        </p:nvPicPr>
        <p:blipFill rotWithShape="1">
          <a:blip r:embed="rId7" cstate="print"/>
          <a:srcRect/>
          <a:stretch>
            <a:fillRect/>
          </a:stretch>
        </p:blipFill>
        <p:spPr>
          <a:xfrm>
            <a:off x="0" y="0"/>
            <a:ext cx="9144000" cy="688538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p:cTn id="6" dur="500" fill="hold">
                                          <p:stCondLst>
                                            <p:cond delay="0"/>
                                          </p:stCondLst>
                                        </p:cTn>
                                        <p:tgtEl>
                                          <p:spTgt spid="2050"/>
                                        </p:tgtEl>
                                        <p:attrNameLst>
                                          <p:attrName>ppt_x</p:attrName>
                                        </p:attrNameLst>
                                      </p:cBhvr>
                                      <p:tavLst>
                                        <p:tav tm="0">
                                          <p:val>
                                            <p:strVal val="ppt_x"/>
                                          </p:val>
                                        </p:tav>
                                        <p:tav tm="100000">
                                          <p:val>
                                            <p:strVal val="ppt_x"/>
                                          </p:val>
                                        </p:tav>
                                      </p:tavLst>
                                    </p:anim>
                                    <p:anim calcmode="lin" valueType="num">
                                      <p:cBhvr>
                                        <p:cTn id="7" dur="500" fill="hold">
                                          <p:stCondLst>
                                            <p:cond delay="0"/>
                                          </p:stCondLst>
                                        </p:cTn>
                                        <p:tgtEl>
                                          <p:spTgt spid="2050"/>
                                        </p:tgtEl>
                                        <p:attrNameLst>
                                          <p:attrName>ppt_y</p:attrName>
                                        </p:attrNameLst>
                                      </p:cBhvr>
                                      <p:tavLst>
                                        <p:tav tm="0">
                                          <p:val>
                                            <p:strVal val="ppt_y"/>
                                          </p:val>
                                        </p:tav>
                                        <p:tav tm="100000">
                                          <p:val>
                                            <p:strVal val="0-ppt_h/2"/>
                                          </p:val>
                                        </p:tav>
                                      </p:tavLst>
                                    </p:anim>
                                    <p:set>
                                      <p:cBhvr>
                                        <p:cTn id="8" dur="1" fill="hold">
                                          <p:stCondLst>
                                            <p:cond delay="499"/>
                                          </p:stCondLst>
                                        </p:cTn>
                                        <p:tgtEl>
                                          <p:spTgt spid="205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Pct val="10000"/>
                                  </p:iterate>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stCondLst>
                                            <p:cond delay="0"/>
                                          </p:stCondLst>
                                        </p:cTn>
                                        <p:tgtEl>
                                          <p:spTgt spid="25"/>
                                        </p:tgtEl>
                                        <p:attrNameLst>
                                          <p:attrName>ppt_x</p:attrName>
                                        </p:attrNameLst>
                                      </p:cBhvr>
                                      <p:tavLst>
                                        <p:tav tm="0">
                                          <p:val>
                                            <p:strVal val="#ppt_x"/>
                                          </p:val>
                                        </p:tav>
                                        <p:tav tm="100000">
                                          <p:val>
                                            <p:strVal val="#ppt_x"/>
                                          </p:val>
                                        </p:tav>
                                      </p:tavLst>
                                    </p:anim>
                                    <p:anim calcmode="lin" valueType="num">
                                      <p:cBhvr>
                                        <p:cTn id="14" dur="500" fill="hold">
                                          <p:stCondLst>
                                            <p:cond delay="0"/>
                                          </p:stCondLst>
                                        </p:cTn>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p:tmPct val="10000"/>
                                  </p:iterate>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stCondLst>
                                            <p:cond delay="0"/>
                                          </p:stCondLst>
                                        </p:cTn>
                                        <p:tgtEl>
                                          <p:spTgt spid="26"/>
                                        </p:tgtEl>
                                        <p:attrNameLst>
                                          <p:attrName>ppt_x</p:attrName>
                                        </p:attrNameLst>
                                      </p:cBhvr>
                                      <p:tavLst>
                                        <p:tav tm="0">
                                          <p:val>
                                            <p:strVal val="#ppt_x"/>
                                          </p:val>
                                        </p:tav>
                                        <p:tav tm="100000">
                                          <p:val>
                                            <p:strVal val="#ppt_x"/>
                                          </p:val>
                                        </p:tav>
                                      </p:tavLst>
                                    </p:anim>
                                    <p:anim calcmode="lin" valueType="num">
                                      <p:cBhvr>
                                        <p:cTn id="20" dur="500" fill="hold">
                                          <p:stCondLst>
                                            <p:cond delay="0"/>
                                          </p:stCondLst>
                                        </p:cTn>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stCondLst>
                                            <p:cond delay="0"/>
                                          </p:stCondLst>
                                        </p:cTn>
                                        <p:tgtEl>
                                          <p:spTgt spid="27"/>
                                        </p:tgtEl>
                                        <p:attrNameLst>
                                          <p:attrName>ppt_x</p:attrName>
                                        </p:attrNameLst>
                                      </p:cBhvr>
                                      <p:tavLst>
                                        <p:tav tm="0">
                                          <p:val>
                                            <p:strVal val="#ppt_x"/>
                                          </p:val>
                                        </p:tav>
                                        <p:tav tm="100000">
                                          <p:val>
                                            <p:strVal val="#ppt_x"/>
                                          </p:val>
                                        </p:tav>
                                      </p:tavLst>
                                    </p:anim>
                                    <p:anim calcmode="lin" valueType="num">
                                      <p:cBhvr>
                                        <p:cTn id="26" dur="500" fill="hold">
                                          <p:stCondLst>
                                            <p:cond delay="0"/>
                                          </p:stCondLst>
                                        </p:cTn>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p:tmPct val="10000"/>
                                  </p:iterate>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stCondLst>
                                            <p:cond delay="0"/>
                                          </p:stCondLst>
                                        </p:cTn>
                                        <p:tgtEl>
                                          <p:spTgt spid="28"/>
                                        </p:tgtEl>
                                        <p:attrNameLst>
                                          <p:attrName>ppt_x</p:attrName>
                                        </p:attrNameLst>
                                      </p:cBhvr>
                                      <p:tavLst>
                                        <p:tav tm="0">
                                          <p:val>
                                            <p:strVal val="#ppt_x"/>
                                          </p:val>
                                        </p:tav>
                                        <p:tav tm="100000">
                                          <p:val>
                                            <p:strVal val="#ppt_x"/>
                                          </p:val>
                                        </p:tav>
                                      </p:tavLst>
                                    </p:anim>
                                    <p:anim calcmode="lin" valueType="num">
                                      <p:cBhvr>
                                        <p:cTn id="32" dur="500" fill="hold">
                                          <p:stCondLst>
                                            <p:cond delay="0"/>
                                          </p:stCondLst>
                                        </p:cTn>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p:tmPct val="10000"/>
                                  </p:iterate>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stCondLst>
                                            <p:cond delay="0"/>
                                          </p:stCondLst>
                                        </p:cTn>
                                        <p:tgtEl>
                                          <p:spTgt spid="29"/>
                                        </p:tgtEl>
                                        <p:attrNameLst>
                                          <p:attrName>ppt_x</p:attrName>
                                        </p:attrNameLst>
                                      </p:cBhvr>
                                      <p:tavLst>
                                        <p:tav tm="0">
                                          <p:val>
                                            <p:strVal val="#ppt_x"/>
                                          </p:val>
                                        </p:tav>
                                        <p:tav tm="100000">
                                          <p:val>
                                            <p:strVal val="#ppt_x"/>
                                          </p:val>
                                        </p:tav>
                                      </p:tavLst>
                                    </p:anim>
                                    <p:anim calcmode="lin" valueType="num">
                                      <p:cBhvr>
                                        <p:cTn id="38" dur="500" fill="hold">
                                          <p:stCondLst>
                                            <p:cond delay="0"/>
                                          </p:stCondLst>
                                        </p:cTn>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1" name="Rectangle 10"/>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2" name="Rectangle 11"/>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 name="TextBox 3"/>
          <p:cNvSpPr txBox="1"/>
          <p:nvPr/>
        </p:nvSpPr>
        <p:spPr>
          <a:xfrm>
            <a:off x="285720" y="1142984"/>
            <a:ext cx="7500990" cy="541036"/>
          </a:xfrm>
          <a:prstGeom prst="rect">
            <a:avLst/>
          </a:prstGeom>
          <a:noFill/>
        </p:spPr>
        <p:txBody>
          <a:bodyPr wrap="square">
            <a:spAutoFit/>
          </a:bodyPr>
          <a:lstStyle/>
          <a:p>
            <a:pPr marL="514350" indent="-514350">
              <a:buFont typeface="Wingdings"/>
              <a:buAutoNum type="arabicPeriod" startAt="2"/>
              <a:defRPr lang="ko-KR" altLang="en-US"/>
            </a:pPr>
            <a:r>
              <a:rPr lang="en-US" altLang="ko-KR" sz="3000"/>
              <a:t> </a:t>
            </a:r>
            <a:r>
              <a:rPr lang="ko-KR" altLang="en-US" sz="3000"/>
              <a:t>일본헌법 </a:t>
            </a:r>
            <a:r>
              <a:rPr lang="en-US" altLang="ko-KR" sz="3000"/>
              <a:t>9</a:t>
            </a:r>
            <a:r>
              <a:rPr lang="ko-KR" altLang="en-US" sz="3000"/>
              <a:t>조</a:t>
            </a:r>
            <a:r>
              <a:rPr lang="en-US" altLang="ko-KR" sz="3000"/>
              <a:t> </a:t>
            </a:r>
            <a:r>
              <a:rPr lang="ko-KR" altLang="en-US" sz="3000"/>
              <a:t>개정의 현실화</a:t>
            </a:r>
          </a:p>
        </p:txBody>
      </p:sp>
      <p:sp>
        <p:nvSpPr>
          <p:cNvPr id="15" name="모서리가 둥근 직사각형 14"/>
          <p:cNvSpPr/>
          <p:nvPr/>
        </p:nvSpPr>
        <p:spPr>
          <a:xfrm>
            <a:off x="928662" y="1928802"/>
            <a:ext cx="7286676" cy="1214446"/>
          </a:xfrm>
          <a:prstGeom prst="roundRect">
            <a:avLst>
              <a:gd name="adj"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2500">
                <a:solidFill>
                  <a:schemeClr val="tx1"/>
                </a:solidFill>
              </a:rPr>
              <a:t>전후 일본 보수정치의 군비강화</a:t>
            </a:r>
          </a:p>
        </p:txBody>
      </p:sp>
      <p:sp>
        <p:nvSpPr>
          <p:cNvPr id="19" name="모서리가 둥근 직사각형 18"/>
          <p:cNvSpPr/>
          <p:nvPr/>
        </p:nvSpPr>
        <p:spPr>
          <a:xfrm>
            <a:off x="928662" y="3286124"/>
            <a:ext cx="7286676" cy="1214446"/>
          </a:xfrm>
          <a:prstGeom prst="roundRect">
            <a:avLst>
              <a:gd name="adj"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2500">
                <a:solidFill>
                  <a:schemeClr val="tx1"/>
                </a:solidFill>
              </a:rPr>
              <a:t>헌법 9조 확대해석 합법론 </a:t>
            </a:r>
          </a:p>
        </p:txBody>
      </p:sp>
      <p:sp>
        <p:nvSpPr>
          <p:cNvPr id="20" name="모서리가 둥근 직사각형 19"/>
          <p:cNvSpPr/>
          <p:nvPr/>
        </p:nvSpPr>
        <p:spPr>
          <a:xfrm>
            <a:off x="928662" y="4643446"/>
            <a:ext cx="7286676" cy="1214446"/>
          </a:xfrm>
          <a:prstGeom prst="roundRect">
            <a:avLst>
              <a:gd name="adj"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2500">
                <a:solidFill>
                  <a:schemeClr val="tx1"/>
                </a:solidFill>
              </a:rPr>
              <a:t>일본 정부의 군비강화 </a:t>
            </a:r>
            <a:r>
              <a:rPr lang="en-US" altLang="ko-KR" sz="2500">
                <a:solidFill>
                  <a:schemeClr val="tx1"/>
                </a:solidFill>
              </a:rPr>
              <a:t>(</a:t>
            </a:r>
            <a:r>
              <a:rPr lang="ko-KR" altLang="en-US" sz="2500">
                <a:solidFill>
                  <a:schemeClr val="tx1"/>
                </a:solidFill>
              </a:rPr>
              <a:t>특별법 제정</a:t>
            </a:r>
            <a:r>
              <a:rPr lang="en-US" altLang="ko-KR" sz="2500">
                <a:solidFill>
                  <a:schemeClr val="tx1"/>
                </a:solidFill>
              </a:rPr>
              <a:t>)</a:t>
            </a:r>
          </a:p>
        </p:txBody>
      </p:sp>
      <p:pic>
        <p:nvPicPr>
          <p:cNvPr id="13" name="그림 10" descr="벚4.png"/>
          <p:cNvPicPr>
            <a:picLocks noChangeAspect="1"/>
          </p:cNvPicPr>
          <p:nvPr/>
        </p:nvPicPr>
        <p:blipFill rotWithShape="1">
          <a:blip r:embed="rId2" cstate="print"/>
          <a:stretch>
            <a:fillRect/>
          </a:stretch>
        </p:blipFill>
        <p:spPr>
          <a:xfrm rot="14343378">
            <a:off x="8235674" y="5711308"/>
            <a:ext cx="1201789" cy="1380121"/>
          </a:xfrm>
          <a:prstGeom prst="rect">
            <a:avLst/>
          </a:prstGeom>
        </p:spPr>
      </p:pic>
      <p:pic>
        <p:nvPicPr>
          <p:cNvPr id="14" name="그림 14" descr="벚4.png"/>
          <p:cNvPicPr>
            <a:picLocks noChangeAspect="1"/>
          </p:cNvPicPr>
          <p:nvPr/>
        </p:nvPicPr>
        <p:blipFill rotWithShape="1">
          <a:blip r:embed="rId3" cstate="print"/>
          <a:stretch>
            <a:fillRect/>
          </a:stretch>
        </p:blipFill>
        <p:spPr>
          <a:xfrm rot="7871326">
            <a:off x="59877" y="5756300"/>
            <a:ext cx="229083" cy="263076"/>
          </a:xfrm>
          <a:prstGeom prst="rect">
            <a:avLst/>
          </a:prstGeom>
        </p:spPr>
      </p:pic>
      <p:pic>
        <p:nvPicPr>
          <p:cNvPr id="16" name="그림 8" descr="벚4.png"/>
          <p:cNvPicPr>
            <a:picLocks noChangeAspect="1"/>
          </p:cNvPicPr>
          <p:nvPr/>
        </p:nvPicPr>
        <p:blipFill rotWithShape="1">
          <a:blip r:embed="rId2" cstate="print"/>
          <a:stretch>
            <a:fillRect/>
          </a:stretch>
        </p:blipFill>
        <p:spPr>
          <a:xfrm rot="4546322">
            <a:off x="1149689" y="6335467"/>
            <a:ext cx="435450" cy="500066"/>
          </a:xfrm>
          <a:prstGeom prst="rect">
            <a:avLst/>
          </a:prstGeom>
        </p:spPr>
      </p:pic>
      <p:grpSp>
        <p:nvGrpSpPr>
          <p:cNvPr id="17" name="Group 16"/>
          <p:cNvGrpSpPr/>
          <p:nvPr/>
        </p:nvGrpSpPr>
        <p:grpSpPr>
          <a:xfrm>
            <a:off x="1763688" y="269177"/>
            <a:ext cx="6840760" cy="639543"/>
            <a:chOff x="1187624" y="620688"/>
            <a:chExt cx="7416824" cy="1323439"/>
          </a:xfrm>
        </p:grpSpPr>
        <p:sp>
          <p:nvSpPr>
            <p:cNvPr id="18" name="직사각형 16"/>
            <p:cNvSpPr/>
            <p:nvPr/>
          </p:nvSpPr>
          <p:spPr>
            <a:xfrm>
              <a:off x="1187624" y="625272"/>
              <a:ext cx="7416824"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3" name="TextBox 22"/>
            <p:cNvSpPr txBox="1"/>
            <p:nvPr/>
          </p:nvSpPr>
          <p:spPr>
            <a:xfrm>
              <a:off x="1187624" y="620686"/>
              <a:ext cx="7416824" cy="1449516"/>
            </a:xfrm>
            <a:prstGeom prst="rect">
              <a:avLst/>
            </a:prstGeom>
            <a:solidFill>
              <a:srgbClr val="FFFFFF">
                <a:alpha val="71000"/>
              </a:srgbClr>
            </a:solidFill>
          </p:spPr>
          <p:txBody>
            <a:bodyPr wrap="square">
              <a:spAutoFit/>
            </a:bodyPr>
            <a:lstStyle/>
            <a:p>
              <a:pPr algn="ctr">
                <a:defRPr lang="ko-KR" altLang="en-US"/>
              </a:pPr>
              <a:r>
                <a:rPr lang="ko-KR" altLang="en-US" sz="4000" b="1">
                  <a:blipFill rotWithShape="1">
                    <a:blip r:embed="rId4"/>
                    <a:stretch>
                      <a:fillRect/>
                    </a:stretch>
                  </a:blipFill>
                  <a:effectLst>
                    <a:outerShdw blurRad="38100" dist="38100" dir="2700000" algn="tl" rotWithShape="0">
                      <a:srgbClr val="000000">
                        <a:alpha val="40000"/>
                      </a:srgbClr>
                    </a:outerShdw>
                  </a:effectLst>
                </a:rPr>
                <a:t>일본의 군사력 증강의 가능성</a:t>
              </a:r>
              <a:endParaRPr lang="en-US" altLang="ko-KR" sz="4000" b="1">
                <a:blipFill rotWithShape="1">
                  <a:blip r:embed="rId4"/>
                  <a:stretch>
                    <a:fillRect/>
                  </a:stretch>
                </a:blipFill>
                <a:effectLst>
                  <a:outerShdw blurRad="38100" dist="38100" dir="2700000" algn="tl" rotWithShape="0">
                    <a:srgbClr val="000000">
                      <a:alpha val="40000"/>
                    </a:srgbClr>
                  </a:outerShdw>
                </a:effectLst>
              </a:endParaRPr>
            </a:p>
          </p:txBody>
        </p:sp>
      </p:grpSp>
      <p:pic>
        <p:nvPicPr>
          <p:cNvPr id="24" name="그림 10" descr="벚4.png"/>
          <p:cNvPicPr>
            <a:picLocks noChangeAspect="1"/>
          </p:cNvPicPr>
          <p:nvPr/>
        </p:nvPicPr>
        <p:blipFill rotWithShape="1">
          <a:blip r:embed="rId2" cstate="print"/>
          <a:stretch>
            <a:fillRect/>
          </a:stretch>
        </p:blipFill>
        <p:spPr>
          <a:xfrm rot="2995632">
            <a:off x="1373804" y="-44513"/>
            <a:ext cx="712596" cy="818337"/>
          </a:xfrm>
          <a:prstGeom prst="rect">
            <a:avLst/>
          </a:prstGeom>
        </p:spPr>
      </p:pic>
      <p:pic>
        <p:nvPicPr>
          <p:cNvPr id="21" name="그림 20"/>
          <p:cNvPicPr>
            <a:picLocks noChangeAspect="1"/>
          </p:cNvPicPr>
          <p:nvPr/>
        </p:nvPicPr>
        <p:blipFill rotWithShape="1">
          <a:blip r:embed="rId5" cstate="print"/>
          <a:stretch>
            <a:fillRect/>
          </a:stretch>
        </p:blipFill>
        <p:spPr>
          <a:xfrm>
            <a:off x="0" y="0"/>
            <a:ext cx="9144000" cy="6858000"/>
          </a:xfrm>
          <a:prstGeom prst="rect">
            <a:avLst/>
          </a:prstGeom>
        </p:spPr>
      </p:pic>
      <p:pic>
        <p:nvPicPr>
          <p:cNvPr id="22" name="그림 21">
            <a:hlinkClick r:id="rId6"/>
          </p:cNvPr>
          <p:cNvPicPr>
            <a:picLocks noChangeAspect="1"/>
          </p:cNvPicPr>
          <p:nvPr/>
        </p:nvPicPr>
        <p:blipFill rotWithShape="1">
          <a:blip r:embed="rId7" cstate="print"/>
          <a:stretch>
            <a:fillRect/>
          </a:stretch>
        </p:blipFill>
        <p:spPr>
          <a:xfrm>
            <a:off x="777033" y="1916832"/>
            <a:ext cx="7589934" cy="4104456"/>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p:cTn id="6" dur="1000" fill="hold">
                                          <p:stCondLst>
                                            <p:cond delay="0"/>
                                          </p:stCondLst>
                                        </p:cTn>
                                        <p:tgtEl>
                                          <p:spTgt spid="21"/>
                                        </p:tgtEl>
                                        <p:attrNameLst>
                                          <p:attrName>ppt_x</p:attrName>
                                        </p:attrNameLst>
                                      </p:cBhvr>
                                      <p:tavLst>
                                        <p:tav tm="0">
                                          <p:val>
                                            <p:strVal val="#ppt_x"/>
                                          </p:val>
                                        </p:tav>
                                        <p:tav tm="100000">
                                          <p:val>
                                            <p:strVal val="#ppt_x"/>
                                          </p:val>
                                        </p:tav>
                                      </p:tavLst>
                                    </p:anim>
                                    <p:anim calcmode="lin" valueType="num">
                                      <p:cBhvr>
                                        <p:cTn id="7" dur="1000" fill="hold">
                                          <p:stCondLst>
                                            <p:cond delay="0"/>
                                          </p:stCondLst>
                                        </p:cTn>
                                        <p:tgtEl>
                                          <p:spTgt spid="21"/>
                                        </p:tgtEl>
                                        <p:attrNameLst>
                                          <p:attrName>ppt_y</p:attrName>
                                        </p:attrNameLst>
                                      </p:cBhvr>
                                      <p:tavLst>
                                        <p:tav tm="0">
                                          <p:val>
                                            <p:strVal val="#ppt_y"/>
                                          </p:val>
                                        </p:tav>
                                        <p:tav tm="100000">
                                          <p:val>
                                            <p:strVal val="1+ppt_h/2"/>
                                          </p:val>
                                        </p:tav>
                                      </p:tavLst>
                                    </p:anim>
                                    <p:set>
                                      <p:cBhvr>
                                        <p:cTn id="8" dur="1" fill="hold">
                                          <p:stCondLst>
                                            <p:cond delay="499"/>
                                          </p:stCondLst>
                                        </p:cTn>
                                        <p:tgtEl>
                                          <p:spTgt spid="2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iterate>
                                    <p:tmPct val="10000"/>
                                  </p:iterate>
                                  <p:childTnLst>
                                    <p:set>
                                      <p:cBhvr>
                                        <p:cTn id="12" dur="1" fill="hold">
                                          <p:stCondLst>
                                            <p:cond delay="0"/>
                                          </p:stCondLst>
                                        </p:cTn>
                                        <p:tgtEl>
                                          <p:spTgt spid="15"/>
                                        </p:tgtEl>
                                        <p:attrNameLst>
                                          <p:attrName>style.visibility</p:attrName>
                                        </p:attrNameLst>
                                      </p:cBhvr>
                                      <p:to>
                                        <p:strVal val="visible"/>
                                      </p:to>
                                    </p:set>
                                    <p:animEffect transition="in" filter="slide(fromLeft)">
                                      <p:cBhvr>
                                        <p:cTn id="13" dur="1000" fill="hold">
                                          <p:stCondLst>
                                            <p:cond delay="0"/>
                                          </p:stCondLst>
                                        </p:cTn>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iterate>
                                    <p:tmPct val="10000"/>
                                  </p:iterate>
                                  <p:childTnLst>
                                    <p:set>
                                      <p:cBhvr>
                                        <p:cTn id="17" dur="1" fill="hold">
                                          <p:stCondLst>
                                            <p:cond delay="0"/>
                                          </p:stCondLst>
                                        </p:cTn>
                                        <p:tgtEl>
                                          <p:spTgt spid="19"/>
                                        </p:tgtEl>
                                        <p:attrNameLst>
                                          <p:attrName>style.visibility</p:attrName>
                                        </p:attrNameLst>
                                      </p:cBhvr>
                                      <p:to>
                                        <p:strVal val="visible"/>
                                      </p:to>
                                    </p:set>
                                    <p:animEffect transition="in" filter="slide(fromRight)">
                                      <p:cBhvr>
                                        <p:cTn id="18" dur="1000" fill="hold">
                                          <p:stCondLst>
                                            <p:cond delay="0"/>
                                          </p:stCondLst>
                                        </p:cTn>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iterate>
                                    <p:tmPct val="10000"/>
                                  </p:iterate>
                                  <p:childTnLst>
                                    <p:set>
                                      <p:cBhvr>
                                        <p:cTn id="22" dur="1" fill="hold">
                                          <p:stCondLst>
                                            <p:cond delay="0"/>
                                          </p:stCondLst>
                                        </p:cTn>
                                        <p:tgtEl>
                                          <p:spTgt spid="20"/>
                                        </p:tgtEl>
                                        <p:attrNameLst>
                                          <p:attrName>style.visibility</p:attrName>
                                        </p:attrNameLst>
                                      </p:cBhvr>
                                      <p:to>
                                        <p:strVal val="visible"/>
                                      </p:to>
                                    </p:set>
                                    <p:animEffect transition="in" filter="slide(fromBottom)">
                                      <p:cBhvr>
                                        <p:cTn id="23" dur="1000" fill="hold">
                                          <p:stCondLst>
                                            <p:cond delay="0"/>
                                          </p:stCondLst>
                                        </p:cTn>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iterate>
                                    <p:tmPct val="50000"/>
                                  </p:iterate>
                                  <p:childTnLst>
                                    <p:set>
                                      <p:cBhvr>
                                        <p:cTn id="27" dur="1" fill="hold">
                                          <p:stCondLst>
                                            <p:cond delay="0"/>
                                          </p:stCondLst>
                                        </p:cTn>
                                        <p:tgtEl>
                                          <p:spTgt spid="22"/>
                                        </p:tgtEl>
                                        <p:attrNameLst>
                                          <p:attrName>style.visibility</p:attrName>
                                        </p:attrNameLst>
                                      </p:cBhvr>
                                      <p:to>
                                        <p:strVal val="visible"/>
                                      </p:to>
                                    </p:set>
                                    <p:animEffect transition="in" filter="fade">
                                      <p:cBhvr>
                                        <p:cTn id="28" dur="1000">
                                          <p:stCondLst>
                                            <p:cond delay="0"/>
                                          </p:stCondLst>
                                        </p:cTn>
                                        <p:tgtEl>
                                          <p:spTgt spid="22"/>
                                        </p:tgtEl>
                                      </p:cBhvr>
                                    </p:animEffect>
                                    <p:anim calcmode="lin" valueType="num">
                                      <p:cBhvr>
                                        <p:cTn id="29" dur="1000" fill="hold">
                                          <p:stCondLst>
                                            <p:cond delay="0"/>
                                          </p:stCondLst>
                                        </p:cTn>
                                        <p:tgtEl>
                                          <p:spTgt spid="22"/>
                                        </p:tgtEl>
                                        <p:attrNameLst>
                                          <p:attrName>ppt_x</p:attrName>
                                        </p:attrNameLst>
                                      </p:cBhvr>
                                      <p:tavLst>
                                        <p:tav tm="0">
                                          <p:val>
                                            <p:strVal val="#ppt_x"/>
                                          </p:val>
                                        </p:tav>
                                        <p:tav tm="100000">
                                          <p:val>
                                            <p:strVal val="#ppt_x"/>
                                          </p:val>
                                        </p:tav>
                                      </p:tavLst>
                                    </p:anim>
                                    <p:anim calcmode="lin" valueType="num">
                                      <p:cBhvr>
                                        <p:cTn id="30" dur="1000" decel="100000" fill="hold">
                                          <p:stCondLst>
                                            <p:cond delay="0"/>
                                          </p:stCondLst>
                                        </p:cTn>
                                        <p:tgtEl>
                                          <p:spTgt spid="22"/>
                                        </p:tgtEl>
                                        <p:attrNameLst>
                                          <p:attrName>ppt_y</p:attrName>
                                        </p:attrNameLst>
                                      </p:cBhvr>
                                      <p:tavLst>
                                        <p:tav tm="0">
                                          <p:val>
                                            <p:strVal val="#ppt_y+1"/>
                                          </p:val>
                                        </p:tav>
                                        <p:tav tm="100000">
                                          <p:val>
                                            <p:strVal val="#ppt_y-.03"/>
                                          </p:val>
                                        </p:tav>
                                      </p:tavLst>
                                    </p:anim>
                                    <p:anim calcmode="lin" valueType="num">
                                      <p:cBhvr>
                                        <p:cTn id="31" dur="10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9" grpId="0" bldLvl="0" animBg="1"/>
      <p:bldP spid="2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1" name="Rectangle 30"/>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0" name="Rectangle 29"/>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8" name="직사각형 16"/>
          <p:cNvSpPr/>
          <p:nvPr/>
        </p:nvSpPr>
        <p:spPr>
          <a:xfrm>
            <a:off x="2987824" y="553264"/>
            <a:ext cx="3744416"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7"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3" name="Rectangle 12"/>
          <p:cNvSpPr/>
          <p:nvPr/>
        </p:nvSpPr>
        <p:spPr>
          <a:xfrm>
            <a:off x="1979712" y="1563922"/>
            <a:ext cx="5760640" cy="712950"/>
          </a:xfrm>
          <a:prstGeom prst="rect">
            <a:avLst/>
          </a:prstGeom>
          <a:solidFill>
            <a:schemeClr val="bg1"/>
          </a:solidFill>
          <a:ln w="19050">
            <a:solidFill>
              <a:srgbClr val="FF93B7"/>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a:solidFill>
                  <a:sysClr val="windowText" lastClr="000000"/>
                </a:solidFill>
              </a:rPr>
              <a:t>‘</a:t>
            </a:r>
            <a:r>
              <a:rPr lang="ko-KR" altLang="en-US">
                <a:solidFill>
                  <a:sysClr val="windowText" lastClr="000000"/>
                </a:solidFill>
              </a:rPr>
              <a:t>이타가키 다이스케</a:t>
            </a:r>
            <a:r>
              <a:rPr lang="en-US" altLang="ko-KR">
                <a:solidFill>
                  <a:sysClr val="windowText" lastClr="000000"/>
                </a:solidFill>
              </a:rPr>
              <a:t>, </a:t>
            </a:r>
            <a:r>
              <a:rPr lang="ko-KR" altLang="en-US">
                <a:solidFill>
                  <a:sysClr val="windowText" lastClr="000000"/>
                </a:solidFill>
              </a:rPr>
              <a:t>고토 쇼지로</a:t>
            </a:r>
            <a:r>
              <a:rPr lang="en-US" altLang="ko-KR">
                <a:solidFill>
                  <a:sysClr val="windowText" lastClr="000000"/>
                </a:solidFill>
              </a:rPr>
              <a:t>’</a:t>
            </a:r>
            <a:r>
              <a:rPr lang="ko-KR" altLang="en-US">
                <a:solidFill>
                  <a:sysClr val="windowText" lastClr="000000"/>
                </a:solidFill>
              </a:rPr>
              <a:t>가 </a:t>
            </a:r>
            <a:r>
              <a:rPr lang="ko-KR" altLang="en-US" sz="2400">
                <a:solidFill>
                  <a:srgbClr val="FF0000"/>
                </a:solidFill>
                <a:effectLst>
                  <a:outerShdw blurRad="38100" dist="38100" dir="2700000" algn="tl" rotWithShape="0">
                    <a:srgbClr val="000000">
                      <a:alpha val="40000"/>
                    </a:srgbClr>
                  </a:outerShdw>
                </a:effectLst>
              </a:rPr>
              <a:t>중심</a:t>
            </a:r>
            <a:r>
              <a:rPr lang="ko-KR" altLang="en-US">
                <a:solidFill>
                  <a:sysClr val="windowText" lastClr="000000"/>
                </a:solidFill>
              </a:rPr>
              <a:t>으로 결성</a:t>
            </a:r>
          </a:p>
        </p:txBody>
      </p:sp>
      <p:sp>
        <p:nvSpPr>
          <p:cNvPr id="14" name="Rectangle 13"/>
          <p:cNvSpPr/>
          <p:nvPr/>
        </p:nvSpPr>
        <p:spPr>
          <a:xfrm>
            <a:off x="1259632" y="1628800"/>
            <a:ext cx="576064" cy="576064"/>
          </a:xfrm>
          <a:prstGeom prst="rect">
            <a:avLst/>
          </a:prstGeom>
          <a:pattFill prst="solidDmnd">
            <a:fgClr>
              <a:srgbClr val="FBB7E8"/>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4400">
                <a:solidFill>
                  <a:schemeClr val="tx1"/>
                </a:solidFill>
              </a:rPr>
              <a:t>1</a:t>
            </a:r>
            <a:endParaRPr lang="ko-KR" altLang="en-US" sz="4400">
              <a:solidFill>
                <a:schemeClr val="tx1"/>
              </a:solidFill>
            </a:endParaRPr>
          </a:p>
        </p:txBody>
      </p:sp>
      <p:sp>
        <p:nvSpPr>
          <p:cNvPr id="15" name="Rectangle 14"/>
          <p:cNvSpPr/>
          <p:nvPr/>
        </p:nvSpPr>
        <p:spPr>
          <a:xfrm>
            <a:off x="1979712" y="2500026"/>
            <a:ext cx="5760640" cy="712950"/>
          </a:xfrm>
          <a:prstGeom prst="rect">
            <a:avLst/>
          </a:prstGeom>
          <a:solidFill>
            <a:schemeClr val="bg1"/>
          </a:solidFill>
          <a:ln w="19050">
            <a:solidFill>
              <a:srgbClr val="FF93B7"/>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solidFill>
                  <a:sysClr val="windowText" lastClr="000000"/>
                </a:solidFill>
              </a:rPr>
              <a:t>천부</a:t>
            </a:r>
            <a:r>
              <a:rPr lang="en-US" altLang="ko-KR">
                <a:solidFill>
                  <a:sysClr val="windowText" lastClr="000000"/>
                </a:solidFill>
              </a:rPr>
              <a:t> </a:t>
            </a:r>
            <a:r>
              <a:rPr lang="ko-KR" altLang="en-US">
                <a:solidFill>
                  <a:sysClr val="windowText" lastClr="000000"/>
                </a:solidFill>
              </a:rPr>
              <a:t>인권론</a:t>
            </a:r>
            <a:r>
              <a:rPr lang="en-US" altLang="ko-KR">
                <a:solidFill>
                  <a:schemeClr val="tx1"/>
                </a:solidFill>
              </a:rPr>
              <a:t>·</a:t>
            </a:r>
            <a:r>
              <a:rPr lang="ko-KR" altLang="en-US">
                <a:solidFill>
                  <a:schemeClr val="tx1"/>
                </a:solidFill>
              </a:rPr>
              <a:t>자유 사상주창</a:t>
            </a:r>
            <a:endParaRPr lang="en-US" altLang="ko-KR">
              <a:solidFill>
                <a:schemeClr val="tx1"/>
              </a:solidFill>
            </a:endParaRPr>
          </a:p>
        </p:txBody>
      </p:sp>
      <p:sp>
        <p:nvSpPr>
          <p:cNvPr id="16" name="Rectangle 15"/>
          <p:cNvSpPr/>
          <p:nvPr/>
        </p:nvSpPr>
        <p:spPr>
          <a:xfrm>
            <a:off x="1259632" y="2564904"/>
            <a:ext cx="576064" cy="576064"/>
          </a:xfrm>
          <a:prstGeom prst="rect">
            <a:avLst/>
          </a:prstGeom>
          <a:pattFill prst="solidDmnd">
            <a:fgClr>
              <a:srgbClr val="FBB7E8"/>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4400">
                <a:solidFill>
                  <a:schemeClr val="tx1"/>
                </a:solidFill>
              </a:rPr>
              <a:t>2</a:t>
            </a:r>
            <a:endParaRPr lang="ko-KR" altLang="en-US" sz="4400">
              <a:solidFill>
                <a:schemeClr val="tx1"/>
              </a:solidFill>
            </a:endParaRPr>
          </a:p>
        </p:txBody>
      </p:sp>
      <p:sp>
        <p:nvSpPr>
          <p:cNvPr id="17" name="Rectangle 16"/>
          <p:cNvSpPr/>
          <p:nvPr/>
        </p:nvSpPr>
        <p:spPr>
          <a:xfrm>
            <a:off x="1979712" y="3436130"/>
            <a:ext cx="5760640" cy="712950"/>
          </a:xfrm>
          <a:prstGeom prst="rect">
            <a:avLst/>
          </a:prstGeom>
          <a:solidFill>
            <a:schemeClr val="bg1"/>
          </a:solidFill>
          <a:ln w="19050">
            <a:solidFill>
              <a:srgbClr val="FF93B7"/>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solidFill>
                  <a:schemeClr val="tx1"/>
                </a:solidFill>
              </a:rPr>
              <a:t>애국주의</a:t>
            </a:r>
            <a:r>
              <a:rPr lang="en-US" altLang="ko-KR">
                <a:solidFill>
                  <a:schemeClr val="tx1"/>
                </a:solidFill>
              </a:rPr>
              <a:t>, </a:t>
            </a:r>
            <a:r>
              <a:rPr lang="ko-KR" altLang="en-US">
                <a:solidFill>
                  <a:schemeClr val="tx1"/>
                </a:solidFill>
              </a:rPr>
              <a:t>민족주의</a:t>
            </a:r>
            <a:r>
              <a:rPr lang="en-US" altLang="ko-KR">
                <a:solidFill>
                  <a:schemeClr val="tx1"/>
                </a:solidFill>
              </a:rPr>
              <a:t>, </a:t>
            </a:r>
            <a:r>
              <a:rPr lang="ko-KR" altLang="en-US">
                <a:solidFill>
                  <a:schemeClr val="tx1"/>
                </a:solidFill>
              </a:rPr>
              <a:t>자유민권운동 등의 실현을 목표</a:t>
            </a:r>
            <a:endParaRPr lang="en-US" altLang="ko-KR">
              <a:solidFill>
                <a:schemeClr val="tx1"/>
              </a:solidFill>
            </a:endParaRPr>
          </a:p>
        </p:txBody>
      </p:sp>
      <p:sp>
        <p:nvSpPr>
          <p:cNvPr id="18" name="Rectangle 17"/>
          <p:cNvSpPr/>
          <p:nvPr/>
        </p:nvSpPr>
        <p:spPr>
          <a:xfrm>
            <a:off x="1259632" y="3495252"/>
            <a:ext cx="576064" cy="576064"/>
          </a:xfrm>
          <a:prstGeom prst="rect">
            <a:avLst/>
          </a:prstGeom>
          <a:pattFill prst="solidDmnd">
            <a:fgClr>
              <a:srgbClr val="FBB7E8"/>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4400">
                <a:solidFill>
                  <a:schemeClr val="tx1"/>
                </a:solidFill>
              </a:rPr>
              <a:t>3</a:t>
            </a:r>
            <a:endParaRPr lang="ko-KR" altLang="en-US" sz="4400">
              <a:solidFill>
                <a:schemeClr val="tx1"/>
              </a:solidFill>
            </a:endParaRPr>
          </a:p>
        </p:txBody>
      </p:sp>
      <p:sp>
        <p:nvSpPr>
          <p:cNvPr id="21" name="Explosion 1 20"/>
          <p:cNvSpPr/>
          <p:nvPr/>
        </p:nvSpPr>
        <p:spPr>
          <a:xfrm>
            <a:off x="5177663" y="4380622"/>
            <a:ext cx="2622768" cy="2307123"/>
          </a:xfrm>
          <a:prstGeom prst="irregularSeal1">
            <a:avLst/>
          </a:prstGeom>
          <a:pattFill prst="lgCheck">
            <a:fgClr>
              <a:schemeClr val="accent5">
                <a:lumMod val="40000"/>
                <a:lumOff val="60000"/>
              </a:schemeClr>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2300">
                <a:solidFill>
                  <a:sysClr val="windowText" lastClr="000000"/>
                </a:solidFill>
              </a:rPr>
              <a:t>일본 </a:t>
            </a:r>
            <a:r>
              <a:rPr lang="ko-KR" altLang="en-US" sz="2300">
                <a:solidFill>
                  <a:srgbClr val="FF0000"/>
                </a:solidFill>
                <a:effectLst>
                  <a:outerShdw blurRad="38100" dist="38100" dir="2700000" algn="tl" rotWithShape="0">
                    <a:srgbClr val="000000">
                      <a:alpha val="40000"/>
                    </a:srgbClr>
                  </a:outerShdw>
                </a:effectLst>
              </a:rPr>
              <a:t>최초</a:t>
            </a:r>
          </a:p>
          <a:p>
            <a:pPr algn="ctr">
              <a:defRPr lang="ko-KR" altLang="en-US"/>
            </a:pPr>
            <a:r>
              <a:rPr lang="ko-KR" altLang="en-US" sz="2300">
                <a:solidFill>
                  <a:sysClr val="windowText" lastClr="000000"/>
                </a:solidFill>
              </a:rPr>
              <a:t>정당</a:t>
            </a:r>
            <a:endParaRPr lang="en-US" altLang="ko-KR" sz="2300">
              <a:solidFill>
                <a:sysClr val="windowText" lastClr="000000"/>
              </a:solidFill>
            </a:endParaRPr>
          </a:p>
        </p:txBody>
      </p:sp>
      <p:sp>
        <p:nvSpPr>
          <p:cNvPr id="19" name="TextBox 18"/>
          <p:cNvSpPr txBox="1"/>
          <p:nvPr/>
        </p:nvSpPr>
        <p:spPr>
          <a:xfrm>
            <a:off x="1233412" y="427311"/>
            <a:ext cx="7227020" cy="751884"/>
          </a:xfrm>
          <a:prstGeom prst="rect">
            <a:avLst/>
          </a:prstGeom>
          <a:solidFill>
            <a:srgbClr val="FFFFFF">
              <a:alpha val="71000"/>
            </a:srgbClr>
          </a:solidFill>
        </p:spPr>
        <p:txBody>
          <a:bodyPr wrap="square">
            <a:spAutoFit/>
          </a:bodyPr>
          <a:lstStyle/>
          <a:p>
            <a:pPr algn="ctr">
              <a:defRPr lang="ko-KR" altLang="en-US"/>
            </a:pPr>
            <a:r>
              <a:rPr lang="en-US" altLang="ko-KR" sz="4400" b="1" dirty="0">
                <a:blipFill rotWithShape="1">
                  <a:blip r:embed="rId2"/>
                  <a:stretch>
                    <a:fillRect/>
                  </a:stretch>
                </a:blipFill>
                <a:effectLst>
                  <a:outerShdw blurRad="38100" dist="38100" dir="2700000" algn="tl" rotWithShape="0">
                    <a:srgbClr val="000000">
                      <a:alpha val="40000"/>
                    </a:srgbClr>
                  </a:outerShdw>
                </a:effectLst>
              </a:rPr>
              <a:t>‘</a:t>
            </a:r>
            <a:r>
              <a:rPr lang="ko-KR" altLang="en-US" sz="4400" b="1" dirty="0">
                <a:blipFill rotWithShape="1">
                  <a:blip r:embed="rId2"/>
                  <a:stretch>
                    <a:fillRect/>
                  </a:stretch>
                </a:blipFill>
                <a:effectLst>
                  <a:outerShdw blurRad="38100" dist="38100" dir="2700000" algn="tl" rotWithShape="0">
                    <a:srgbClr val="000000">
                      <a:alpha val="40000"/>
                    </a:srgbClr>
                  </a:outerShdw>
                </a:effectLst>
              </a:rPr>
              <a:t>애국신당</a:t>
            </a:r>
            <a:r>
              <a:rPr lang="en-US" altLang="ko-KR" sz="4400" b="1" dirty="0">
                <a:blipFill rotWithShape="1">
                  <a:blip r:embed="rId2"/>
                  <a:stretch>
                    <a:fillRect/>
                  </a:stretch>
                </a:blipFill>
                <a:effectLst>
                  <a:outerShdw blurRad="38100" dist="38100" dir="2700000" algn="tl" rotWithShape="0">
                    <a:srgbClr val="000000">
                      <a:alpha val="40000"/>
                    </a:srgbClr>
                  </a:outerShdw>
                </a:effectLst>
              </a:rPr>
              <a:t>’</a:t>
            </a:r>
            <a:r>
              <a:rPr lang="ko-KR" altLang="en-US" sz="4400" b="1" dirty="0">
                <a:blipFill rotWithShape="1">
                  <a:blip r:embed="rId2"/>
                  <a:stretch>
                    <a:fillRect/>
                  </a:stretch>
                </a:blipFill>
                <a:effectLst>
                  <a:outerShdw blurRad="38100" dist="38100" dir="2700000" algn="tl" rotWithShape="0">
                    <a:srgbClr val="000000">
                      <a:alpha val="40000"/>
                    </a:srgbClr>
                  </a:outerShdw>
                </a:effectLst>
              </a:rPr>
              <a:t>이란</a:t>
            </a:r>
            <a:r>
              <a:rPr lang="en-US" altLang="ko-KR" sz="4400" b="1" dirty="0">
                <a:blipFill rotWithShape="1">
                  <a:blip r:embed="rId2"/>
                  <a:stretch>
                    <a:fillRect/>
                  </a:stretch>
                </a:blipFill>
                <a:effectLst>
                  <a:outerShdw blurRad="38100" dist="38100" dir="2700000" algn="tl" rotWithShape="0">
                    <a:srgbClr val="000000">
                      <a:alpha val="40000"/>
                    </a:srgbClr>
                  </a:outerShdw>
                </a:effectLst>
              </a:rPr>
              <a:t>?</a:t>
            </a:r>
            <a:endParaRPr lang="ko-KR" altLang="en-US" sz="2400" b="1" dirty="0">
              <a:effectLst>
                <a:outerShdw blurRad="38100" dist="38100" dir="2700000" algn="tl" rotWithShape="0">
                  <a:srgbClr val="000000">
                    <a:alpha val="40000"/>
                  </a:srgbClr>
                </a:outerShdw>
              </a:effectLst>
            </a:endParaRPr>
          </a:p>
        </p:txBody>
      </p:sp>
      <p:pic>
        <p:nvPicPr>
          <p:cNvPr id="22" name="그림 10" descr="벚4.png"/>
          <p:cNvPicPr>
            <a:picLocks noChangeAspect="1"/>
          </p:cNvPicPr>
          <p:nvPr/>
        </p:nvPicPr>
        <p:blipFill rotWithShape="1">
          <a:blip r:embed="rId3" cstate="print"/>
          <a:stretch>
            <a:fillRect/>
          </a:stretch>
        </p:blipFill>
        <p:spPr>
          <a:xfrm rot="2995632">
            <a:off x="2305072" y="102880"/>
            <a:ext cx="712596" cy="818337"/>
          </a:xfrm>
          <a:prstGeom prst="rect">
            <a:avLst/>
          </a:prstGeom>
        </p:spPr>
      </p:pic>
      <p:pic>
        <p:nvPicPr>
          <p:cNvPr id="23" name="그림 10" descr="벚4.png"/>
          <p:cNvPicPr>
            <a:picLocks noChangeAspect="1"/>
          </p:cNvPicPr>
          <p:nvPr/>
        </p:nvPicPr>
        <p:blipFill rotWithShape="1">
          <a:blip r:embed="rId3" cstate="print"/>
          <a:stretch>
            <a:fillRect/>
          </a:stretch>
        </p:blipFill>
        <p:spPr>
          <a:xfrm rot="14343378">
            <a:off x="8235674" y="5711308"/>
            <a:ext cx="1201789" cy="1380121"/>
          </a:xfrm>
          <a:prstGeom prst="rect">
            <a:avLst/>
          </a:prstGeom>
        </p:spPr>
      </p:pic>
      <p:pic>
        <p:nvPicPr>
          <p:cNvPr id="24" name="그림 8" descr="벚4.png"/>
          <p:cNvPicPr>
            <a:picLocks noChangeAspect="1"/>
          </p:cNvPicPr>
          <p:nvPr/>
        </p:nvPicPr>
        <p:blipFill rotWithShape="1">
          <a:blip r:embed="rId3" cstate="print"/>
          <a:stretch>
            <a:fillRect/>
          </a:stretch>
        </p:blipFill>
        <p:spPr>
          <a:xfrm rot="4546322">
            <a:off x="1149689" y="6335467"/>
            <a:ext cx="435450" cy="500066"/>
          </a:xfrm>
          <a:prstGeom prst="rect">
            <a:avLst/>
          </a:prstGeom>
        </p:spPr>
      </p:pic>
      <p:pic>
        <p:nvPicPr>
          <p:cNvPr id="25" name="그림 14" descr="벚4.png"/>
          <p:cNvPicPr>
            <a:picLocks noChangeAspect="1"/>
          </p:cNvPicPr>
          <p:nvPr/>
        </p:nvPicPr>
        <p:blipFill rotWithShape="1">
          <a:blip r:embed="rId4" cstate="print"/>
          <a:stretch>
            <a:fillRect/>
          </a:stretch>
        </p:blipFill>
        <p:spPr>
          <a:xfrm rot="7871326">
            <a:off x="59877" y="5756300"/>
            <a:ext cx="229083" cy="263076"/>
          </a:xfrm>
          <a:prstGeom prst="rect">
            <a:avLst/>
          </a:prstGeom>
        </p:spPr>
      </p:pic>
      <p:sp>
        <p:nvSpPr>
          <p:cNvPr id="20" name="Explosion 1 19"/>
          <p:cNvSpPr/>
          <p:nvPr/>
        </p:nvSpPr>
        <p:spPr>
          <a:xfrm>
            <a:off x="1157144" y="4380622"/>
            <a:ext cx="2622768" cy="2307123"/>
          </a:xfrm>
          <a:prstGeom prst="irregularSeal1">
            <a:avLst/>
          </a:prstGeom>
          <a:pattFill prst="lgCheck">
            <a:fgClr>
              <a:schemeClr val="accent5">
                <a:lumMod val="40000"/>
                <a:lumOff val="60000"/>
              </a:schemeClr>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2400">
                <a:solidFill>
                  <a:sysClr val="windowText" lastClr="000000"/>
                </a:solidFill>
              </a:rPr>
              <a:t>애국자</a:t>
            </a:r>
          </a:p>
          <a:p>
            <a:pPr algn="ctr">
              <a:defRPr lang="ko-KR" altLang="en-US"/>
            </a:pPr>
            <a:r>
              <a:rPr lang="ko-KR" altLang="en-US" sz="2400">
                <a:solidFill>
                  <a:sysClr val="windowText" lastClr="000000"/>
                </a:solidFill>
              </a:rPr>
              <a:t>사회단체</a:t>
            </a:r>
            <a:endParaRPr lang="en-US" altLang="ko-KR" sz="2400">
              <a:solidFill>
                <a:sysClr val="windowText" lastClr="000000"/>
              </a:solidFill>
            </a:endParaRPr>
          </a:p>
        </p:txBody>
      </p:sp>
      <p:sp>
        <p:nvSpPr>
          <p:cNvPr id="27" name="자유형 15"/>
          <p:cNvSpPr/>
          <p:nvPr/>
        </p:nvSpPr>
        <p:spPr>
          <a:xfrm rot="16200000">
            <a:off x="7358094" y="544678"/>
            <a:ext cx="1928802" cy="928694"/>
          </a:xfrm>
          <a:custGeom>
            <a:avLst/>
            <a:gdLst>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10834 w 1725346"/>
              <a:gd name="connsiteY0" fmla="*/ 0 h 857256"/>
              <a:gd name="connsiteX1" fmla="*/ 1725346 w 1725346"/>
              <a:gd name="connsiteY1" fmla="*/ 0 h 857256"/>
              <a:gd name="connsiteX2" fmla="*/ 1725346 w 1725346"/>
              <a:gd name="connsiteY2" fmla="*/ 857256 h 857256"/>
              <a:gd name="connsiteX3" fmla="*/ 10834 w 1725346"/>
              <a:gd name="connsiteY3" fmla="*/ 857256 h 857256"/>
              <a:gd name="connsiteX4" fmla="*/ 10834 w 1725346"/>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12" h="857256">
                <a:moveTo>
                  <a:pt x="0" y="0"/>
                </a:moveTo>
                <a:lnTo>
                  <a:pt x="1714512" y="0"/>
                </a:lnTo>
                <a:lnTo>
                  <a:pt x="1714512" y="857256"/>
                </a:lnTo>
                <a:lnTo>
                  <a:pt x="0" y="857256"/>
                </a:lnTo>
                <a:cubicBezTo>
                  <a:pt x="354926" y="435492"/>
                  <a:pt x="535542" y="462358"/>
                  <a:pt x="0" y="0"/>
                </a:cubicBezTo>
                <a:close/>
              </a:path>
            </a:pathLst>
          </a:custGeom>
          <a:solidFill>
            <a:srgbClr val="FFBDB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6"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1000" fill="hold">
                                          <p:stCondLst>
                                            <p:cond delay="0"/>
                                          </p:stCondLst>
                                        </p:cTn>
                                        <p:tgtEl>
                                          <p:spTgt spid="14"/>
                                        </p:tgtEl>
                                      </p:cBhvr>
                                    </p:animEffect>
                                    <p:anim calcmode="lin" valueType="num">
                                      <p:cBhvr>
                                        <p:cTn id="8" dur="1000" fill="hold">
                                          <p:stCondLst>
                                            <p:cond delay="0"/>
                                          </p:stCondLst>
                                        </p:cTn>
                                        <p:tgtEl>
                                          <p:spTgt spid="14"/>
                                        </p:tgtEl>
                                        <p:attrNameLst>
                                          <p:attrName>ppt_x</p:attrName>
                                        </p:attrNameLst>
                                      </p:cBhvr>
                                      <p:tavLst>
                                        <p:tav tm="0">
                                          <p:val>
                                            <p:strVal val="#ppt_x"/>
                                          </p:val>
                                        </p:tav>
                                        <p:tav tm="100000">
                                          <p:val>
                                            <p:strVal val="#ppt_x"/>
                                          </p:val>
                                        </p:tav>
                                      </p:tavLst>
                                    </p:anim>
                                    <p:anim calcmode="lin" valueType="num">
                                      <p:cBhvr>
                                        <p:cTn id="9" dur="1000" fill="hold">
                                          <p:stCondLst>
                                            <p:cond delay="0"/>
                                          </p:stCondLst>
                                        </p:cTn>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Pct val="10000"/>
                                  </p:iterate>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1" nodeType="clickEffect">
                                  <p:stCondLst>
                                    <p:cond delay="0"/>
                                  </p:stCondLst>
                                  <p:iterate>
                                    <p:tmPct val="10000"/>
                                  </p:iterate>
                                  <p:childTnLst>
                                    <p:animEffect transition="out" filter="fade">
                                      <p:cBhvr>
                                        <p:cTn id="17" dur="500" fill="hold" tmFilter="0, 0; .2, .5; .8, .5; 1, 0">
                                          <p:stCondLst>
                                            <p:cond delay="0"/>
                                          </p:stCondLst>
                                        </p:cTn>
                                        <p:tgtEl>
                                          <p:spTgt spid="13"/>
                                        </p:tgtEl>
                                      </p:cBhvr>
                                    </p:animEffect>
                                    <p:animScale>
                                      <p:cBhvr>
                                        <p:cTn id="18" dur="500" autoRev="1" fill="hold" tmFilter="0, 0; .2, .5; .8, .5; 1, 0">
                                          <p:stCondLst>
                                            <p:cond delay="0"/>
                                          </p:stCondLst>
                                        </p:cTn>
                                        <p:tgtEl>
                                          <p:spTgt spid="13"/>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iterate>
                                    <p:tmPct val="10000"/>
                                  </p:iterate>
                                  <p:childTnLst>
                                    <p:set>
                                      <p:cBhvr>
                                        <p:cTn id="22" dur="1" fill="hold">
                                          <p:stCondLst>
                                            <p:cond delay="0"/>
                                          </p:stCondLst>
                                        </p:cTn>
                                        <p:tgtEl>
                                          <p:spTgt spid="16"/>
                                        </p:tgtEl>
                                        <p:attrNameLst>
                                          <p:attrName>style.visibility</p:attrName>
                                        </p:attrNameLst>
                                      </p:cBhvr>
                                      <p:to>
                                        <p:strVal val="visible"/>
                                      </p:to>
                                    </p:set>
                                    <p:animEffect transition="in" filter="fade">
                                      <p:cBhvr>
                                        <p:cTn id="23" dur="1000" fill="hold">
                                          <p:stCondLst>
                                            <p:cond delay="0"/>
                                          </p:stCondLst>
                                        </p:cTn>
                                        <p:tgtEl>
                                          <p:spTgt spid="16"/>
                                        </p:tgtEl>
                                      </p:cBhvr>
                                    </p:animEffect>
                                    <p:anim calcmode="lin" valueType="num">
                                      <p:cBhvr>
                                        <p:cTn id="24" dur="1000" fill="hold">
                                          <p:stCondLst>
                                            <p:cond delay="0"/>
                                          </p:stCondLst>
                                        </p:cTn>
                                        <p:tgtEl>
                                          <p:spTgt spid="16"/>
                                        </p:tgtEl>
                                        <p:attrNameLst>
                                          <p:attrName>ppt_x</p:attrName>
                                        </p:attrNameLst>
                                      </p:cBhvr>
                                      <p:tavLst>
                                        <p:tav tm="0">
                                          <p:val>
                                            <p:strVal val="#ppt_x"/>
                                          </p:val>
                                        </p:tav>
                                        <p:tav tm="100000">
                                          <p:val>
                                            <p:strVal val="#ppt_x"/>
                                          </p:val>
                                        </p:tav>
                                      </p:tavLst>
                                    </p:anim>
                                    <p:anim calcmode="lin" valueType="num">
                                      <p:cBhvr>
                                        <p:cTn id="25" dur="1000" fill="hold">
                                          <p:stCondLst>
                                            <p:cond delay="0"/>
                                          </p:stCondLst>
                                        </p:cTn>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p:tmPct val="10000"/>
                                  </p:iterate>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p:tmPct val="10000"/>
                                  </p:iterate>
                                  <p:childTnLst>
                                    <p:animEffect transition="out" filter="fade">
                                      <p:cBhvr>
                                        <p:cTn id="33" dur="500" fill="hold" tmFilter="0, 0; .2, .5; .8, .5; 1, 0">
                                          <p:stCondLst>
                                            <p:cond delay="0"/>
                                          </p:stCondLst>
                                        </p:cTn>
                                        <p:tgtEl>
                                          <p:spTgt spid="15"/>
                                        </p:tgtEl>
                                      </p:cBhvr>
                                    </p:animEffect>
                                    <p:animScale>
                                      <p:cBhvr>
                                        <p:cTn id="34" dur="500" autoRev="1" fill="hold" tmFilter="0, 0; .2, .5; .8, .5; 1, 0">
                                          <p:stCondLst>
                                            <p:cond delay="0"/>
                                          </p:stCondLst>
                                        </p:cTn>
                                        <p:tgtEl>
                                          <p:spTgt spid="15"/>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iterate>
                                    <p:tmPct val="10000"/>
                                  </p:iterate>
                                  <p:childTnLst>
                                    <p:set>
                                      <p:cBhvr>
                                        <p:cTn id="38" dur="1" fill="hold">
                                          <p:stCondLst>
                                            <p:cond delay="0"/>
                                          </p:stCondLst>
                                        </p:cTn>
                                        <p:tgtEl>
                                          <p:spTgt spid="18"/>
                                        </p:tgtEl>
                                        <p:attrNameLst>
                                          <p:attrName>style.visibility</p:attrName>
                                        </p:attrNameLst>
                                      </p:cBhvr>
                                      <p:to>
                                        <p:strVal val="visible"/>
                                      </p:to>
                                    </p:set>
                                    <p:animEffect transition="in" filter="fade">
                                      <p:cBhvr>
                                        <p:cTn id="39" dur="1000" fill="hold">
                                          <p:stCondLst>
                                            <p:cond delay="0"/>
                                          </p:stCondLst>
                                        </p:cTn>
                                        <p:tgtEl>
                                          <p:spTgt spid="18"/>
                                        </p:tgtEl>
                                      </p:cBhvr>
                                    </p:animEffect>
                                    <p:anim calcmode="lin" valueType="num">
                                      <p:cBhvr>
                                        <p:cTn id="40" dur="1000" fill="hold">
                                          <p:stCondLst>
                                            <p:cond delay="0"/>
                                          </p:stCondLst>
                                        </p:cTn>
                                        <p:tgtEl>
                                          <p:spTgt spid="18"/>
                                        </p:tgtEl>
                                        <p:attrNameLst>
                                          <p:attrName>ppt_x</p:attrName>
                                        </p:attrNameLst>
                                      </p:cBhvr>
                                      <p:tavLst>
                                        <p:tav tm="0">
                                          <p:val>
                                            <p:strVal val="#ppt_x"/>
                                          </p:val>
                                        </p:tav>
                                        <p:tav tm="100000">
                                          <p:val>
                                            <p:strVal val="#ppt_x"/>
                                          </p:val>
                                        </p:tav>
                                      </p:tavLst>
                                    </p:anim>
                                    <p:anim calcmode="lin" valueType="num">
                                      <p:cBhvr>
                                        <p:cTn id="41" dur="1000" fill="hold">
                                          <p:stCondLst>
                                            <p:cond delay="0"/>
                                          </p:stCondLst>
                                        </p:cTn>
                                        <p:tgtEl>
                                          <p:spTgt spid="1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iterate>
                                    <p:tmPct val="10000"/>
                                  </p:iterate>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grpId="1" nodeType="clickEffect">
                                  <p:stCondLst>
                                    <p:cond delay="0"/>
                                  </p:stCondLst>
                                  <p:iterate>
                                    <p:tmPct val="10000"/>
                                  </p:iterate>
                                  <p:childTnLst>
                                    <p:animEffect transition="out" filter="fade">
                                      <p:cBhvr>
                                        <p:cTn id="49" dur="500" fill="hold" tmFilter="0, 0; .2, .5; .8, .5; 1, 0">
                                          <p:stCondLst>
                                            <p:cond delay="0"/>
                                          </p:stCondLst>
                                        </p:cTn>
                                        <p:tgtEl>
                                          <p:spTgt spid="17"/>
                                        </p:tgtEl>
                                      </p:cBhvr>
                                    </p:animEffect>
                                    <p:animScale>
                                      <p:cBhvr>
                                        <p:cTn id="50" dur="500" autoRev="1" fill="hold" tmFilter="0, 0; .2, .5; .8, .5; 1, 0">
                                          <p:stCondLst>
                                            <p:cond delay="0"/>
                                          </p:stCondLst>
                                        </p:cTn>
                                        <p:tgtEl>
                                          <p:spTgt spid="17"/>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iterate>
                                    <p:tmPct val="10000"/>
                                  </p:iterate>
                                  <p:childTnLst>
                                    <p:set>
                                      <p:cBhvr>
                                        <p:cTn id="54" dur="1" fill="hold">
                                          <p:stCondLst>
                                            <p:cond delay="0"/>
                                          </p:stCondLst>
                                        </p:cTn>
                                        <p:tgtEl>
                                          <p:spTgt spid="20"/>
                                        </p:tgtEl>
                                        <p:attrNameLst>
                                          <p:attrName>style.visibility</p:attrName>
                                        </p:attrNameLst>
                                      </p:cBhvr>
                                      <p:to>
                                        <p:strVal val="visible"/>
                                      </p:to>
                                    </p:set>
                                    <p:animEffect transition="in" filter="fade">
                                      <p:cBhvr>
                                        <p:cTn id="55" dur="2000" fill="hold">
                                          <p:stCondLst>
                                            <p:cond delay="0"/>
                                          </p:stCondLst>
                                        </p:cTn>
                                        <p:tgtEl>
                                          <p:spTgt spid="20"/>
                                        </p:tgtEl>
                                      </p:cBhvr>
                                    </p:animEffect>
                                    <p:anim calcmode="lin" valueType="num">
                                      <p:cBhvr>
                                        <p:cTn id="56" dur="2000" fill="hold">
                                          <p:stCondLst>
                                            <p:cond delay="0"/>
                                          </p:stCondLst>
                                        </p:cTn>
                                        <p:tgtEl>
                                          <p:spTgt spid="20"/>
                                        </p:tgtEl>
                                        <p:attrNameLst>
                                          <p:attrName>ppt_w</p:attrName>
                                        </p:attrNameLst>
                                      </p:cBhvr>
                                      <p:tavLst>
                                        <p:tav tm="0" fmla="#ppt_w*sin(2.5*pi*$)">
                                          <p:val>
                                            <p:fltVal val="0"/>
                                          </p:val>
                                        </p:tav>
                                        <p:tav tm="100000">
                                          <p:val>
                                            <p:fltVal val="1"/>
                                          </p:val>
                                        </p:tav>
                                      </p:tavLst>
                                    </p:anim>
                                    <p:anim calcmode="lin" valueType="num">
                                      <p:cBhvr>
                                        <p:cTn id="57" dur="2000" fill="hold">
                                          <p:stCondLst>
                                            <p:cond delay="0"/>
                                          </p:stCondLst>
                                        </p:cTn>
                                        <p:tgtEl>
                                          <p:spTgt spid="20"/>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iterate>
                                    <p:tmPct val="10000"/>
                                  </p:iterate>
                                  <p:childTnLst>
                                    <p:set>
                                      <p:cBhvr>
                                        <p:cTn id="61" dur="1" fill="hold">
                                          <p:stCondLst>
                                            <p:cond delay="0"/>
                                          </p:stCondLst>
                                        </p:cTn>
                                        <p:tgtEl>
                                          <p:spTgt spid="21"/>
                                        </p:tgtEl>
                                        <p:attrNameLst>
                                          <p:attrName>style.visibility</p:attrName>
                                        </p:attrNameLst>
                                      </p:cBhvr>
                                      <p:to>
                                        <p:strVal val="visible"/>
                                      </p:to>
                                    </p:set>
                                    <p:animEffect transition="in" filter="fade">
                                      <p:cBhvr>
                                        <p:cTn id="62" dur="2000" fill="hold">
                                          <p:stCondLst>
                                            <p:cond delay="0"/>
                                          </p:stCondLst>
                                        </p:cTn>
                                        <p:tgtEl>
                                          <p:spTgt spid="21"/>
                                        </p:tgtEl>
                                      </p:cBhvr>
                                    </p:animEffect>
                                    <p:anim calcmode="lin" valueType="num">
                                      <p:cBhvr>
                                        <p:cTn id="63" dur="2000" fill="hold">
                                          <p:stCondLst>
                                            <p:cond delay="0"/>
                                          </p:stCondLst>
                                        </p:cTn>
                                        <p:tgtEl>
                                          <p:spTgt spid="21"/>
                                        </p:tgtEl>
                                        <p:attrNameLst>
                                          <p:attrName>ppt_w</p:attrName>
                                        </p:attrNameLst>
                                      </p:cBhvr>
                                      <p:tavLst>
                                        <p:tav tm="0" fmla="#ppt_w*sin(2.5*pi*$)">
                                          <p:val>
                                            <p:fltVal val="0"/>
                                          </p:val>
                                        </p:tav>
                                        <p:tav tm="100000">
                                          <p:val>
                                            <p:fltVal val="1"/>
                                          </p:val>
                                        </p:tav>
                                      </p:tavLst>
                                    </p:anim>
                                    <p:anim calcmode="lin" valueType="num">
                                      <p:cBhvr>
                                        <p:cTn id="64" dur="2000" fill="hold">
                                          <p:stCondLst>
                                            <p:cond delay="0"/>
                                          </p:stCondLst>
                                        </p:cTn>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bldLvl="0" animBg="1"/>
      <p:bldP spid="14" grpId="0" animBg="1"/>
      <p:bldP spid="15" grpId="0" animBg="1"/>
      <p:bldP spid="15" grpId="1" bldLvl="0" animBg="1"/>
      <p:bldP spid="16" grpId="0" animBg="1"/>
      <p:bldP spid="17" grpId="0" animBg="1"/>
      <p:bldP spid="17" grpId="1" bldLvl="0" animBg="1"/>
      <p:bldP spid="18" grpId="0" animBg="1"/>
      <p:bldP spid="21"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그림 10" descr="벚4.png"/>
          <p:cNvPicPr>
            <a:picLocks noChangeAspect="1"/>
          </p:cNvPicPr>
          <p:nvPr/>
        </p:nvPicPr>
        <p:blipFill rotWithShape="1">
          <a:blip r:embed="rId2" cstate="print"/>
          <a:stretch>
            <a:fillRect/>
          </a:stretch>
        </p:blipFill>
        <p:spPr>
          <a:xfrm rot="14343378">
            <a:off x="8235674" y="5711308"/>
            <a:ext cx="1201789" cy="1380121"/>
          </a:xfrm>
          <a:prstGeom prst="rect">
            <a:avLst/>
          </a:prstGeom>
        </p:spPr>
      </p:pic>
      <p:pic>
        <p:nvPicPr>
          <p:cNvPr id="16" name="그림 14" descr="벚4.png"/>
          <p:cNvPicPr>
            <a:picLocks noChangeAspect="1"/>
          </p:cNvPicPr>
          <p:nvPr/>
        </p:nvPicPr>
        <p:blipFill rotWithShape="1">
          <a:blip r:embed="rId3" cstate="print"/>
          <a:stretch>
            <a:fillRect/>
          </a:stretch>
        </p:blipFill>
        <p:spPr>
          <a:xfrm rot="7871326">
            <a:off x="59877" y="5756300"/>
            <a:ext cx="229083" cy="263076"/>
          </a:xfrm>
          <a:prstGeom prst="rect">
            <a:avLst/>
          </a:prstGeom>
        </p:spPr>
      </p:pic>
      <p:pic>
        <p:nvPicPr>
          <p:cNvPr id="17" name="그림 8" descr="벚4.png"/>
          <p:cNvPicPr>
            <a:picLocks noChangeAspect="1"/>
          </p:cNvPicPr>
          <p:nvPr/>
        </p:nvPicPr>
        <p:blipFill rotWithShape="1">
          <a:blip r:embed="rId2" cstate="print"/>
          <a:stretch>
            <a:fillRect/>
          </a:stretch>
        </p:blipFill>
        <p:spPr>
          <a:xfrm rot="4546322">
            <a:off x="1149689" y="6335467"/>
            <a:ext cx="435450" cy="500066"/>
          </a:xfrm>
          <a:prstGeom prst="rect">
            <a:avLst/>
          </a:prstGeom>
        </p:spPr>
      </p:pic>
      <p:sp>
        <p:nvSpPr>
          <p:cNvPr id="12" name="Rectangle 11"/>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3" name="Rectangle 12"/>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4" name="Rectangle 13"/>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 name="TextBox 3"/>
          <p:cNvSpPr txBox="1"/>
          <p:nvPr/>
        </p:nvSpPr>
        <p:spPr>
          <a:xfrm>
            <a:off x="285720" y="1000108"/>
            <a:ext cx="7500990" cy="541037"/>
          </a:xfrm>
          <a:prstGeom prst="rect">
            <a:avLst/>
          </a:prstGeom>
          <a:noFill/>
        </p:spPr>
        <p:txBody>
          <a:bodyPr wrap="square">
            <a:spAutoFit/>
          </a:bodyPr>
          <a:lstStyle/>
          <a:p>
            <a:pPr marL="514350" indent="-514350">
              <a:buFont typeface="Wingdings"/>
              <a:buAutoNum type="arabicPeriod" startAt="3"/>
              <a:defRPr lang="ko-KR" altLang="en-US"/>
            </a:pPr>
            <a:r>
              <a:rPr lang="en-US" altLang="ko-KR" sz="3000"/>
              <a:t> </a:t>
            </a:r>
            <a:r>
              <a:rPr lang="ko-KR" altLang="en-US" sz="3000"/>
              <a:t>군사안보의 독립화 의지</a:t>
            </a:r>
            <a:endParaRPr lang="en-US" altLang="ko-KR" sz="3000"/>
          </a:p>
        </p:txBody>
      </p:sp>
      <p:grpSp>
        <p:nvGrpSpPr>
          <p:cNvPr id="3" name="그룹 1"/>
          <p:cNvGrpSpPr/>
          <p:nvPr/>
        </p:nvGrpSpPr>
        <p:grpSpPr>
          <a:xfrm>
            <a:off x="214282" y="1643050"/>
            <a:ext cx="4286280" cy="4643470"/>
            <a:chOff x="214282" y="1643050"/>
            <a:chExt cx="4286280" cy="4643470"/>
          </a:xfrm>
        </p:grpSpPr>
      </p:grpSp>
      <p:pic>
        <p:nvPicPr>
          <p:cNvPr id="3074" name="Picture 2" descr="C:\Users\PC\Desktop\52350106_1_59_20130116033108.jpg"/>
          <p:cNvPicPr>
            <a:picLocks noChangeAspect="1" noChangeArrowheads="1"/>
          </p:cNvPicPr>
          <p:nvPr/>
        </p:nvPicPr>
        <p:blipFill rotWithShape="1">
          <a:blip r:embed="rId4" cstate="print"/>
          <a:srcRect/>
          <a:stretch>
            <a:fillRect/>
          </a:stretch>
        </p:blipFill>
        <p:spPr>
          <a:xfrm>
            <a:off x="0" y="1541145"/>
            <a:ext cx="9144000" cy="5316855"/>
          </a:xfrm>
          <a:prstGeom prst="rect">
            <a:avLst/>
          </a:prstGeom>
          <a:noFill/>
        </p:spPr>
      </p:pic>
      <p:grpSp>
        <p:nvGrpSpPr>
          <p:cNvPr id="8" name="Group 7"/>
          <p:cNvGrpSpPr/>
          <p:nvPr/>
        </p:nvGrpSpPr>
        <p:grpSpPr>
          <a:xfrm>
            <a:off x="1763688" y="269177"/>
            <a:ext cx="6840760" cy="639543"/>
            <a:chOff x="1187624" y="620688"/>
            <a:chExt cx="7416824" cy="1323439"/>
          </a:xfrm>
        </p:grpSpPr>
        <p:sp>
          <p:nvSpPr>
            <p:cNvPr id="9" name="직사각형 16"/>
            <p:cNvSpPr/>
            <p:nvPr/>
          </p:nvSpPr>
          <p:spPr>
            <a:xfrm>
              <a:off x="1187624" y="625272"/>
              <a:ext cx="7416824"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TextBox 9"/>
            <p:cNvSpPr txBox="1"/>
            <p:nvPr/>
          </p:nvSpPr>
          <p:spPr>
            <a:xfrm>
              <a:off x="1187624" y="620686"/>
              <a:ext cx="7416824" cy="1449516"/>
            </a:xfrm>
            <a:prstGeom prst="rect">
              <a:avLst/>
            </a:prstGeom>
            <a:solidFill>
              <a:srgbClr val="FFFFFF">
                <a:alpha val="71000"/>
              </a:srgbClr>
            </a:solidFill>
          </p:spPr>
          <p:txBody>
            <a:bodyPr wrap="square">
              <a:spAutoFit/>
            </a:bodyPr>
            <a:lstStyle/>
            <a:p>
              <a:pPr algn="ctr">
                <a:defRPr lang="ko-KR" altLang="en-US"/>
              </a:pPr>
              <a:r>
                <a:rPr lang="ko-KR" altLang="en-US" sz="4000" b="1">
                  <a:blipFill rotWithShape="1">
                    <a:blip r:embed="rId5"/>
                    <a:stretch>
                      <a:fillRect/>
                    </a:stretch>
                  </a:blipFill>
                  <a:effectLst>
                    <a:outerShdw blurRad="38100" dist="38100" dir="2700000" algn="tl" rotWithShape="0">
                      <a:srgbClr val="000000">
                        <a:alpha val="40000"/>
                      </a:srgbClr>
                    </a:outerShdw>
                  </a:effectLst>
                </a:rPr>
                <a:t>일본의 군사력 증강의 가능성</a:t>
              </a:r>
              <a:endParaRPr lang="en-US" altLang="ko-KR" sz="4000" b="1">
                <a:blipFill rotWithShape="1">
                  <a:blip r:embed="rId5"/>
                  <a:stretch>
                    <a:fillRect/>
                  </a:stretch>
                </a:blipFill>
                <a:effectLst>
                  <a:outerShdw blurRad="38100" dist="38100" dir="2700000" algn="tl" rotWithShape="0">
                    <a:srgbClr val="000000">
                      <a:alpha val="40000"/>
                    </a:srgbClr>
                  </a:outerShdw>
                </a:effectLst>
              </a:endParaRPr>
            </a:p>
          </p:txBody>
        </p:sp>
      </p:grpSp>
      <p:pic>
        <p:nvPicPr>
          <p:cNvPr id="11" name="그림 10" descr="벚4.png"/>
          <p:cNvPicPr>
            <a:picLocks noChangeAspect="1"/>
          </p:cNvPicPr>
          <p:nvPr/>
        </p:nvPicPr>
        <p:blipFill rotWithShape="1">
          <a:blip r:embed="rId2" cstate="print"/>
          <a:stretch>
            <a:fillRect/>
          </a:stretch>
        </p:blipFill>
        <p:spPr>
          <a:xfrm rot="2995632">
            <a:off x="1373804" y="-44513"/>
            <a:ext cx="712596" cy="818337"/>
          </a:xfrm>
          <a:prstGeom prst="rect">
            <a:avLst/>
          </a:prstGeom>
        </p:spPr>
      </p:pic>
      <p:pic>
        <p:nvPicPr>
          <p:cNvPr id="3075" name="Picture 3" descr="C:\Users\PC\Desktop\htm_2013081515161142004011.jpg"/>
          <p:cNvPicPr>
            <a:picLocks noChangeAspect="1" noChangeArrowheads="1"/>
          </p:cNvPicPr>
          <p:nvPr/>
        </p:nvPicPr>
        <p:blipFill rotWithShape="1">
          <a:blip r:embed="rId6" cstate="print"/>
          <a:srcRect/>
          <a:stretch>
            <a:fillRect/>
          </a:stretch>
        </p:blipFill>
        <p:spPr>
          <a:xfrm>
            <a:off x="0" y="0"/>
            <a:ext cx="9144000" cy="688538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stCondLst>
                                            <p:cond delay="0"/>
                                          </p:stCondLst>
                                        </p:cTn>
                                        <p:tgtEl>
                                          <p:spTgt spid="3075"/>
                                        </p:tgtEl>
                                        <p:attrNameLst>
                                          <p:attrName>ppt_w</p:attrName>
                                        </p:attrNameLst>
                                      </p:cBhvr>
                                      <p:tavLst>
                                        <p:tav tm="0">
                                          <p:val>
                                            <p:strVal val="ppt_w"/>
                                          </p:val>
                                        </p:tav>
                                        <p:tav tm="100000">
                                          <p:val>
                                            <p:fltVal val="0"/>
                                          </p:val>
                                        </p:tav>
                                      </p:tavLst>
                                    </p:anim>
                                    <p:anim calcmode="lin" valueType="num">
                                      <p:cBhvr>
                                        <p:cTn id="7" dur="500">
                                          <p:stCondLst>
                                            <p:cond delay="0"/>
                                          </p:stCondLst>
                                        </p:cTn>
                                        <p:tgtEl>
                                          <p:spTgt spid="3075"/>
                                        </p:tgtEl>
                                        <p:attrNameLst>
                                          <p:attrName>ppt_h</p:attrName>
                                        </p:attrNameLst>
                                      </p:cBhvr>
                                      <p:tavLst>
                                        <p:tav tm="0">
                                          <p:val>
                                            <p:strVal val="ppt_h"/>
                                          </p:val>
                                        </p:tav>
                                        <p:tav tm="100000">
                                          <p:val>
                                            <p:fltVal val="0"/>
                                          </p:val>
                                        </p:tav>
                                      </p:tavLst>
                                    </p:anim>
                                    <p:animEffect transition="out" filter="fade">
                                      <p:cBhvr>
                                        <p:cTn id="8" dur="500">
                                          <p:stCondLst>
                                            <p:cond delay="0"/>
                                          </p:stCondLst>
                                        </p:cTn>
                                        <p:tgtEl>
                                          <p:spTgt spid="3075"/>
                                        </p:tgtEl>
                                      </p:cBhvr>
                                    </p:animEffect>
                                    <p:set>
                                      <p:cBhvr>
                                        <p:cTn id="9" dur="1" fill="hold">
                                          <p:stCondLst>
                                            <p:cond delay="499"/>
                                          </p:stCondLst>
                                        </p:cTn>
                                        <p:tgtEl>
                                          <p:spTgt spid="307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barn(inVertical)">
                                      <p:cBhvr>
                                        <p:cTn id="14" dur="500" fill="hold">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5" name="Rectangle 24"/>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6" name="Rectangle 25"/>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 name="TextBox 3"/>
          <p:cNvSpPr txBox="1"/>
          <p:nvPr/>
        </p:nvSpPr>
        <p:spPr>
          <a:xfrm>
            <a:off x="285720" y="785794"/>
            <a:ext cx="8572560" cy="553998"/>
          </a:xfrm>
          <a:prstGeom prst="rect">
            <a:avLst/>
          </a:prstGeom>
          <a:noFill/>
        </p:spPr>
        <p:txBody>
          <a:bodyPr wrap="square">
            <a:spAutoFit/>
          </a:bodyPr>
          <a:lstStyle/>
          <a:p>
            <a:pPr marL="514350" indent="-514350">
              <a:buFont typeface="Wingdings"/>
              <a:buAutoNum type="arabicPeriod" startAt="4"/>
              <a:defRPr lang="ko-KR" altLang="en-US"/>
            </a:pPr>
            <a:r>
              <a:rPr lang="en-US" altLang="ko-KR" sz="3000"/>
              <a:t> </a:t>
            </a:r>
            <a:r>
              <a:rPr lang="ko-KR" altLang="en-US" sz="3000"/>
              <a:t>일본의 군사력 증강에 대한 국제사회의 반응</a:t>
            </a:r>
            <a:endParaRPr lang="en-US" altLang="ko-KR" sz="3000"/>
          </a:p>
        </p:txBody>
      </p:sp>
      <p:grpSp>
        <p:nvGrpSpPr>
          <p:cNvPr id="22" name="그룹 21"/>
          <p:cNvGrpSpPr/>
          <p:nvPr/>
        </p:nvGrpSpPr>
        <p:grpSpPr>
          <a:xfrm>
            <a:off x="214282" y="1357298"/>
            <a:ext cx="8715436" cy="2786082"/>
            <a:chOff x="214282" y="1357298"/>
            <a:chExt cx="8715436" cy="2786082"/>
          </a:xfrm>
        </p:grpSpPr>
        <p:sp>
          <p:nvSpPr>
            <p:cNvPr id="15" name="아래쪽 화살표 설명선 14"/>
            <p:cNvSpPr/>
            <p:nvPr/>
          </p:nvSpPr>
          <p:spPr>
            <a:xfrm>
              <a:off x="214282" y="1357298"/>
              <a:ext cx="8715436" cy="2786082"/>
            </a:xfrm>
            <a:prstGeom prst="downArrowCallout">
              <a:avLst>
                <a:gd name="adj1" fmla="val 29210"/>
                <a:gd name="adj2" fmla="val 23000"/>
                <a:gd name="adj3" fmla="val 25500"/>
                <a:gd name="adj4" fmla="val 64977"/>
              </a:avLst>
            </a:prstGeom>
            <a:solidFill>
              <a:schemeClr val="accent1">
                <a:lumMod val="20000"/>
                <a:lumOff val="80000"/>
                <a:alpha val="7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TextBox 9"/>
            <p:cNvSpPr txBox="1"/>
            <p:nvPr/>
          </p:nvSpPr>
          <p:spPr>
            <a:xfrm>
              <a:off x="214282" y="1357298"/>
              <a:ext cx="8715436" cy="1793572"/>
            </a:xfrm>
            <a:prstGeom prst="rect">
              <a:avLst/>
            </a:prstGeom>
            <a:noFill/>
          </p:spPr>
          <p:txBody>
            <a:bodyPr wrap="square">
              <a:spAutoFit/>
            </a:bodyPr>
            <a:lstStyle/>
            <a:p>
              <a:pPr marL="457200" indent="-457200">
                <a:buAutoNum type="arabicParenR"/>
                <a:defRPr lang="ko-KR" altLang="en-US"/>
              </a:pPr>
              <a:r>
                <a:rPr lang="ko-KR" altLang="en-US" sz="2600">
                  <a:solidFill>
                    <a:srgbClr val="FF0000"/>
                  </a:solidFill>
                </a:rPr>
                <a:t>일본의 군비에 특혜를 입고 있는 나라이거나</a:t>
              </a:r>
              <a:r>
                <a:rPr lang="en-US" altLang="ko-KR" sz="2600">
                  <a:solidFill>
                    <a:srgbClr val="FF0000"/>
                  </a:solidFill>
                </a:rPr>
                <a:t>, </a:t>
              </a:r>
              <a:r>
                <a:rPr lang="ko-KR" altLang="en-US" sz="2600">
                  <a:solidFill>
                    <a:srgbClr val="FF0000"/>
                  </a:solidFill>
                </a:rPr>
                <a:t>국제사회에서 군사적인 영향력을 행사하고 있는 나라들의 입장</a:t>
              </a:r>
            </a:p>
            <a:p>
              <a:pPr marL="457200" indent="-457200">
                <a:defRPr lang="ko-KR" altLang="en-US"/>
              </a:pPr>
              <a:endParaRPr lang="en-US" altLang="ko-KR" sz="1000">
                <a:solidFill>
                  <a:schemeClr val="accent1"/>
                </a:solidFill>
              </a:endParaRPr>
            </a:p>
            <a:p>
              <a:pPr marL="457200" indent="-457200">
                <a:defRPr lang="ko-KR" altLang="en-US"/>
              </a:pPr>
              <a:r>
                <a:rPr lang="en-US" altLang="ko-KR" sz="2500"/>
                <a:t>      </a:t>
              </a:r>
              <a:r>
                <a:rPr lang="ko-KR" altLang="en-US" sz="2500"/>
                <a:t>→ 일본이라는 나라를 국제사회의 모법국가로 인정</a:t>
              </a:r>
              <a:r>
                <a:rPr lang="en-US" altLang="ko-KR" sz="2500"/>
                <a:t>,</a:t>
              </a:r>
            </a:p>
            <a:p>
              <a:pPr marL="457200" indent="-457200">
                <a:defRPr lang="ko-KR" altLang="en-US"/>
              </a:pPr>
              <a:r>
                <a:rPr lang="en-US" altLang="ko-KR" sz="2500" spc="-155"/>
                <a:t>		  </a:t>
              </a:r>
              <a:r>
                <a:rPr lang="ko-KR" altLang="en-US" sz="2500" spc="-155"/>
                <a:t>역할분담 차원에서 일본의 군비강화를 희망하고 있다</a:t>
              </a:r>
              <a:r>
                <a:rPr lang="en-US" altLang="ko-KR" sz="2500" spc="-155"/>
                <a:t>.</a:t>
              </a:r>
            </a:p>
          </p:txBody>
        </p:sp>
      </p:grpSp>
      <p:grpSp>
        <p:nvGrpSpPr>
          <p:cNvPr id="23" name="그룹 22"/>
          <p:cNvGrpSpPr/>
          <p:nvPr/>
        </p:nvGrpSpPr>
        <p:grpSpPr>
          <a:xfrm>
            <a:off x="214282" y="4214818"/>
            <a:ext cx="8929718" cy="2215991"/>
            <a:chOff x="214282" y="4214818"/>
            <a:chExt cx="8929718" cy="2215991"/>
          </a:xfrm>
        </p:grpSpPr>
        <p:sp>
          <p:nvSpPr>
            <p:cNvPr id="19" name="직사각형 18"/>
            <p:cNvSpPr/>
            <p:nvPr/>
          </p:nvSpPr>
          <p:spPr>
            <a:xfrm>
              <a:off x="214282" y="4214818"/>
              <a:ext cx="8715436" cy="2214578"/>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2" name="TextBox 11"/>
            <p:cNvSpPr txBox="1"/>
            <p:nvPr/>
          </p:nvSpPr>
          <p:spPr>
            <a:xfrm>
              <a:off x="320529" y="4214818"/>
              <a:ext cx="8823471" cy="2193602"/>
            </a:xfrm>
            <a:prstGeom prst="rect">
              <a:avLst/>
            </a:prstGeom>
            <a:noFill/>
          </p:spPr>
          <p:txBody>
            <a:bodyPr wrap="square">
              <a:spAutoFit/>
            </a:bodyPr>
            <a:lstStyle/>
            <a:p>
              <a:pPr marL="514350" indent="-514350">
                <a:buFont typeface="+mj-lt"/>
                <a:buAutoNum type="arabicParenR" startAt="2"/>
                <a:defRPr lang="ko-KR" altLang="en-US"/>
              </a:pPr>
              <a:r>
                <a:rPr lang="ko-KR" altLang="en-US" sz="2600">
                  <a:solidFill>
                    <a:srgbClr val="FF0000"/>
                  </a:solidFill>
                </a:rPr>
                <a:t>세계추세로 봐서 언젠가 그렇게 될 필연성을 인정하면서도</a:t>
              </a:r>
              <a:r>
                <a:rPr lang="en-US" altLang="ko-KR" sz="2600">
                  <a:solidFill>
                    <a:srgbClr val="FF0000"/>
                  </a:solidFill>
                </a:rPr>
                <a:t>, </a:t>
              </a:r>
              <a:r>
                <a:rPr lang="ko-KR" altLang="en-US" sz="2600">
                  <a:solidFill>
                    <a:srgbClr val="FF0000"/>
                  </a:solidFill>
                </a:rPr>
                <a:t>과거 일본의 식민지였거나</a:t>
              </a:r>
              <a:r>
                <a:rPr lang="en-US" altLang="ko-KR" sz="2600">
                  <a:solidFill>
                    <a:srgbClr val="FF0000"/>
                  </a:solidFill>
                </a:rPr>
                <a:t>, </a:t>
              </a:r>
              <a:r>
                <a:rPr lang="ko-KR" altLang="en-US" sz="2600">
                  <a:solidFill>
                    <a:srgbClr val="FF0000"/>
                  </a:solidFill>
                </a:rPr>
                <a:t>제</a:t>
              </a:r>
              <a:r>
                <a:rPr lang="en-US" altLang="ko-KR" sz="2600">
                  <a:solidFill>
                    <a:srgbClr val="FF0000"/>
                  </a:solidFill>
                </a:rPr>
                <a:t>2</a:t>
              </a:r>
              <a:r>
                <a:rPr lang="ko-KR" altLang="en-US" sz="2600">
                  <a:solidFill>
                    <a:srgbClr val="FF0000"/>
                  </a:solidFill>
                </a:rPr>
                <a:t>차세계대전에서  일본의 군비에 피해를 입은 국가들의 입장</a:t>
              </a:r>
            </a:p>
            <a:p>
              <a:pPr marL="457200" indent="-457200">
                <a:defRPr lang="ko-KR" altLang="en-US"/>
              </a:pPr>
              <a:endParaRPr lang="en-US" altLang="ko-KR" sz="1000">
                <a:solidFill>
                  <a:schemeClr val="accent1"/>
                </a:solidFill>
              </a:endParaRPr>
            </a:p>
            <a:p>
              <a:pPr marL="457200" indent="-457200">
                <a:defRPr lang="ko-KR" altLang="en-US"/>
              </a:pPr>
              <a:r>
                <a:rPr lang="en-US" altLang="ko-KR" sz="2500" spc="-155"/>
                <a:t>      </a:t>
              </a:r>
              <a:r>
                <a:rPr lang="ko-KR" altLang="en-US" sz="2500" spc="-155"/>
                <a:t>→ 일본이 제국주의로 회귀하는 것은 아닌가 하는 우려로</a:t>
              </a:r>
              <a:r>
                <a:rPr lang="en-US" altLang="ko-KR" sz="2500" spc="-155"/>
                <a:t>,    </a:t>
              </a:r>
              <a:r>
                <a:rPr lang="ko-KR" altLang="en-US" sz="2500"/>
                <a:t>일본의 재군비를 우려하고 있다</a:t>
              </a:r>
              <a:r>
                <a:rPr lang="en-US" altLang="ko-KR" sz="2500"/>
                <a:t>.</a:t>
              </a:r>
              <a:endParaRPr lang="en-US" altLang="ko-KR" sz="2500" spc="-155"/>
            </a:p>
          </p:txBody>
        </p:sp>
      </p:grpSp>
      <p:pic>
        <p:nvPicPr>
          <p:cNvPr id="1026" name="Picture 2" descr="C:\Users\PC\Desktop\chn_i1a.jpg">
            <a:hlinkClick r:id="rId2"/>
          </p:cNvPr>
          <p:cNvPicPr>
            <a:picLocks noChangeAspect="1" noChangeArrowheads="1"/>
          </p:cNvPicPr>
          <p:nvPr/>
        </p:nvPicPr>
        <p:blipFill rotWithShape="1">
          <a:blip r:embed="rId3" cstate="print"/>
          <a:srcRect/>
          <a:stretch>
            <a:fillRect/>
          </a:stretch>
        </p:blipFill>
        <p:spPr>
          <a:xfrm>
            <a:off x="7328027" y="3190399"/>
            <a:ext cx="1601691" cy="1063523"/>
          </a:xfrm>
          <a:prstGeom prst="rect">
            <a:avLst/>
          </a:prstGeom>
          <a:noFill/>
        </p:spPr>
      </p:pic>
      <p:pic>
        <p:nvPicPr>
          <p:cNvPr id="1029" name="Picture 5" descr="C:\Users\PC\Desktop\1408418.jpg">
            <a:hlinkClick r:id="rId4"/>
          </p:cNvPr>
          <p:cNvPicPr>
            <a:picLocks noChangeAspect="1" noChangeArrowheads="1"/>
          </p:cNvPicPr>
          <p:nvPr/>
        </p:nvPicPr>
        <p:blipFill rotWithShape="1">
          <a:blip r:embed="rId5" cstate="print"/>
          <a:srcRect/>
          <a:stretch>
            <a:fillRect/>
          </a:stretch>
        </p:blipFill>
        <p:spPr>
          <a:xfrm>
            <a:off x="201277" y="3151295"/>
            <a:ext cx="1601691" cy="1095640"/>
          </a:xfrm>
          <a:prstGeom prst="rect">
            <a:avLst/>
          </a:prstGeom>
          <a:noFill/>
        </p:spPr>
      </p:pic>
      <p:pic>
        <p:nvPicPr>
          <p:cNvPr id="1030" name="Picture 6" descr="C:\Users\PC\Desktop\%C7%B9~1.JPG">
            <a:hlinkClick r:id="rId6"/>
          </p:cNvPr>
          <p:cNvPicPr>
            <a:picLocks noChangeAspect="1" noChangeArrowheads="1"/>
          </p:cNvPicPr>
          <p:nvPr/>
        </p:nvPicPr>
        <p:blipFill rotWithShape="1">
          <a:blip r:embed="rId7" cstate="print"/>
          <a:srcRect/>
          <a:stretch>
            <a:fillRect/>
          </a:stretch>
        </p:blipFill>
        <p:spPr>
          <a:xfrm>
            <a:off x="3771154" y="3151295"/>
            <a:ext cx="1675508" cy="1071631"/>
          </a:xfrm>
          <a:prstGeom prst="rect">
            <a:avLst/>
          </a:prstGeom>
          <a:noFill/>
        </p:spPr>
      </p:pic>
      <p:grpSp>
        <p:nvGrpSpPr>
          <p:cNvPr id="17" name="Group 16"/>
          <p:cNvGrpSpPr/>
          <p:nvPr/>
        </p:nvGrpSpPr>
        <p:grpSpPr>
          <a:xfrm>
            <a:off x="1763688" y="197169"/>
            <a:ext cx="6840760" cy="639543"/>
            <a:chOff x="1187624" y="620688"/>
            <a:chExt cx="7416824" cy="1323439"/>
          </a:xfrm>
        </p:grpSpPr>
        <p:sp>
          <p:nvSpPr>
            <p:cNvPr id="18" name="직사각형 16"/>
            <p:cNvSpPr/>
            <p:nvPr/>
          </p:nvSpPr>
          <p:spPr>
            <a:xfrm>
              <a:off x="1187624" y="625272"/>
              <a:ext cx="7416824"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0" name="TextBox 19"/>
            <p:cNvSpPr txBox="1"/>
            <p:nvPr/>
          </p:nvSpPr>
          <p:spPr>
            <a:xfrm>
              <a:off x="1187624" y="620688"/>
              <a:ext cx="7416824" cy="1440839"/>
            </a:xfrm>
            <a:prstGeom prst="rect">
              <a:avLst/>
            </a:prstGeom>
            <a:solidFill>
              <a:srgbClr val="FFFFFF">
                <a:alpha val="71000"/>
              </a:srgbClr>
            </a:solidFill>
          </p:spPr>
          <p:txBody>
            <a:bodyPr wrap="square">
              <a:spAutoFit/>
            </a:bodyPr>
            <a:lstStyle/>
            <a:p>
              <a:pPr algn="ctr">
                <a:defRPr lang="ko-KR" altLang="en-US"/>
              </a:pPr>
              <a:r>
                <a:rPr lang="ko-KR" altLang="en-US" sz="4000" b="1">
                  <a:blipFill rotWithShape="1">
                    <a:blip r:embed="rId8"/>
                    <a:stretch>
                      <a:fillRect/>
                    </a:stretch>
                  </a:blipFill>
                  <a:effectLst>
                    <a:outerShdw blurRad="38100" dist="38100" dir="2700000" algn="tl" rotWithShape="0">
                      <a:srgbClr val="000000">
                        <a:alpha val="40000"/>
                      </a:srgbClr>
                    </a:outerShdw>
                  </a:effectLst>
                </a:rPr>
                <a:t>일본의 군사력 증강의 가능성</a:t>
              </a:r>
              <a:endParaRPr lang="en-US" altLang="ko-KR" sz="4000" b="1">
                <a:blipFill rotWithShape="1">
                  <a:blip r:embed="rId8"/>
                  <a:stretch>
                    <a:fillRect/>
                  </a:stretch>
                </a:blipFill>
                <a:effectLst>
                  <a:outerShdw blurRad="38100" dist="38100" dir="2700000" algn="tl" rotWithShape="0">
                    <a:srgbClr val="000000">
                      <a:alpha val="40000"/>
                    </a:srgbClr>
                  </a:outerShdw>
                </a:effectLst>
              </a:endParaRPr>
            </a:p>
          </p:txBody>
        </p:sp>
      </p:grpSp>
      <p:pic>
        <p:nvPicPr>
          <p:cNvPr id="21" name="그림 10" descr="벚4.png"/>
          <p:cNvPicPr>
            <a:picLocks noChangeAspect="1"/>
          </p:cNvPicPr>
          <p:nvPr/>
        </p:nvPicPr>
        <p:blipFill rotWithShape="1">
          <a:blip r:embed="rId9" cstate="print"/>
          <a:stretch>
            <a:fillRect/>
          </a:stretch>
        </p:blipFill>
        <p:spPr>
          <a:xfrm rot="2995632">
            <a:off x="1487589" y="16239"/>
            <a:ext cx="618547" cy="710332"/>
          </a:xfrm>
          <a:prstGeom prst="rect">
            <a:avLst/>
          </a:prstGeom>
        </p:spPr>
      </p:pic>
      <p:pic>
        <p:nvPicPr>
          <p:cNvPr id="27" name="그림 10" descr="벚4.png"/>
          <p:cNvPicPr>
            <a:picLocks noChangeAspect="1"/>
          </p:cNvPicPr>
          <p:nvPr/>
        </p:nvPicPr>
        <p:blipFill rotWithShape="1">
          <a:blip r:embed="rId9" cstate="print"/>
          <a:stretch>
            <a:fillRect/>
          </a:stretch>
        </p:blipFill>
        <p:spPr>
          <a:xfrm rot="14343378">
            <a:off x="8235674" y="5711308"/>
            <a:ext cx="1201789" cy="1380121"/>
          </a:xfrm>
          <a:prstGeom prst="rect">
            <a:avLst/>
          </a:prstGeom>
        </p:spPr>
      </p:pic>
      <p:pic>
        <p:nvPicPr>
          <p:cNvPr id="28" name="그림 14" descr="벚4.png"/>
          <p:cNvPicPr>
            <a:picLocks noChangeAspect="1"/>
          </p:cNvPicPr>
          <p:nvPr/>
        </p:nvPicPr>
        <p:blipFill rotWithShape="1">
          <a:blip r:embed="rId10" cstate="print"/>
          <a:stretch>
            <a:fillRect/>
          </a:stretch>
        </p:blipFill>
        <p:spPr>
          <a:xfrm rot="7871326">
            <a:off x="59877" y="5756300"/>
            <a:ext cx="229083" cy="263076"/>
          </a:xfrm>
          <a:prstGeom prst="rect">
            <a:avLst/>
          </a:prstGeom>
        </p:spPr>
      </p:pic>
      <p:pic>
        <p:nvPicPr>
          <p:cNvPr id="29" name="그림 8" descr="벚4.png"/>
          <p:cNvPicPr>
            <a:picLocks noChangeAspect="1"/>
          </p:cNvPicPr>
          <p:nvPr/>
        </p:nvPicPr>
        <p:blipFill rotWithShape="1">
          <a:blip r:embed="rId9" cstate="print"/>
          <a:stretch>
            <a:fillRect/>
          </a:stretch>
        </p:blipFill>
        <p:spPr>
          <a:xfrm rot="4546322">
            <a:off x="1149689" y="6335467"/>
            <a:ext cx="435450" cy="500066"/>
          </a:xfrm>
          <a:prstGeom prst="rect">
            <a:avLst/>
          </a:prstGeom>
        </p:spPr>
      </p:pic>
      <p:pic>
        <p:nvPicPr>
          <p:cNvPr id="1031" name="Picture 7" descr="C:\Users\PC\Desktop\NISI20110218_0004098292_web.jpg"/>
          <p:cNvPicPr>
            <a:picLocks noChangeAspect="1" noChangeArrowheads="1"/>
          </p:cNvPicPr>
          <p:nvPr/>
        </p:nvPicPr>
        <p:blipFill rotWithShape="1">
          <a:blip r:embed="rId11" cstate="print"/>
          <a:srcRect/>
          <a:stretch>
            <a:fillRect/>
          </a:stretch>
        </p:blipFill>
        <p:spPr>
          <a:xfrm>
            <a:off x="0" y="0"/>
            <a:ext cx="3059832" cy="6902623"/>
          </a:xfrm>
          <a:prstGeom prst="rect">
            <a:avLst/>
          </a:prstGeom>
          <a:noFill/>
        </p:spPr>
      </p:pic>
      <p:pic>
        <p:nvPicPr>
          <p:cNvPr id="1032" name="Picture 8" descr="C:\Users\PC\Desktop\news1341896582_296384_1_m.jpg"/>
          <p:cNvPicPr>
            <a:picLocks noChangeAspect="1" noChangeArrowheads="1"/>
          </p:cNvPicPr>
          <p:nvPr/>
        </p:nvPicPr>
        <p:blipFill rotWithShape="1">
          <a:blip r:embed="rId12" cstate="print"/>
          <a:srcRect/>
          <a:stretch>
            <a:fillRect/>
          </a:stretch>
        </p:blipFill>
        <p:spPr>
          <a:xfrm>
            <a:off x="3059833" y="0"/>
            <a:ext cx="3240360" cy="6919862"/>
          </a:xfrm>
          <a:prstGeom prst="rect">
            <a:avLst/>
          </a:prstGeom>
          <a:noFill/>
        </p:spPr>
      </p:pic>
      <p:pic>
        <p:nvPicPr>
          <p:cNvPr id="1033" name="Picture 9" descr="C:\Users\PC\Desktop\20111219085749_168547_500_389.jpg"/>
          <p:cNvPicPr>
            <a:picLocks noChangeAspect="1" noChangeArrowheads="1"/>
          </p:cNvPicPr>
          <p:nvPr/>
        </p:nvPicPr>
        <p:blipFill rotWithShape="1">
          <a:blip r:embed="rId13" cstate="print"/>
          <a:srcRect/>
          <a:stretch>
            <a:fillRect/>
          </a:stretch>
        </p:blipFill>
        <p:spPr>
          <a:xfrm>
            <a:off x="6300193" y="0"/>
            <a:ext cx="2843808" cy="6885384"/>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iterate>
                                    <p:tmPct val="5000"/>
                                  </p:iterate>
                                  <p:childTnLst>
                                    <p:anim calcmode="lin" valueType="num">
                                      <p:cBhvr>
                                        <p:cTn id="6" dur="1000">
                                          <p:stCondLst>
                                            <p:cond delay="0"/>
                                          </p:stCondLst>
                                        </p:cTn>
                                        <p:tgtEl>
                                          <p:spTgt spid="1031"/>
                                        </p:tgtEl>
                                        <p:attrNameLst>
                                          <p:attrName>ppt_w</p:attrName>
                                        </p:attrNameLst>
                                      </p:cBhvr>
                                      <p:tavLst>
                                        <p:tav tm="0">
                                          <p:val>
                                            <p:strVal val="ppt_w"/>
                                          </p:val>
                                        </p:tav>
                                        <p:tav tm="100000">
                                          <p:val>
                                            <p:fltVal val="0"/>
                                          </p:val>
                                        </p:tav>
                                      </p:tavLst>
                                    </p:anim>
                                    <p:anim calcmode="lin" valueType="num">
                                      <p:cBhvr>
                                        <p:cTn id="7" dur="1000">
                                          <p:stCondLst>
                                            <p:cond delay="0"/>
                                          </p:stCondLst>
                                        </p:cTn>
                                        <p:tgtEl>
                                          <p:spTgt spid="1031"/>
                                        </p:tgtEl>
                                        <p:attrNameLst>
                                          <p:attrName>ppt_h</p:attrName>
                                        </p:attrNameLst>
                                      </p:cBhvr>
                                      <p:tavLst>
                                        <p:tav tm="0">
                                          <p:val>
                                            <p:strVal val="ppt_h"/>
                                          </p:val>
                                        </p:tav>
                                        <p:tav tm="100000">
                                          <p:val>
                                            <p:fltVal val="0"/>
                                          </p:val>
                                        </p:tav>
                                      </p:tavLst>
                                    </p:anim>
                                    <p:anim calcmode="lin" valueType="num">
                                      <p:cBhvr>
                                        <p:cTn id="8" dur="1000">
                                          <p:stCondLst>
                                            <p:cond delay="0"/>
                                          </p:stCondLst>
                                        </p:cTn>
                                        <p:tgtEl>
                                          <p:spTgt spid="1031"/>
                                        </p:tgtEl>
                                        <p:attrNameLst>
                                          <p:attrName>style.rotation</p:attrName>
                                        </p:attrNameLst>
                                      </p:cBhvr>
                                      <p:tavLst>
                                        <p:tav tm="0">
                                          <p:val>
                                            <p:fltVal val="0"/>
                                          </p:val>
                                        </p:tav>
                                        <p:tav tm="100000">
                                          <p:val>
                                            <p:fltVal val="90"/>
                                          </p:val>
                                        </p:tav>
                                      </p:tavLst>
                                    </p:anim>
                                    <p:animEffect transition="out" filter="fade">
                                      <p:cBhvr>
                                        <p:cTn id="9" dur="1000">
                                          <p:stCondLst>
                                            <p:cond delay="0"/>
                                          </p:stCondLst>
                                        </p:cTn>
                                        <p:tgtEl>
                                          <p:spTgt spid="1031"/>
                                        </p:tgtEl>
                                      </p:cBhvr>
                                    </p:animEffect>
                                    <p:set>
                                      <p:cBhvr>
                                        <p:cTn id="10" dur="1" fill="hold">
                                          <p:stCondLst>
                                            <p:cond delay="999"/>
                                          </p:stCondLst>
                                        </p:cTn>
                                        <p:tgtEl>
                                          <p:spTgt spid="1031"/>
                                        </p:tgtEl>
                                        <p:attrNameLst>
                                          <p:attrName>style.visibility</p:attrName>
                                        </p:attrNameLst>
                                      </p:cBhvr>
                                      <p:to>
                                        <p:strVal val="hidden"/>
                                      </p:to>
                                    </p:set>
                                  </p:childTnLst>
                                </p:cTn>
                              </p:par>
                              <p:par>
                                <p:cTn id="11" presetID="31" presetClass="exit" presetSubtype="0" fill="hold" nodeType="withEffect">
                                  <p:stCondLst>
                                    <p:cond delay="0"/>
                                  </p:stCondLst>
                                  <p:iterate>
                                    <p:tmPct val="5000"/>
                                  </p:iterate>
                                  <p:childTnLst>
                                    <p:anim calcmode="lin" valueType="num">
                                      <p:cBhvr>
                                        <p:cTn id="12" dur="1000">
                                          <p:stCondLst>
                                            <p:cond delay="0"/>
                                          </p:stCondLst>
                                        </p:cTn>
                                        <p:tgtEl>
                                          <p:spTgt spid="1032"/>
                                        </p:tgtEl>
                                        <p:attrNameLst>
                                          <p:attrName>ppt_w</p:attrName>
                                        </p:attrNameLst>
                                      </p:cBhvr>
                                      <p:tavLst>
                                        <p:tav tm="0">
                                          <p:val>
                                            <p:strVal val="ppt_w"/>
                                          </p:val>
                                        </p:tav>
                                        <p:tav tm="100000">
                                          <p:val>
                                            <p:fltVal val="0"/>
                                          </p:val>
                                        </p:tav>
                                      </p:tavLst>
                                    </p:anim>
                                    <p:anim calcmode="lin" valueType="num">
                                      <p:cBhvr>
                                        <p:cTn id="13" dur="1000">
                                          <p:stCondLst>
                                            <p:cond delay="0"/>
                                          </p:stCondLst>
                                        </p:cTn>
                                        <p:tgtEl>
                                          <p:spTgt spid="1032"/>
                                        </p:tgtEl>
                                        <p:attrNameLst>
                                          <p:attrName>ppt_h</p:attrName>
                                        </p:attrNameLst>
                                      </p:cBhvr>
                                      <p:tavLst>
                                        <p:tav tm="0">
                                          <p:val>
                                            <p:strVal val="ppt_h"/>
                                          </p:val>
                                        </p:tav>
                                        <p:tav tm="100000">
                                          <p:val>
                                            <p:fltVal val="0"/>
                                          </p:val>
                                        </p:tav>
                                      </p:tavLst>
                                    </p:anim>
                                    <p:anim calcmode="lin" valueType="num">
                                      <p:cBhvr>
                                        <p:cTn id="14" dur="1000">
                                          <p:stCondLst>
                                            <p:cond delay="0"/>
                                          </p:stCondLst>
                                        </p:cTn>
                                        <p:tgtEl>
                                          <p:spTgt spid="1032"/>
                                        </p:tgtEl>
                                        <p:attrNameLst>
                                          <p:attrName>style.rotation</p:attrName>
                                        </p:attrNameLst>
                                      </p:cBhvr>
                                      <p:tavLst>
                                        <p:tav tm="0">
                                          <p:val>
                                            <p:fltVal val="0"/>
                                          </p:val>
                                        </p:tav>
                                        <p:tav tm="100000">
                                          <p:val>
                                            <p:fltVal val="90"/>
                                          </p:val>
                                        </p:tav>
                                      </p:tavLst>
                                    </p:anim>
                                    <p:animEffect transition="out" filter="fade">
                                      <p:cBhvr>
                                        <p:cTn id="15" dur="1000">
                                          <p:stCondLst>
                                            <p:cond delay="0"/>
                                          </p:stCondLst>
                                        </p:cTn>
                                        <p:tgtEl>
                                          <p:spTgt spid="1032"/>
                                        </p:tgtEl>
                                      </p:cBhvr>
                                    </p:animEffect>
                                    <p:set>
                                      <p:cBhvr>
                                        <p:cTn id="16" dur="1" fill="hold">
                                          <p:stCondLst>
                                            <p:cond delay="999"/>
                                          </p:stCondLst>
                                        </p:cTn>
                                        <p:tgtEl>
                                          <p:spTgt spid="1032"/>
                                        </p:tgtEl>
                                        <p:attrNameLst>
                                          <p:attrName>style.visibility</p:attrName>
                                        </p:attrNameLst>
                                      </p:cBhvr>
                                      <p:to>
                                        <p:strVal val="hidden"/>
                                      </p:to>
                                    </p:set>
                                  </p:childTnLst>
                                </p:cTn>
                              </p:par>
                              <p:par>
                                <p:cTn id="17" presetID="31" presetClass="exit" presetSubtype="0" fill="hold" nodeType="withEffect">
                                  <p:stCondLst>
                                    <p:cond delay="0"/>
                                  </p:stCondLst>
                                  <p:iterate>
                                    <p:tmPct val="5000"/>
                                  </p:iterate>
                                  <p:childTnLst>
                                    <p:anim calcmode="lin" valueType="num">
                                      <p:cBhvr>
                                        <p:cTn id="18" dur="1000">
                                          <p:stCondLst>
                                            <p:cond delay="0"/>
                                          </p:stCondLst>
                                        </p:cTn>
                                        <p:tgtEl>
                                          <p:spTgt spid="1033"/>
                                        </p:tgtEl>
                                        <p:attrNameLst>
                                          <p:attrName>ppt_w</p:attrName>
                                        </p:attrNameLst>
                                      </p:cBhvr>
                                      <p:tavLst>
                                        <p:tav tm="0">
                                          <p:val>
                                            <p:strVal val="ppt_w"/>
                                          </p:val>
                                        </p:tav>
                                        <p:tav tm="100000">
                                          <p:val>
                                            <p:fltVal val="0"/>
                                          </p:val>
                                        </p:tav>
                                      </p:tavLst>
                                    </p:anim>
                                    <p:anim calcmode="lin" valueType="num">
                                      <p:cBhvr>
                                        <p:cTn id="19" dur="1000">
                                          <p:stCondLst>
                                            <p:cond delay="0"/>
                                          </p:stCondLst>
                                        </p:cTn>
                                        <p:tgtEl>
                                          <p:spTgt spid="1033"/>
                                        </p:tgtEl>
                                        <p:attrNameLst>
                                          <p:attrName>ppt_h</p:attrName>
                                        </p:attrNameLst>
                                      </p:cBhvr>
                                      <p:tavLst>
                                        <p:tav tm="0">
                                          <p:val>
                                            <p:strVal val="ppt_h"/>
                                          </p:val>
                                        </p:tav>
                                        <p:tav tm="100000">
                                          <p:val>
                                            <p:fltVal val="0"/>
                                          </p:val>
                                        </p:tav>
                                      </p:tavLst>
                                    </p:anim>
                                    <p:anim calcmode="lin" valueType="num">
                                      <p:cBhvr>
                                        <p:cTn id="20" dur="1000">
                                          <p:stCondLst>
                                            <p:cond delay="0"/>
                                          </p:stCondLst>
                                        </p:cTn>
                                        <p:tgtEl>
                                          <p:spTgt spid="1033"/>
                                        </p:tgtEl>
                                        <p:attrNameLst>
                                          <p:attrName>style.rotation</p:attrName>
                                        </p:attrNameLst>
                                      </p:cBhvr>
                                      <p:tavLst>
                                        <p:tav tm="0">
                                          <p:val>
                                            <p:fltVal val="0"/>
                                          </p:val>
                                        </p:tav>
                                        <p:tav tm="100000">
                                          <p:val>
                                            <p:fltVal val="90"/>
                                          </p:val>
                                        </p:tav>
                                      </p:tavLst>
                                    </p:anim>
                                    <p:animEffect transition="out" filter="fade">
                                      <p:cBhvr>
                                        <p:cTn id="21" dur="1000">
                                          <p:stCondLst>
                                            <p:cond delay="0"/>
                                          </p:stCondLst>
                                        </p:cTn>
                                        <p:tgtEl>
                                          <p:spTgt spid="1033"/>
                                        </p:tgtEl>
                                      </p:cBhvr>
                                    </p:animEffect>
                                    <p:set>
                                      <p:cBhvr>
                                        <p:cTn id="22" dur="1" fill="hold">
                                          <p:stCondLst>
                                            <p:cond delay="999"/>
                                          </p:stCondLst>
                                        </p:cTn>
                                        <p:tgtEl>
                                          <p:spTgt spid="103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stCondLst>
                                            <p:cond delay="0"/>
                                          </p:stCondLst>
                                        </p:cTn>
                                        <p:tgtEl>
                                          <p:spTgt spid="22"/>
                                        </p:tgtEl>
                                        <p:attrNameLst>
                                          <p:attrName>ppt_x</p:attrName>
                                        </p:attrNameLst>
                                      </p:cBhvr>
                                      <p:tavLst>
                                        <p:tav tm="0">
                                          <p:val>
                                            <p:strVal val="#ppt_x"/>
                                          </p:val>
                                        </p:tav>
                                        <p:tav tm="100000">
                                          <p:val>
                                            <p:strVal val="#ppt_x"/>
                                          </p:val>
                                        </p:tav>
                                      </p:tavLst>
                                    </p:anim>
                                    <p:anim calcmode="lin" valueType="num">
                                      <p:cBhvr>
                                        <p:cTn id="28" dur="500" fill="hold">
                                          <p:stCondLst>
                                            <p:cond delay="0"/>
                                          </p:stCondLst>
                                        </p:cTn>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stCondLst>
                                            <p:cond delay="0"/>
                                          </p:stCondLst>
                                        </p:cTn>
                                        <p:tgtEl>
                                          <p:spTgt spid="23"/>
                                        </p:tgtEl>
                                        <p:attrNameLst>
                                          <p:attrName>ppt_x</p:attrName>
                                        </p:attrNameLst>
                                      </p:cBhvr>
                                      <p:tavLst>
                                        <p:tav tm="0">
                                          <p:val>
                                            <p:strVal val="#ppt_x"/>
                                          </p:val>
                                        </p:tav>
                                        <p:tav tm="100000">
                                          <p:val>
                                            <p:strVal val="#ppt_x"/>
                                          </p:val>
                                        </p:tav>
                                      </p:tavLst>
                                    </p:anim>
                                    <p:anim calcmode="lin" valueType="num">
                                      <p:cBhvr>
                                        <p:cTn id="34" dur="500" fill="hold">
                                          <p:stCondLst>
                                            <p:cond delay="0"/>
                                          </p:stCondLst>
                                        </p:cTn>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29"/>
                                        </p:tgtEl>
                                        <p:attrNameLst>
                                          <p:attrName>style.visibility</p:attrName>
                                        </p:attrNameLst>
                                      </p:cBhvr>
                                      <p:to>
                                        <p:strVal val="visible"/>
                                      </p:to>
                                    </p:set>
                                    <p:animEffect transition="in" filter="fade">
                                      <p:cBhvr>
                                        <p:cTn id="39" dur="1000" fill="hold">
                                          <p:stCondLst>
                                            <p:cond delay="0"/>
                                          </p:stCondLst>
                                        </p:cTn>
                                        <p:tgtEl>
                                          <p:spTgt spid="1029"/>
                                        </p:tgtEl>
                                      </p:cBhvr>
                                    </p:animEffect>
                                    <p:anim calcmode="lin" valueType="num">
                                      <p:cBhvr>
                                        <p:cTn id="40" dur="1000" fill="hold">
                                          <p:stCondLst>
                                            <p:cond delay="0"/>
                                          </p:stCondLst>
                                        </p:cTn>
                                        <p:tgtEl>
                                          <p:spTgt spid="1029"/>
                                        </p:tgtEl>
                                        <p:attrNameLst>
                                          <p:attrName>ppt_x</p:attrName>
                                        </p:attrNameLst>
                                      </p:cBhvr>
                                      <p:tavLst>
                                        <p:tav tm="0">
                                          <p:val>
                                            <p:strVal val="#ppt_x"/>
                                          </p:val>
                                        </p:tav>
                                        <p:tav tm="100000">
                                          <p:val>
                                            <p:strVal val="#ppt_x"/>
                                          </p:val>
                                        </p:tav>
                                      </p:tavLst>
                                    </p:anim>
                                    <p:anim calcmode="lin" valueType="num">
                                      <p:cBhvr>
                                        <p:cTn id="41" dur="1000" fill="hold">
                                          <p:stCondLst>
                                            <p:cond delay="0"/>
                                          </p:stCondLst>
                                        </p:cTn>
                                        <p:tgtEl>
                                          <p:spTgt spid="102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fade">
                                      <p:cBhvr>
                                        <p:cTn id="46" dur="1000" fill="hold">
                                          <p:stCondLst>
                                            <p:cond delay="0"/>
                                          </p:stCondLst>
                                        </p:cTn>
                                        <p:tgtEl>
                                          <p:spTgt spid="1026"/>
                                        </p:tgtEl>
                                      </p:cBhvr>
                                    </p:animEffect>
                                    <p:anim calcmode="lin" valueType="num">
                                      <p:cBhvr>
                                        <p:cTn id="47" dur="1000" fill="hold">
                                          <p:stCondLst>
                                            <p:cond delay="0"/>
                                          </p:stCondLst>
                                        </p:cTn>
                                        <p:tgtEl>
                                          <p:spTgt spid="1026"/>
                                        </p:tgtEl>
                                        <p:attrNameLst>
                                          <p:attrName>ppt_x</p:attrName>
                                        </p:attrNameLst>
                                      </p:cBhvr>
                                      <p:tavLst>
                                        <p:tav tm="0">
                                          <p:val>
                                            <p:strVal val="#ppt_x"/>
                                          </p:val>
                                        </p:tav>
                                        <p:tav tm="100000">
                                          <p:val>
                                            <p:strVal val="#ppt_x"/>
                                          </p:val>
                                        </p:tav>
                                      </p:tavLst>
                                    </p:anim>
                                    <p:anim calcmode="lin" valueType="num">
                                      <p:cBhvr>
                                        <p:cTn id="48" dur="1000" fill="hold">
                                          <p:stCondLst>
                                            <p:cond delay="0"/>
                                          </p:stCondLst>
                                        </p:cTn>
                                        <p:tgtEl>
                                          <p:spTgt spid="102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1030"/>
                                        </p:tgtEl>
                                        <p:attrNameLst>
                                          <p:attrName>style.visibility</p:attrName>
                                        </p:attrNameLst>
                                      </p:cBhvr>
                                      <p:to>
                                        <p:strVal val="visible"/>
                                      </p:to>
                                    </p:set>
                                    <p:anim calcmode="lin" valueType="num">
                                      <p:cBhvr>
                                        <p:cTn id="53" dur="500" fill="hold">
                                          <p:stCondLst>
                                            <p:cond delay="0"/>
                                          </p:stCondLst>
                                        </p:cTn>
                                        <p:tgtEl>
                                          <p:spTgt spid="1030"/>
                                        </p:tgtEl>
                                        <p:attrNameLst>
                                          <p:attrName>ppt_w</p:attrName>
                                        </p:attrNameLst>
                                      </p:cBhvr>
                                      <p:tavLst>
                                        <p:tav tm="0">
                                          <p:val>
                                            <p:fltVal val="0"/>
                                          </p:val>
                                        </p:tav>
                                        <p:tav tm="100000">
                                          <p:val>
                                            <p:strVal val="#ppt_w"/>
                                          </p:val>
                                        </p:tav>
                                      </p:tavLst>
                                    </p:anim>
                                    <p:anim calcmode="lin" valueType="num">
                                      <p:cBhvr>
                                        <p:cTn id="54" dur="500" fill="hold">
                                          <p:stCondLst>
                                            <p:cond delay="0"/>
                                          </p:stCondLst>
                                        </p:cTn>
                                        <p:tgtEl>
                                          <p:spTgt spid="1030"/>
                                        </p:tgtEl>
                                        <p:attrNameLst>
                                          <p:attrName>ppt_h</p:attrName>
                                        </p:attrNameLst>
                                      </p:cBhvr>
                                      <p:tavLst>
                                        <p:tav tm="0">
                                          <p:val>
                                            <p:fltVal val="0"/>
                                          </p:val>
                                        </p:tav>
                                        <p:tav tm="100000">
                                          <p:val>
                                            <p:strVal val="#ppt_h"/>
                                          </p:val>
                                        </p:tav>
                                      </p:tavLst>
                                    </p:anim>
                                    <p:animEffect transition="in" filter="fade">
                                      <p:cBhvr>
                                        <p:cTn id="55" dur="500" fill="hold">
                                          <p:stCondLst>
                                            <p:cond delay="0"/>
                                          </p:stCondLst>
                                        </p:cTn>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그림 10" descr="벚4.png"/>
          <p:cNvPicPr>
            <a:picLocks noChangeAspect="1"/>
          </p:cNvPicPr>
          <p:nvPr/>
        </p:nvPicPr>
        <p:blipFill rotWithShape="1">
          <a:blip r:embed="rId2" cstate="print"/>
          <a:stretch>
            <a:fillRect/>
          </a:stretch>
        </p:blipFill>
        <p:spPr>
          <a:xfrm rot="14343378">
            <a:off x="8235674" y="5711308"/>
            <a:ext cx="1201789" cy="1380121"/>
          </a:xfrm>
          <a:prstGeom prst="rect">
            <a:avLst/>
          </a:prstGeom>
        </p:spPr>
      </p:pic>
      <p:pic>
        <p:nvPicPr>
          <p:cNvPr id="19" name="그림 14" descr="벚4.png"/>
          <p:cNvPicPr>
            <a:picLocks noChangeAspect="1"/>
          </p:cNvPicPr>
          <p:nvPr/>
        </p:nvPicPr>
        <p:blipFill rotWithShape="1">
          <a:blip r:embed="rId3" cstate="print"/>
          <a:stretch>
            <a:fillRect/>
          </a:stretch>
        </p:blipFill>
        <p:spPr>
          <a:xfrm rot="7871326">
            <a:off x="59877" y="5756300"/>
            <a:ext cx="229083" cy="263076"/>
          </a:xfrm>
          <a:prstGeom prst="rect">
            <a:avLst/>
          </a:prstGeom>
        </p:spPr>
      </p:pic>
      <p:pic>
        <p:nvPicPr>
          <p:cNvPr id="20" name="그림 8" descr="벚4.png"/>
          <p:cNvPicPr>
            <a:picLocks noChangeAspect="1"/>
          </p:cNvPicPr>
          <p:nvPr/>
        </p:nvPicPr>
        <p:blipFill rotWithShape="1">
          <a:blip r:embed="rId2" cstate="print"/>
          <a:stretch>
            <a:fillRect/>
          </a:stretch>
        </p:blipFill>
        <p:spPr>
          <a:xfrm rot="4546322">
            <a:off x="1149689" y="6335467"/>
            <a:ext cx="435450" cy="500066"/>
          </a:xfrm>
          <a:prstGeom prst="rect">
            <a:avLst/>
          </a:prstGeom>
        </p:spPr>
      </p:pic>
      <p:sp>
        <p:nvSpPr>
          <p:cNvPr id="15" name="Rectangle 14"/>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Rectangle 15"/>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7" name="Rectangle 16"/>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 name="TextBox 3"/>
          <p:cNvSpPr txBox="1"/>
          <p:nvPr/>
        </p:nvSpPr>
        <p:spPr>
          <a:xfrm>
            <a:off x="285720" y="1000108"/>
            <a:ext cx="7500990" cy="541037"/>
          </a:xfrm>
          <a:prstGeom prst="rect">
            <a:avLst/>
          </a:prstGeom>
          <a:noFill/>
        </p:spPr>
        <p:txBody>
          <a:bodyPr wrap="square">
            <a:spAutoFit/>
          </a:bodyPr>
          <a:lstStyle/>
          <a:p>
            <a:pPr marL="514350" indent="-514350">
              <a:buFont typeface="Wingdings"/>
              <a:buAutoNum type="arabicPeriod" startAt="5"/>
              <a:defRPr lang="ko-KR" altLang="en-US"/>
            </a:pPr>
            <a:r>
              <a:rPr lang="en-US" altLang="ko-KR" sz="3000"/>
              <a:t> </a:t>
            </a:r>
            <a:r>
              <a:rPr lang="ko-KR" altLang="en-US" sz="3000"/>
              <a:t>일본의 군사력증강과 동북아질서</a:t>
            </a:r>
            <a:endParaRPr lang="en-US" altLang="ko-KR" sz="3000"/>
          </a:p>
        </p:txBody>
      </p:sp>
      <p:grpSp>
        <p:nvGrpSpPr>
          <p:cNvPr id="3" name="그룹 1"/>
          <p:cNvGrpSpPr/>
          <p:nvPr/>
        </p:nvGrpSpPr>
        <p:grpSpPr>
          <a:xfrm>
            <a:off x="2285984" y="2471744"/>
            <a:ext cx="4572032" cy="2857520"/>
            <a:chOff x="2285984" y="2471744"/>
            <a:chExt cx="4572032" cy="2857520"/>
          </a:xfrm>
        </p:grpSpPr>
      </p:grpSp>
      <p:pic>
        <p:nvPicPr>
          <p:cNvPr id="4098" name="Picture 2" descr="C:\Users\PC\Desktop\20130101022401_0_59_20130101184309.jpg"/>
          <p:cNvPicPr>
            <a:picLocks noChangeAspect="1" noChangeArrowheads="1"/>
          </p:cNvPicPr>
          <p:nvPr/>
        </p:nvPicPr>
        <p:blipFill rotWithShape="1">
          <a:blip r:embed="rId4" cstate="print"/>
          <a:srcRect/>
          <a:stretch>
            <a:fillRect/>
          </a:stretch>
        </p:blipFill>
        <p:spPr>
          <a:xfrm>
            <a:off x="0" y="1700808"/>
            <a:ext cx="4379678" cy="5157192"/>
          </a:xfrm>
          <a:prstGeom prst="rect">
            <a:avLst/>
          </a:prstGeom>
          <a:noFill/>
        </p:spPr>
      </p:pic>
      <p:pic>
        <p:nvPicPr>
          <p:cNvPr id="4099" name="Picture 3" descr="C:\Users\PC\Desktop\20130101022404_0_59_20130101184309.jpg"/>
          <p:cNvPicPr>
            <a:picLocks noChangeAspect="1" noChangeArrowheads="1"/>
          </p:cNvPicPr>
          <p:nvPr/>
        </p:nvPicPr>
        <p:blipFill rotWithShape="1">
          <a:blip r:embed="rId5" cstate="print"/>
          <a:srcRect/>
          <a:stretch>
            <a:fillRect/>
          </a:stretch>
        </p:blipFill>
        <p:spPr>
          <a:xfrm>
            <a:off x="4379678" y="1700808"/>
            <a:ext cx="4762500" cy="5157192"/>
          </a:xfrm>
          <a:prstGeom prst="rect">
            <a:avLst/>
          </a:prstGeom>
          <a:noFill/>
        </p:spPr>
      </p:pic>
      <p:grpSp>
        <p:nvGrpSpPr>
          <p:cNvPr id="11" name="Group 10"/>
          <p:cNvGrpSpPr/>
          <p:nvPr/>
        </p:nvGrpSpPr>
        <p:grpSpPr>
          <a:xfrm>
            <a:off x="1763688" y="269177"/>
            <a:ext cx="6840760" cy="639543"/>
            <a:chOff x="1187624" y="620688"/>
            <a:chExt cx="7416824" cy="1323439"/>
          </a:xfrm>
        </p:grpSpPr>
        <p:sp>
          <p:nvSpPr>
            <p:cNvPr id="12" name="직사각형 16"/>
            <p:cNvSpPr/>
            <p:nvPr/>
          </p:nvSpPr>
          <p:spPr>
            <a:xfrm>
              <a:off x="1187624" y="625272"/>
              <a:ext cx="7416824"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3" name="TextBox 12"/>
            <p:cNvSpPr txBox="1"/>
            <p:nvPr/>
          </p:nvSpPr>
          <p:spPr>
            <a:xfrm>
              <a:off x="1187624" y="620686"/>
              <a:ext cx="7416824" cy="1449516"/>
            </a:xfrm>
            <a:prstGeom prst="rect">
              <a:avLst/>
            </a:prstGeom>
            <a:solidFill>
              <a:srgbClr val="FFFFFF">
                <a:alpha val="71000"/>
              </a:srgbClr>
            </a:solidFill>
          </p:spPr>
          <p:txBody>
            <a:bodyPr wrap="square">
              <a:spAutoFit/>
            </a:bodyPr>
            <a:lstStyle/>
            <a:p>
              <a:pPr algn="ctr">
                <a:defRPr lang="ko-KR" altLang="en-US"/>
              </a:pPr>
              <a:r>
                <a:rPr lang="ko-KR" altLang="en-US" sz="4000" b="1">
                  <a:blipFill rotWithShape="1">
                    <a:blip r:embed="rId6"/>
                    <a:stretch>
                      <a:fillRect/>
                    </a:stretch>
                  </a:blipFill>
                  <a:effectLst>
                    <a:outerShdw blurRad="38100" dist="38100" dir="2700000" algn="tl" rotWithShape="0">
                      <a:srgbClr val="000000">
                        <a:alpha val="40000"/>
                      </a:srgbClr>
                    </a:outerShdw>
                  </a:effectLst>
                </a:rPr>
                <a:t>일본의 군사력 증강의 가능성</a:t>
              </a:r>
              <a:endParaRPr lang="en-US" altLang="ko-KR" sz="4000" b="1">
                <a:blipFill rotWithShape="1">
                  <a:blip r:embed="rId6"/>
                  <a:stretch>
                    <a:fillRect/>
                  </a:stretch>
                </a:blipFill>
                <a:effectLst>
                  <a:outerShdw blurRad="38100" dist="38100" dir="2700000" algn="tl" rotWithShape="0">
                    <a:srgbClr val="000000">
                      <a:alpha val="40000"/>
                    </a:srgbClr>
                  </a:outerShdw>
                </a:effectLst>
              </a:endParaRPr>
            </a:p>
          </p:txBody>
        </p:sp>
      </p:grpSp>
      <p:pic>
        <p:nvPicPr>
          <p:cNvPr id="14" name="그림 10" descr="벚4.png"/>
          <p:cNvPicPr>
            <a:picLocks noChangeAspect="1"/>
          </p:cNvPicPr>
          <p:nvPr/>
        </p:nvPicPr>
        <p:blipFill rotWithShape="1">
          <a:blip r:embed="rId2" cstate="print"/>
          <a:stretch>
            <a:fillRect/>
          </a:stretch>
        </p:blipFill>
        <p:spPr>
          <a:xfrm rot="2995632">
            <a:off x="1373804" y="-44513"/>
            <a:ext cx="712596" cy="818337"/>
          </a:xfrm>
          <a:prstGeom prst="rect">
            <a:avLst/>
          </a:prstGeom>
        </p:spPr>
      </p:pic>
      <p:pic>
        <p:nvPicPr>
          <p:cNvPr id="4100" name="Picture 4" descr="C:\Users\PC\Desktop\%C7%B9~1.JPG"/>
          <p:cNvPicPr>
            <a:picLocks noChangeAspect="1" noChangeArrowheads="1"/>
          </p:cNvPicPr>
          <p:nvPr/>
        </p:nvPicPr>
        <p:blipFill rotWithShape="1">
          <a:blip r:embed="rId7" cstate="print"/>
          <a:srcRect/>
          <a:stretch>
            <a:fillRect/>
          </a:stretch>
        </p:blipFill>
        <p:spPr>
          <a:xfrm>
            <a:off x="2950928" y="0"/>
            <a:ext cx="3061232" cy="6885384"/>
          </a:xfrm>
          <a:prstGeom prst="rect">
            <a:avLst/>
          </a:prstGeom>
          <a:noFill/>
        </p:spPr>
      </p:pic>
      <p:pic>
        <p:nvPicPr>
          <p:cNvPr id="4101" name="Picture 5" descr="C:\Users\PC\Desktop\chn_i1a.jpg"/>
          <p:cNvPicPr>
            <a:picLocks noChangeAspect="1" noChangeArrowheads="1"/>
          </p:cNvPicPr>
          <p:nvPr/>
        </p:nvPicPr>
        <p:blipFill rotWithShape="1">
          <a:blip r:embed="rId8" cstate="print"/>
          <a:srcRect/>
          <a:stretch>
            <a:fillRect/>
          </a:stretch>
        </p:blipFill>
        <p:spPr>
          <a:xfrm>
            <a:off x="0" y="0"/>
            <a:ext cx="2950928" cy="6885384"/>
          </a:xfrm>
          <a:prstGeom prst="rect">
            <a:avLst/>
          </a:prstGeom>
          <a:noFill/>
        </p:spPr>
      </p:pic>
      <p:pic>
        <p:nvPicPr>
          <p:cNvPr id="4102" name="Picture 6" descr="C:\Users\PC\Desktop\jpn_i1a.jpg"/>
          <p:cNvPicPr>
            <a:picLocks noChangeAspect="1" noChangeArrowheads="1"/>
          </p:cNvPicPr>
          <p:nvPr/>
        </p:nvPicPr>
        <p:blipFill rotWithShape="1">
          <a:blip r:embed="rId9" cstate="print"/>
          <a:srcRect/>
          <a:stretch>
            <a:fillRect/>
          </a:stretch>
        </p:blipFill>
        <p:spPr>
          <a:xfrm>
            <a:off x="6012160" y="0"/>
            <a:ext cx="3130018" cy="6885384"/>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iterate>
                                    <p:tmPct val="5000"/>
                                  </p:iterate>
                                  <p:childTnLst>
                                    <p:anim calcmode="lin" valueType="num">
                                      <p:cBhvr>
                                        <p:cTn id="6" dur="1000">
                                          <p:stCondLst>
                                            <p:cond delay="0"/>
                                          </p:stCondLst>
                                        </p:cTn>
                                        <p:tgtEl>
                                          <p:spTgt spid="4101"/>
                                        </p:tgtEl>
                                        <p:attrNameLst>
                                          <p:attrName>ppt_w</p:attrName>
                                        </p:attrNameLst>
                                      </p:cBhvr>
                                      <p:tavLst>
                                        <p:tav tm="0">
                                          <p:val>
                                            <p:strVal val="ppt_w"/>
                                          </p:val>
                                        </p:tav>
                                        <p:tav tm="100000">
                                          <p:val>
                                            <p:fltVal val="0"/>
                                          </p:val>
                                        </p:tav>
                                      </p:tavLst>
                                    </p:anim>
                                    <p:anim calcmode="lin" valueType="num">
                                      <p:cBhvr>
                                        <p:cTn id="7" dur="1000">
                                          <p:stCondLst>
                                            <p:cond delay="0"/>
                                          </p:stCondLst>
                                        </p:cTn>
                                        <p:tgtEl>
                                          <p:spTgt spid="4101"/>
                                        </p:tgtEl>
                                        <p:attrNameLst>
                                          <p:attrName>ppt_h</p:attrName>
                                        </p:attrNameLst>
                                      </p:cBhvr>
                                      <p:tavLst>
                                        <p:tav tm="0">
                                          <p:val>
                                            <p:strVal val="ppt_h"/>
                                          </p:val>
                                        </p:tav>
                                        <p:tav tm="100000">
                                          <p:val>
                                            <p:fltVal val="0"/>
                                          </p:val>
                                        </p:tav>
                                      </p:tavLst>
                                    </p:anim>
                                    <p:anim calcmode="lin" valueType="num">
                                      <p:cBhvr>
                                        <p:cTn id="8" dur="1000">
                                          <p:stCondLst>
                                            <p:cond delay="0"/>
                                          </p:stCondLst>
                                        </p:cTn>
                                        <p:tgtEl>
                                          <p:spTgt spid="4101"/>
                                        </p:tgtEl>
                                        <p:attrNameLst>
                                          <p:attrName>style.rotation</p:attrName>
                                        </p:attrNameLst>
                                      </p:cBhvr>
                                      <p:tavLst>
                                        <p:tav tm="0">
                                          <p:val>
                                            <p:fltVal val="0"/>
                                          </p:val>
                                        </p:tav>
                                        <p:tav tm="100000">
                                          <p:val>
                                            <p:fltVal val="90"/>
                                          </p:val>
                                        </p:tav>
                                      </p:tavLst>
                                    </p:anim>
                                    <p:animEffect transition="out" filter="fade">
                                      <p:cBhvr>
                                        <p:cTn id="9" dur="1000">
                                          <p:stCondLst>
                                            <p:cond delay="0"/>
                                          </p:stCondLst>
                                        </p:cTn>
                                        <p:tgtEl>
                                          <p:spTgt spid="4101"/>
                                        </p:tgtEl>
                                      </p:cBhvr>
                                    </p:animEffect>
                                    <p:set>
                                      <p:cBhvr>
                                        <p:cTn id="10" dur="1" fill="hold">
                                          <p:stCondLst>
                                            <p:cond delay="999"/>
                                          </p:stCondLst>
                                        </p:cTn>
                                        <p:tgtEl>
                                          <p:spTgt spid="4101"/>
                                        </p:tgtEl>
                                        <p:attrNameLst>
                                          <p:attrName>style.visibility</p:attrName>
                                        </p:attrNameLst>
                                      </p:cBhvr>
                                      <p:to>
                                        <p:strVal val="hidden"/>
                                      </p:to>
                                    </p:set>
                                  </p:childTnLst>
                                </p:cTn>
                              </p:par>
                              <p:par>
                                <p:cTn id="11" presetID="31" presetClass="exit" presetSubtype="0" fill="hold" nodeType="withEffect">
                                  <p:stCondLst>
                                    <p:cond delay="0"/>
                                  </p:stCondLst>
                                  <p:iterate>
                                    <p:tmPct val="5000"/>
                                  </p:iterate>
                                  <p:childTnLst>
                                    <p:anim calcmode="lin" valueType="num">
                                      <p:cBhvr>
                                        <p:cTn id="12" dur="1000">
                                          <p:stCondLst>
                                            <p:cond delay="0"/>
                                          </p:stCondLst>
                                        </p:cTn>
                                        <p:tgtEl>
                                          <p:spTgt spid="4100"/>
                                        </p:tgtEl>
                                        <p:attrNameLst>
                                          <p:attrName>ppt_w</p:attrName>
                                        </p:attrNameLst>
                                      </p:cBhvr>
                                      <p:tavLst>
                                        <p:tav tm="0">
                                          <p:val>
                                            <p:strVal val="ppt_w"/>
                                          </p:val>
                                        </p:tav>
                                        <p:tav tm="100000">
                                          <p:val>
                                            <p:fltVal val="0"/>
                                          </p:val>
                                        </p:tav>
                                      </p:tavLst>
                                    </p:anim>
                                    <p:anim calcmode="lin" valueType="num">
                                      <p:cBhvr>
                                        <p:cTn id="13" dur="1000">
                                          <p:stCondLst>
                                            <p:cond delay="0"/>
                                          </p:stCondLst>
                                        </p:cTn>
                                        <p:tgtEl>
                                          <p:spTgt spid="4100"/>
                                        </p:tgtEl>
                                        <p:attrNameLst>
                                          <p:attrName>ppt_h</p:attrName>
                                        </p:attrNameLst>
                                      </p:cBhvr>
                                      <p:tavLst>
                                        <p:tav tm="0">
                                          <p:val>
                                            <p:strVal val="ppt_h"/>
                                          </p:val>
                                        </p:tav>
                                        <p:tav tm="100000">
                                          <p:val>
                                            <p:fltVal val="0"/>
                                          </p:val>
                                        </p:tav>
                                      </p:tavLst>
                                    </p:anim>
                                    <p:anim calcmode="lin" valueType="num">
                                      <p:cBhvr>
                                        <p:cTn id="14" dur="1000">
                                          <p:stCondLst>
                                            <p:cond delay="0"/>
                                          </p:stCondLst>
                                        </p:cTn>
                                        <p:tgtEl>
                                          <p:spTgt spid="4100"/>
                                        </p:tgtEl>
                                        <p:attrNameLst>
                                          <p:attrName>style.rotation</p:attrName>
                                        </p:attrNameLst>
                                      </p:cBhvr>
                                      <p:tavLst>
                                        <p:tav tm="0">
                                          <p:val>
                                            <p:fltVal val="0"/>
                                          </p:val>
                                        </p:tav>
                                        <p:tav tm="100000">
                                          <p:val>
                                            <p:fltVal val="90"/>
                                          </p:val>
                                        </p:tav>
                                      </p:tavLst>
                                    </p:anim>
                                    <p:animEffect transition="out" filter="fade">
                                      <p:cBhvr>
                                        <p:cTn id="15" dur="1000">
                                          <p:stCondLst>
                                            <p:cond delay="0"/>
                                          </p:stCondLst>
                                        </p:cTn>
                                        <p:tgtEl>
                                          <p:spTgt spid="4100"/>
                                        </p:tgtEl>
                                      </p:cBhvr>
                                    </p:animEffect>
                                    <p:set>
                                      <p:cBhvr>
                                        <p:cTn id="16" dur="1" fill="hold">
                                          <p:stCondLst>
                                            <p:cond delay="999"/>
                                          </p:stCondLst>
                                        </p:cTn>
                                        <p:tgtEl>
                                          <p:spTgt spid="4100"/>
                                        </p:tgtEl>
                                        <p:attrNameLst>
                                          <p:attrName>style.visibility</p:attrName>
                                        </p:attrNameLst>
                                      </p:cBhvr>
                                      <p:to>
                                        <p:strVal val="hidden"/>
                                      </p:to>
                                    </p:set>
                                  </p:childTnLst>
                                </p:cTn>
                              </p:par>
                              <p:par>
                                <p:cTn id="17" presetID="31" presetClass="exit" presetSubtype="0" fill="hold" nodeType="withEffect">
                                  <p:stCondLst>
                                    <p:cond delay="0"/>
                                  </p:stCondLst>
                                  <p:iterate>
                                    <p:tmPct val="5000"/>
                                  </p:iterate>
                                  <p:childTnLst>
                                    <p:anim calcmode="lin" valueType="num">
                                      <p:cBhvr>
                                        <p:cTn id="18" dur="1000">
                                          <p:stCondLst>
                                            <p:cond delay="0"/>
                                          </p:stCondLst>
                                        </p:cTn>
                                        <p:tgtEl>
                                          <p:spTgt spid="4102"/>
                                        </p:tgtEl>
                                        <p:attrNameLst>
                                          <p:attrName>ppt_w</p:attrName>
                                        </p:attrNameLst>
                                      </p:cBhvr>
                                      <p:tavLst>
                                        <p:tav tm="0">
                                          <p:val>
                                            <p:strVal val="ppt_w"/>
                                          </p:val>
                                        </p:tav>
                                        <p:tav tm="100000">
                                          <p:val>
                                            <p:fltVal val="0"/>
                                          </p:val>
                                        </p:tav>
                                      </p:tavLst>
                                    </p:anim>
                                    <p:anim calcmode="lin" valueType="num">
                                      <p:cBhvr>
                                        <p:cTn id="19" dur="1000">
                                          <p:stCondLst>
                                            <p:cond delay="0"/>
                                          </p:stCondLst>
                                        </p:cTn>
                                        <p:tgtEl>
                                          <p:spTgt spid="4102"/>
                                        </p:tgtEl>
                                        <p:attrNameLst>
                                          <p:attrName>ppt_h</p:attrName>
                                        </p:attrNameLst>
                                      </p:cBhvr>
                                      <p:tavLst>
                                        <p:tav tm="0">
                                          <p:val>
                                            <p:strVal val="ppt_h"/>
                                          </p:val>
                                        </p:tav>
                                        <p:tav tm="100000">
                                          <p:val>
                                            <p:fltVal val="0"/>
                                          </p:val>
                                        </p:tav>
                                      </p:tavLst>
                                    </p:anim>
                                    <p:anim calcmode="lin" valueType="num">
                                      <p:cBhvr>
                                        <p:cTn id="20" dur="1000">
                                          <p:stCondLst>
                                            <p:cond delay="0"/>
                                          </p:stCondLst>
                                        </p:cTn>
                                        <p:tgtEl>
                                          <p:spTgt spid="4102"/>
                                        </p:tgtEl>
                                        <p:attrNameLst>
                                          <p:attrName>style.rotation</p:attrName>
                                        </p:attrNameLst>
                                      </p:cBhvr>
                                      <p:tavLst>
                                        <p:tav tm="0">
                                          <p:val>
                                            <p:fltVal val="0"/>
                                          </p:val>
                                        </p:tav>
                                        <p:tav tm="100000">
                                          <p:val>
                                            <p:fltVal val="90"/>
                                          </p:val>
                                        </p:tav>
                                      </p:tavLst>
                                    </p:anim>
                                    <p:animEffect transition="out" filter="fade">
                                      <p:cBhvr>
                                        <p:cTn id="21" dur="1000">
                                          <p:stCondLst>
                                            <p:cond delay="0"/>
                                          </p:stCondLst>
                                        </p:cTn>
                                        <p:tgtEl>
                                          <p:spTgt spid="4102"/>
                                        </p:tgtEl>
                                      </p:cBhvr>
                                    </p:animEffect>
                                    <p:set>
                                      <p:cBhvr>
                                        <p:cTn id="22" dur="1" fill="hold">
                                          <p:stCondLst>
                                            <p:cond delay="999"/>
                                          </p:stCondLst>
                                        </p:cTn>
                                        <p:tgtEl>
                                          <p:spTgt spid="410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 calcmode="lin" valueType="num">
                                      <p:cBhvr>
                                        <p:cTn id="27" dur="500" fill="hold">
                                          <p:stCondLst>
                                            <p:cond delay="0"/>
                                          </p:stCondLst>
                                        </p:cTn>
                                        <p:tgtEl>
                                          <p:spTgt spid="4098"/>
                                        </p:tgtEl>
                                        <p:attrNameLst>
                                          <p:attrName>ppt_w</p:attrName>
                                        </p:attrNameLst>
                                      </p:cBhvr>
                                      <p:tavLst>
                                        <p:tav tm="0">
                                          <p:val>
                                            <p:fltVal val="0"/>
                                          </p:val>
                                        </p:tav>
                                        <p:tav tm="100000">
                                          <p:val>
                                            <p:strVal val="#ppt_w"/>
                                          </p:val>
                                        </p:tav>
                                      </p:tavLst>
                                    </p:anim>
                                    <p:anim calcmode="lin" valueType="num">
                                      <p:cBhvr>
                                        <p:cTn id="28" dur="500" fill="hold">
                                          <p:stCondLst>
                                            <p:cond delay="0"/>
                                          </p:stCondLst>
                                        </p:cTn>
                                        <p:tgtEl>
                                          <p:spTgt spid="4098"/>
                                        </p:tgtEl>
                                        <p:attrNameLst>
                                          <p:attrName>ppt_h</p:attrName>
                                        </p:attrNameLst>
                                      </p:cBhvr>
                                      <p:tavLst>
                                        <p:tav tm="0">
                                          <p:val>
                                            <p:fltVal val="0"/>
                                          </p:val>
                                        </p:tav>
                                        <p:tav tm="100000">
                                          <p:val>
                                            <p:strVal val="#ppt_h"/>
                                          </p:val>
                                        </p:tav>
                                      </p:tavLst>
                                    </p:anim>
                                    <p:animEffect transition="in" filter="fade">
                                      <p:cBhvr>
                                        <p:cTn id="29" dur="500" fill="hold">
                                          <p:stCondLst>
                                            <p:cond delay="0"/>
                                          </p:stCondLst>
                                        </p:cTn>
                                        <p:tgtEl>
                                          <p:spTgt spid="4098"/>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iterate>
                                    <p:tmPct val="50000"/>
                                  </p:iterate>
                                  <p:childTnLst>
                                    <p:set>
                                      <p:cBhvr>
                                        <p:cTn id="33" dur="1" fill="hold">
                                          <p:stCondLst>
                                            <p:cond delay="0"/>
                                          </p:stCondLst>
                                        </p:cTn>
                                        <p:tgtEl>
                                          <p:spTgt spid="4099"/>
                                        </p:tgtEl>
                                        <p:attrNameLst>
                                          <p:attrName>style.visibility</p:attrName>
                                        </p:attrNameLst>
                                      </p:cBhvr>
                                      <p:to>
                                        <p:strVal val="visible"/>
                                      </p:to>
                                    </p:set>
                                    <p:anim calcmode="lin" valueType="num">
                                      <p:cBhvr>
                                        <p:cTn id="34" dur="1000" fill="hold">
                                          <p:stCondLst>
                                            <p:cond delay="0"/>
                                          </p:stCondLst>
                                        </p:cTn>
                                        <p:tgtEl>
                                          <p:spTgt spid="4099"/>
                                        </p:tgtEl>
                                        <p:attrNameLst>
                                          <p:attrName>ppt_w</p:attrName>
                                        </p:attrNameLst>
                                      </p:cBhvr>
                                      <p:tavLst>
                                        <p:tav tm="0">
                                          <p:val>
                                            <p:fltVal val="0"/>
                                          </p:val>
                                        </p:tav>
                                        <p:tav tm="100000">
                                          <p:val>
                                            <p:strVal val="#ppt_w"/>
                                          </p:val>
                                        </p:tav>
                                      </p:tavLst>
                                    </p:anim>
                                    <p:anim calcmode="lin" valueType="num">
                                      <p:cBhvr>
                                        <p:cTn id="35" dur="1000" fill="hold">
                                          <p:stCondLst>
                                            <p:cond delay="0"/>
                                          </p:stCondLst>
                                        </p:cTn>
                                        <p:tgtEl>
                                          <p:spTgt spid="4099"/>
                                        </p:tgtEl>
                                        <p:attrNameLst>
                                          <p:attrName>ppt_h</p:attrName>
                                        </p:attrNameLst>
                                      </p:cBhvr>
                                      <p:tavLst>
                                        <p:tav tm="0">
                                          <p:val>
                                            <p:fltVal val="0"/>
                                          </p:val>
                                        </p:tav>
                                        <p:tav tm="100000">
                                          <p:val>
                                            <p:strVal val="#ppt_h"/>
                                          </p:val>
                                        </p:tav>
                                      </p:tavLst>
                                    </p:anim>
                                    <p:anim calcmode="lin" valueType="num">
                                      <p:cBhvr>
                                        <p:cTn id="36" dur="1000" fill="hold">
                                          <p:stCondLst>
                                            <p:cond delay="0"/>
                                          </p:stCondLst>
                                        </p:cTn>
                                        <p:tgtEl>
                                          <p:spTgt spid="4099"/>
                                        </p:tgtEl>
                                        <p:attrNameLst>
                                          <p:attrName>style.rotation</p:attrName>
                                        </p:attrNameLst>
                                      </p:cBhvr>
                                      <p:tavLst>
                                        <p:tav tm="0">
                                          <p:val>
                                            <p:fltVal val="90"/>
                                          </p:val>
                                        </p:tav>
                                        <p:tav tm="100000">
                                          <p:val>
                                            <p:fltVal val="0"/>
                                          </p:val>
                                        </p:tav>
                                      </p:tavLst>
                                    </p:anim>
                                    <p:animEffect transition="in" filter="fade">
                                      <p:cBhvr>
                                        <p:cTn id="37" dur="1000" fill="hold">
                                          <p:stCondLst>
                                            <p:cond delay="0"/>
                                          </p:stCondLst>
                                        </p:cTn>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직사각형 16"/>
          <p:cNvSpPr/>
          <p:nvPr/>
        </p:nvSpPr>
        <p:spPr>
          <a:xfrm>
            <a:off x="1187624" y="670996"/>
            <a:ext cx="7416824" cy="525755"/>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8" name="자유형 19"/>
          <p:cNvSpPr/>
          <p:nvPr/>
        </p:nvSpPr>
        <p:spPr>
          <a:xfrm rot="16200000">
            <a:off x="7456322" y="560092"/>
            <a:ext cx="1928802" cy="928694"/>
          </a:xfrm>
          <a:custGeom>
            <a:avLst/>
            <a:gdLst>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10834 w 1725346"/>
              <a:gd name="connsiteY0" fmla="*/ 0 h 857256"/>
              <a:gd name="connsiteX1" fmla="*/ 1725346 w 1725346"/>
              <a:gd name="connsiteY1" fmla="*/ 0 h 857256"/>
              <a:gd name="connsiteX2" fmla="*/ 1725346 w 1725346"/>
              <a:gd name="connsiteY2" fmla="*/ 857256 h 857256"/>
              <a:gd name="connsiteX3" fmla="*/ 10834 w 1725346"/>
              <a:gd name="connsiteY3" fmla="*/ 857256 h 857256"/>
              <a:gd name="connsiteX4" fmla="*/ 10834 w 1725346"/>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 name="connsiteX0" fmla="*/ 0 w 1714512"/>
              <a:gd name="connsiteY0" fmla="*/ 0 h 857256"/>
              <a:gd name="connsiteX1" fmla="*/ 1714512 w 1714512"/>
              <a:gd name="connsiteY1" fmla="*/ 0 h 857256"/>
              <a:gd name="connsiteX2" fmla="*/ 1714512 w 1714512"/>
              <a:gd name="connsiteY2" fmla="*/ 857256 h 857256"/>
              <a:gd name="connsiteX3" fmla="*/ 0 w 1714512"/>
              <a:gd name="connsiteY3" fmla="*/ 857256 h 857256"/>
              <a:gd name="connsiteX4" fmla="*/ 0 w 1714512"/>
              <a:gd name="connsiteY4" fmla="*/ 0 h 85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12" h="857256">
                <a:moveTo>
                  <a:pt x="0" y="0"/>
                </a:moveTo>
                <a:lnTo>
                  <a:pt x="1714512" y="0"/>
                </a:lnTo>
                <a:lnTo>
                  <a:pt x="1714512" y="857256"/>
                </a:lnTo>
                <a:lnTo>
                  <a:pt x="0" y="857256"/>
                </a:lnTo>
                <a:cubicBezTo>
                  <a:pt x="354926" y="435492"/>
                  <a:pt x="535542" y="462358"/>
                  <a:pt x="0" y="0"/>
                </a:cubicBezTo>
                <a:close/>
              </a:path>
            </a:pathLst>
          </a:custGeom>
          <a:solidFill>
            <a:srgbClr val="FFBDB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2" name="Rectangle 21"/>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3" name="Rectangle 22"/>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4" name="Rectangle 23"/>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TextBox 15"/>
          <p:cNvSpPr txBox="1"/>
          <p:nvPr/>
        </p:nvSpPr>
        <p:spPr>
          <a:xfrm>
            <a:off x="3649699" y="2839423"/>
            <a:ext cx="184731" cy="400110"/>
          </a:xfrm>
          <a:prstGeom prst="rect">
            <a:avLst/>
          </a:prstGeom>
          <a:noFill/>
        </p:spPr>
        <p:txBody>
          <a:bodyPr wrap="none">
            <a:spAutoFit/>
          </a:bodyPr>
          <a:lstStyle/>
          <a:p>
            <a:pPr lvl="0">
              <a:defRPr lang="ko-KR" altLang="en-US"/>
            </a:pPr>
            <a:endParaRPr lang="ko-KR" altLang="en-US" sz="2000" b="1" spc="-145">
              <a:solidFill>
                <a:schemeClr val="tx1">
                  <a:lumMod val="75000"/>
                  <a:lumOff val="25000"/>
                </a:schemeClr>
              </a:solidFill>
            </a:endParaRPr>
          </a:p>
        </p:txBody>
      </p:sp>
      <p:sp>
        <p:nvSpPr>
          <p:cNvPr id="17" name="TextBox 16"/>
          <p:cNvSpPr txBox="1"/>
          <p:nvPr/>
        </p:nvSpPr>
        <p:spPr>
          <a:xfrm>
            <a:off x="2879699" y="3086806"/>
            <a:ext cx="184731" cy="584775"/>
          </a:xfrm>
          <a:prstGeom prst="rect">
            <a:avLst/>
          </a:prstGeom>
          <a:noFill/>
        </p:spPr>
        <p:txBody>
          <a:bodyPr wrap="none">
            <a:spAutoFit/>
          </a:bodyPr>
          <a:lstStyle/>
          <a:p>
            <a:pPr lvl="0">
              <a:defRPr lang="ko-KR" altLang="en-US"/>
            </a:pPr>
            <a:endParaRPr lang="ko-KR" altLang="en-US" sz="3200" b="1" spc="-293"/>
          </a:p>
        </p:txBody>
      </p:sp>
      <p:sp>
        <p:nvSpPr>
          <p:cNvPr id="18" name="TextBox 17"/>
          <p:cNvSpPr txBox="1"/>
          <p:nvPr/>
        </p:nvSpPr>
        <p:spPr>
          <a:xfrm>
            <a:off x="3303378" y="3560669"/>
            <a:ext cx="184731" cy="307777"/>
          </a:xfrm>
          <a:prstGeom prst="rect">
            <a:avLst/>
          </a:prstGeom>
          <a:noFill/>
        </p:spPr>
        <p:txBody>
          <a:bodyPr wrap="none">
            <a:spAutoFit/>
          </a:bodyPr>
          <a:lstStyle/>
          <a:p>
            <a:pPr lvl="0">
              <a:defRPr lang="ko-KR" altLang="en-US"/>
            </a:pPr>
            <a:endParaRPr lang="ko-KR" altLang="en-US" sz="1400" b="1" spc="-145">
              <a:solidFill>
                <a:schemeClr val="tx1">
                  <a:lumMod val="75000"/>
                  <a:lumOff val="25000"/>
                </a:schemeClr>
              </a:solidFill>
            </a:endParaRPr>
          </a:p>
        </p:txBody>
      </p:sp>
      <p:sp>
        <p:nvSpPr>
          <p:cNvPr id="14" name="텍스트 개체 틀 13"/>
          <p:cNvSpPr>
            <a:spLocks noGrp="1"/>
          </p:cNvSpPr>
          <p:nvPr>
            <p:ph type="body" idx="1"/>
          </p:nvPr>
        </p:nvSpPr>
        <p:spPr/>
        <p:txBody>
          <a:bodyPr/>
          <a:lstStyle/>
          <a:p>
            <a:pPr algn="ctr">
              <a:defRPr lang="ko-KR" altLang="en-US"/>
            </a:pPr>
            <a:r>
              <a:rPr lang="en-US" altLang="ko-KR"/>
              <a:t>(1)</a:t>
            </a:r>
            <a:r>
              <a:rPr lang="ko-KR" altLang="en-US"/>
              <a:t>냉전시대의 방위정책</a:t>
            </a:r>
          </a:p>
        </p:txBody>
      </p:sp>
      <p:sp>
        <p:nvSpPr>
          <p:cNvPr id="15" name="내용 개체 틀 14"/>
          <p:cNvSpPr>
            <a:spLocks noGrp="1"/>
          </p:cNvSpPr>
          <p:nvPr>
            <p:ph sz="half" idx="2"/>
          </p:nvPr>
        </p:nvSpPr>
        <p:spPr/>
        <p:txBody>
          <a:bodyPr/>
          <a:lstStyle/>
          <a:p>
            <a:pPr lvl="0">
              <a:defRPr lang="ko-KR" altLang="en-US"/>
            </a:pPr>
            <a:r>
              <a:rPr lang="en-US" altLang="ko-KR"/>
              <a:t>1.</a:t>
            </a:r>
            <a:r>
              <a:rPr lang="ko-KR" altLang="en-US"/>
              <a:t>요시다 내각</a:t>
            </a:r>
          </a:p>
          <a:p>
            <a:pPr lvl="0">
              <a:defRPr lang="ko-KR" altLang="en-US"/>
            </a:pPr>
            <a:r>
              <a:rPr lang="en-US" altLang="ko-KR"/>
              <a:t>2.</a:t>
            </a:r>
            <a:r>
              <a:rPr lang="ko-KR" altLang="en-US"/>
              <a:t>기시 내각</a:t>
            </a:r>
          </a:p>
          <a:p>
            <a:pPr lvl="0">
              <a:defRPr lang="ko-KR" altLang="en-US"/>
            </a:pPr>
            <a:r>
              <a:rPr lang="en-US" altLang="ko-KR"/>
              <a:t>3.</a:t>
            </a:r>
            <a:r>
              <a:rPr lang="ko-KR" altLang="en-US"/>
              <a:t>이케다 내각</a:t>
            </a:r>
          </a:p>
          <a:p>
            <a:pPr lvl="0">
              <a:defRPr lang="ko-KR" altLang="en-US"/>
            </a:pPr>
            <a:r>
              <a:rPr lang="en-US" altLang="ko-KR"/>
              <a:t>4.</a:t>
            </a:r>
            <a:r>
              <a:rPr lang="ko-KR" altLang="en-US"/>
              <a:t>사토 내각</a:t>
            </a:r>
          </a:p>
          <a:p>
            <a:pPr lvl="0">
              <a:defRPr lang="ko-KR" altLang="en-US"/>
            </a:pPr>
            <a:r>
              <a:rPr lang="en-US" altLang="ko-KR"/>
              <a:t>5.</a:t>
            </a:r>
            <a:r>
              <a:rPr lang="ko-KR" altLang="en-US"/>
              <a:t>다나카 내각</a:t>
            </a:r>
          </a:p>
          <a:p>
            <a:pPr lvl="0">
              <a:defRPr lang="ko-KR" altLang="en-US"/>
            </a:pPr>
            <a:r>
              <a:rPr lang="en-US" altLang="ko-KR"/>
              <a:t>6.</a:t>
            </a:r>
            <a:r>
              <a:rPr lang="ko-KR" altLang="en-US"/>
              <a:t>미키 내각</a:t>
            </a:r>
          </a:p>
          <a:p>
            <a:pPr lvl="0">
              <a:defRPr lang="ko-KR" altLang="en-US"/>
            </a:pPr>
            <a:r>
              <a:rPr lang="en-US" altLang="ko-KR"/>
              <a:t>7.</a:t>
            </a:r>
            <a:r>
              <a:rPr lang="ko-KR" altLang="en-US"/>
              <a:t>스즈키 내각</a:t>
            </a:r>
          </a:p>
          <a:p>
            <a:pPr lvl="0">
              <a:defRPr lang="ko-KR" altLang="en-US"/>
            </a:pPr>
            <a:r>
              <a:rPr lang="en-US" altLang="ko-KR"/>
              <a:t>8.</a:t>
            </a:r>
            <a:r>
              <a:rPr lang="ko-KR" altLang="en-US"/>
              <a:t>나카소네 내각</a:t>
            </a:r>
          </a:p>
        </p:txBody>
      </p:sp>
      <p:sp>
        <p:nvSpPr>
          <p:cNvPr id="19" name="텍스트 개체 틀 18"/>
          <p:cNvSpPr>
            <a:spLocks noGrp="1"/>
          </p:cNvSpPr>
          <p:nvPr>
            <p:ph type="body" sz="quarter" idx="3"/>
          </p:nvPr>
        </p:nvSpPr>
        <p:spPr/>
        <p:txBody>
          <a:bodyPr/>
          <a:lstStyle/>
          <a:p>
            <a:pPr lvl="0">
              <a:defRPr lang="ko-KR" altLang="en-US"/>
            </a:pPr>
            <a:r>
              <a:rPr lang="en-US" altLang="ko-KR"/>
              <a:t>(2)</a:t>
            </a:r>
            <a:r>
              <a:rPr lang="ko-KR" altLang="en-US"/>
              <a:t>탈냉전기의 방위정책</a:t>
            </a:r>
          </a:p>
        </p:txBody>
      </p:sp>
      <p:sp>
        <p:nvSpPr>
          <p:cNvPr id="20" name="내용 개체 틀 19"/>
          <p:cNvSpPr>
            <a:spLocks noGrp="1"/>
          </p:cNvSpPr>
          <p:nvPr>
            <p:ph sz="quarter" idx="4"/>
          </p:nvPr>
        </p:nvSpPr>
        <p:spPr/>
        <p:txBody>
          <a:bodyPr/>
          <a:lstStyle/>
          <a:p>
            <a:pPr lvl="0">
              <a:defRPr lang="ko-KR" altLang="en-US"/>
            </a:pPr>
            <a:r>
              <a:rPr lang="en-US" altLang="ko-KR"/>
              <a:t>1.</a:t>
            </a:r>
            <a:r>
              <a:rPr lang="ko-KR" altLang="en-US"/>
              <a:t>카이후 내각</a:t>
            </a:r>
          </a:p>
          <a:p>
            <a:pPr lvl="0">
              <a:defRPr lang="ko-KR" altLang="en-US"/>
            </a:pPr>
            <a:r>
              <a:rPr lang="en-US" altLang="ko-KR"/>
              <a:t>2.</a:t>
            </a:r>
            <a:r>
              <a:rPr lang="ko-KR" altLang="en-US"/>
              <a:t>마야자와 내각</a:t>
            </a:r>
          </a:p>
          <a:p>
            <a:pPr lvl="0">
              <a:defRPr lang="ko-KR" altLang="en-US"/>
            </a:pPr>
            <a:r>
              <a:rPr lang="en-US" altLang="ko-KR"/>
              <a:t>3.</a:t>
            </a:r>
            <a:r>
              <a:rPr lang="ko-KR" altLang="en-US"/>
              <a:t>호소가와 내각</a:t>
            </a:r>
          </a:p>
          <a:p>
            <a:pPr lvl="0">
              <a:defRPr lang="ko-KR" altLang="en-US"/>
            </a:pPr>
            <a:r>
              <a:rPr lang="en-US" altLang="ko-KR"/>
              <a:t>4.</a:t>
            </a:r>
            <a:r>
              <a:rPr lang="ko-KR" altLang="en-US"/>
              <a:t>무라야마 내각</a:t>
            </a:r>
          </a:p>
          <a:p>
            <a:pPr lvl="0">
              <a:defRPr lang="ko-KR" altLang="en-US"/>
            </a:pPr>
            <a:r>
              <a:rPr lang="en-US" altLang="ko-KR"/>
              <a:t>5.</a:t>
            </a:r>
            <a:r>
              <a:rPr lang="ko-KR" altLang="en-US"/>
              <a:t>하시모토 내각</a:t>
            </a:r>
          </a:p>
          <a:p>
            <a:pPr lvl="0">
              <a:defRPr lang="ko-KR" altLang="en-US"/>
            </a:pPr>
            <a:r>
              <a:rPr lang="en-US" altLang="ko-KR"/>
              <a:t>6.</a:t>
            </a:r>
            <a:r>
              <a:rPr lang="ko-KR" altLang="en-US"/>
              <a:t>오부치 내각</a:t>
            </a:r>
          </a:p>
        </p:txBody>
      </p:sp>
      <p:pic>
        <p:nvPicPr>
          <p:cNvPr id="25" name="그림 10" descr="벚4.png"/>
          <p:cNvPicPr>
            <a:picLocks noChangeAspect="1"/>
          </p:cNvPicPr>
          <p:nvPr/>
        </p:nvPicPr>
        <p:blipFill rotWithShape="1">
          <a:blip r:embed="rId3" cstate="print"/>
          <a:stretch>
            <a:fillRect/>
          </a:stretch>
        </p:blipFill>
        <p:spPr>
          <a:xfrm rot="14343378">
            <a:off x="8235674" y="5711308"/>
            <a:ext cx="1201789" cy="1380121"/>
          </a:xfrm>
          <a:prstGeom prst="rect">
            <a:avLst/>
          </a:prstGeom>
        </p:spPr>
      </p:pic>
      <p:pic>
        <p:nvPicPr>
          <p:cNvPr id="26" name="그림 14" descr="벚4.png"/>
          <p:cNvPicPr>
            <a:picLocks noChangeAspect="1"/>
          </p:cNvPicPr>
          <p:nvPr/>
        </p:nvPicPr>
        <p:blipFill rotWithShape="1">
          <a:blip r:embed="rId4" cstate="print"/>
          <a:stretch>
            <a:fillRect/>
          </a:stretch>
        </p:blipFill>
        <p:spPr>
          <a:xfrm rot="7871326">
            <a:off x="59877" y="5756300"/>
            <a:ext cx="229083" cy="263076"/>
          </a:xfrm>
          <a:prstGeom prst="rect">
            <a:avLst/>
          </a:prstGeom>
        </p:spPr>
      </p:pic>
      <p:pic>
        <p:nvPicPr>
          <p:cNvPr id="27" name="그림 8" descr="벚4.png"/>
          <p:cNvPicPr>
            <a:picLocks noChangeAspect="1"/>
          </p:cNvPicPr>
          <p:nvPr/>
        </p:nvPicPr>
        <p:blipFill rotWithShape="1">
          <a:blip r:embed="rId3" cstate="print"/>
          <a:stretch>
            <a:fillRect/>
          </a:stretch>
        </p:blipFill>
        <p:spPr>
          <a:xfrm rot="4546322">
            <a:off x="1149689" y="6335467"/>
            <a:ext cx="435450" cy="500066"/>
          </a:xfrm>
          <a:prstGeom prst="rect">
            <a:avLst/>
          </a:prstGeom>
        </p:spPr>
      </p:pic>
      <p:sp>
        <p:nvSpPr>
          <p:cNvPr id="32" name="TextBox 31"/>
          <p:cNvSpPr txBox="1"/>
          <p:nvPr/>
        </p:nvSpPr>
        <p:spPr>
          <a:xfrm>
            <a:off x="1187624" y="673532"/>
            <a:ext cx="7416824" cy="523220"/>
          </a:xfrm>
          <a:prstGeom prst="rect">
            <a:avLst/>
          </a:prstGeom>
          <a:solidFill>
            <a:srgbClr val="FFFFFF">
              <a:alpha val="71000"/>
            </a:srgbClr>
          </a:solidFill>
        </p:spPr>
        <p:txBody>
          <a:bodyPr wrap="square">
            <a:spAutoFit/>
          </a:bodyPr>
          <a:lstStyle/>
          <a:p>
            <a:pPr algn="ctr">
              <a:defRPr lang="ko-KR" altLang="en-US"/>
            </a:pPr>
            <a:r>
              <a:rPr lang="ko-KR" altLang="en-US" sz="2800" b="1">
                <a:blipFill rotWithShape="1">
                  <a:blip r:embed="rId5"/>
                  <a:stretch>
                    <a:fillRect/>
                  </a:stretch>
                </a:blipFill>
                <a:effectLst>
                  <a:outerShdw blurRad="38100" dist="38100" dir="2700000" algn="tl" rotWithShape="0">
                    <a:srgbClr val="000000">
                      <a:alpha val="40000"/>
                    </a:srgbClr>
                  </a:outerShdw>
                </a:effectLst>
              </a:rPr>
              <a:t>국제환경변화에 따른 역대내각의 방위정책</a:t>
            </a:r>
            <a:endParaRPr lang="en-US" altLang="ko-KR" sz="2800" b="1">
              <a:blipFill rotWithShape="1">
                <a:blip r:embed="rId5"/>
                <a:stretch>
                  <a:fillRect/>
                </a:stretch>
              </a:blipFill>
              <a:effectLst>
                <a:outerShdw blurRad="38100" dist="38100" dir="2700000" algn="tl" rotWithShape="0">
                  <a:srgbClr val="000000">
                    <a:alpha val="40000"/>
                  </a:srgbClr>
                </a:outerShdw>
              </a:effectLst>
            </a:endParaRPr>
          </a:p>
        </p:txBody>
      </p:sp>
      <p:pic>
        <p:nvPicPr>
          <p:cNvPr id="31" name="그림 10" descr="벚4.png"/>
          <p:cNvPicPr>
            <a:picLocks noChangeAspect="1"/>
          </p:cNvPicPr>
          <p:nvPr/>
        </p:nvPicPr>
        <p:blipFill rotWithShape="1">
          <a:blip r:embed="rId3" cstate="print"/>
          <a:stretch>
            <a:fillRect/>
          </a:stretch>
        </p:blipFill>
        <p:spPr>
          <a:xfrm rot="2995632">
            <a:off x="648888" y="107512"/>
            <a:ext cx="712596" cy="818337"/>
          </a:xfrm>
          <a:prstGeom prst="rect">
            <a:avLst/>
          </a:prstGeom>
        </p:spPr>
      </p:pic>
      <p:sp>
        <p:nvSpPr>
          <p:cNvPr id="33" name="모서리가 둥근 직사각형 41"/>
          <p:cNvSpPr/>
          <p:nvPr/>
        </p:nvSpPr>
        <p:spPr>
          <a:xfrm>
            <a:off x="395536" y="1625119"/>
            <a:ext cx="3990559" cy="4184753"/>
          </a:xfrm>
          <a:prstGeom prst="roundRect">
            <a:avLst>
              <a:gd name="adj" fmla="val 16667"/>
            </a:avLst>
          </a:prstGeom>
          <a:noFill/>
          <a:ln>
            <a:solidFill>
              <a:srgbClr val="FF75A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lang="ko-KR" altLang="en-US"/>
            </a:pPr>
            <a:endParaRPr lang="ko-KR" altLang="en-US" sz="1600">
              <a:solidFill>
                <a:schemeClr val="tx1"/>
              </a:solidFill>
            </a:endParaRPr>
          </a:p>
        </p:txBody>
      </p:sp>
      <p:sp>
        <p:nvSpPr>
          <p:cNvPr id="34" name="모서리가 둥근 직사각형 41"/>
          <p:cNvSpPr/>
          <p:nvPr/>
        </p:nvSpPr>
        <p:spPr>
          <a:xfrm>
            <a:off x="4572000" y="1625119"/>
            <a:ext cx="3567438" cy="3388057"/>
          </a:xfrm>
          <a:prstGeom prst="roundRect">
            <a:avLst>
              <a:gd name="adj" fmla="val 16667"/>
            </a:avLst>
          </a:prstGeom>
          <a:noFill/>
          <a:ln>
            <a:solidFill>
              <a:srgbClr val="FF75A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lang="ko-KR" altLang="en-US"/>
            </a:pPr>
            <a:endParaRPr lang="ko-KR" altLang="en-US" sz="160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직사각형 16"/>
          <p:cNvSpPr/>
          <p:nvPr/>
        </p:nvSpPr>
        <p:spPr>
          <a:xfrm>
            <a:off x="179512" y="736444"/>
            <a:ext cx="7416824" cy="460307"/>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0" name="Rectangle 19"/>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5" name="Rectangle 24"/>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8" name="Rectangle 27"/>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TextBox 15"/>
          <p:cNvSpPr txBox="1"/>
          <p:nvPr/>
        </p:nvSpPr>
        <p:spPr>
          <a:xfrm>
            <a:off x="3649699" y="2839423"/>
            <a:ext cx="184731" cy="400110"/>
          </a:xfrm>
          <a:prstGeom prst="rect">
            <a:avLst/>
          </a:prstGeom>
          <a:noFill/>
        </p:spPr>
        <p:txBody>
          <a:bodyPr wrap="none">
            <a:spAutoFit/>
          </a:bodyPr>
          <a:lstStyle/>
          <a:p>
            <a:pPr lvl="0">
              <a:defRPr lang="ko-KR" altLang="en-US"/>
            </a:pPr>
            <a:endParaRPr lang="ko-KR" altLang="en-US" sz="2000" b="1" spc="-145">
              <a:solidFill>
                <a:schemeClr val="tx1">
                  <a:lumMod val="75000"/>
                  <a:lumOff val="25000"/>
                </a:schemeClr>
              </a:solidFill>
            </a:endParaRPr>
          </a:p>
        </p:txBody>
      </p:sp>
      <p:sp>
        <p:nvSpPr>
          <p:cNvPr id="17" name="TextBox 16"/>
          <p:cNvSpPr txBox="1"/>
          <p:nvPr/>
        </p:nvSpPr>
        <p:spPr>
          <a:xfrm>
            <a:off x="2879699" y="3086806"/>
            <a:ext cx="184731" cy="584775"/>
          </a:xfrm>
          <a:prstGeom prst="rect">
            <a:avLst/>
          </a:prstGeom>
          <a:noFill/>
        </p:spPr>
        <p:txBody>
          <a:bodyPr wrap="none">
            <a:spAutoFit/>
          </a:bodyPr>
          <a:lstStyle/>
          <a:p>
            <a:pPr lvl="0">
              <a:defRPr lang="ko-KR" altLang="en-US"/>
            </a:pPr>
            <a:endParaRPr lang="ko-KR" altLang="en-US" sz="3200" b="1" spc="-293"/>
          </a:p>
        </p:txBody>
      </p:sp>
      <p:sp>
        <p:nvSpPr>
          <p:cNvPr id="18" name="TextBox 17"/>
          <p:cNvSpPr txBox="1"/>
          <p:nvPr/>
        </p:nvSpPr>
        <p:spPr>
          <a:xfrm>
            <a:off x="3303378" y="3560669"/>
            <a:ext cx="184731" cy="307777"/>
          </a:xfrm>
          <a:prstGeom prst="rect">
            <a:avLst/>
          </a:prstGeom>
          <a:noFill/>
        </p:spPr>
        <p:txBody>
          <a:bodyPr wrap="none">
            <a:spAutoFit/>
          </a:bodyPr>
          <a:lstStyle/>
          <a:p>
            <a:pPr lvl="0">
              <a:defRPr lang="ko-KR" altLang="en-US"/>
            </a:pPr>
            <a:endParaRPr lang="ko-KR" altLang="en-US" sz="1400" b="1" spc="-145">
              <a:solidFill>
                <a:schemeClr val="tx1">
                  <a:lumMod val="75000"/>
                  <a:lumOff val="25000"/>
                </a:schemeClr>
              </a:solidFill>
            </a:endParaRPr>
          </a:p>
        </p:txBody>
      </p:sp>
      <p:sp>
        <p:nvSpPr>
          <p:cNvPr id="12" name="내용 개체 틀 11"/>
          <p:cNvSpPr>
            <a:spLocks noGrp="1"/>
          </p:cNvSpPr>
          <p:nvPr>
            <p:ph idx="1"/>
          </p:nvPr>
        </p:nvSpPr>
        <p:spPr>
          <a:xfrm>
            <a:off x="457200" y="1285860"/>
            <a:ext cx="8229600" cy="4840303"/>
          </a:xfrm>
        </p:spPr>
        <p:txBody>
          <a:bodyPr>
            <a:normAutofit/>
          </a:bodyPr>
          <a:lstStyle/>
          <a:p>
            <a:pPr>
              <a:buNone/>
              <a:defRPr lang="ko-KR" altLang="en-US"/>
            </a:pPr>
            <a:r>
              <a:rPr lang="en-US" altLang="ko-KR" sz="2400"/>
              <a:t>(1)</a:t>
            </a:r>
            <a:r>
              <a:rPr lang="ko-KR" altLang="en-US" sz="2400"/>
              <a:t>냉전시대의 방위정책 </a:t>
            </a:r>
            <a:r>
              <a:rPr lang="en-US" altLang="ko-KR" sz="2400"/>
              <a:t>①</a:t>
            </a:r>
            <a:r>
              <a:rPr lang="ko-KR" altLang="en-US" sz="2400"/>
              <a:t>요시다 내각</a:t>
            </a:r>
          </a:p>
          <a:p>
            <a:pPr>
              <a:buNone/>
              <a:defRPr lang="ko-KR" altLang="en-US"/>
            </a:pPr>
            <a:r>
              <a:rPr lang="en-US" altLang="ko-KR" sz="2400"/>
              <a:t>(</a:t>
            </a:r>
            <a:r>
              <a:rPr lang="ko-KR" altLang="en-US" sz="2400"/>
              <a:t>제</a:t>
            </a:r>
            <a:r>
              <a:rPr lang="en-US" altLang="ko-KR" sz="2400"/>
              <a:t>1</a:t>
            </a:r>
            <a:r>
              <a:rPr lang="ko-KR" altLang="en-US" sz="2400"/>
              <a:t>차</a:t>
            </a:r>
            <a:r>
              <a:rPr lang="en-US" altLang="ko-KR" sz="2400"/>
              <a:t>:46.5~47.5, </a:t>
            </a:r>
            <a:r>
              <a:rPr lang="ko-KR" altLang="en-US" sz="2400"/>
              <a:t>제</a:t>
            </a:r>
            <a:r>
              <a:rPr lang="en-US" altLang="ko-KR" sz="2400"/>
              <a:t>2</a:t>
            </a:r>
            <a:r>
              <a:rPr lang="ko-KR" altLang="en-US" sz="2400"/>
              <a:t>차</a:t>
            </a:r>
            <a:r>
              <a:rPr lang="en-US" altLang="ko-KR" sz="2400"/>
              <a:t>~</a:t>
            </a:r>
            <a:r>
              <a:rPr lang="ko-KR" altLang="en-US" sz="2400"/>
              <a:t>제</a:t>
            </a:r>
            <a:r>
              <a:rPr lang="en-US" altLang="ko-KR" sz="2400"/>
              <a:t>5</a:t>
            </a:r>
            <a:r>
              <a:rPr lang="ko-KR" altLang="en-US" sz="2400"/>
              <a:t>차</a:t>
            </a:r>
            <a:r>
              <a:rPr lang="en-US" altLang="ko-KR" sz="2400"/>
              <a:t>:48.10~54.12)</a:t>
            </a:r>
          </a:p>
          <a:p>
            <a:pPr>
              <a:buNone/>
              <a:defRPr lang="ko-KR" altLang="en-US"/>
            </a:pPr>
            <a:endParaRPr lang="ko-KR" altLang="en-US" sz="2400"/>
          </a:p>
        </p:txBody>
      </p:sp>
      <p:sp>
        <p:nvSpPr>
          <p:cNvPr id="21" name="직사각형 20"/>
          <p:cNvSpPr/>
          <p:nvPr/>
        </p:nvSpPr>
        <p:spPr>
          <a:xfrm>
            <a:off x="642910" y="2500306"/>
            <a:ext cx="8072494" cy="42862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lang="ko-KR" altLang="en-US"/>
            </a:pPr>
            <a:r>
              <a:rPr lang="en-US" altLang="ko-KR"/>
              <a:t>-1947</a:t>
            </a:r>
            <a:r>
              <a:rPr lang="ko-KR" altLang="en-US"/>
              <a:t>년 일본 국헌법은 제 </a:t>
            </a:r>
            <a:r>
              <a:rPr lang="en-US" altLang="ko-KR"/>
              <a:t>9</a:t>
            </a:r>
            <a:r>
              <a:rPr lang="ko-KR" altLang="en-US"/>
              <a:t>조 전쟁포기 전력비포유 교전권 부인 비무장채택</a:t>
            </a:r>
          </a:p>
        </p:txBody>
      </p:sp>
      <p:sp>
        <p:nvSpPr>
          <p:cNvPr id="22" name="직사각형 21"/>
          <p:cNvSpPr/>
          <p:nvPr/>
        </p:nvSpPr>
        <p:spPr>
          <a:xfrm>
            <a:off x="642910" y="3071810"/>
            <a:ext cx="8072494" cy="42862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lvl="0">
              <a:defRPr lang="ko-KR" altLang="en-US"/>
            </a:pPr>
            <a:r>
              <a:rPr lang="en-US" altLang="ko-KR"/>
              <a:t>-1948</a:t>
            </a:r>
            <a:r>
              <a:rPr lang="ko-KR" altLang="en-US"/>
              <a:t>년 </a:t>
            </a:r>
            <a:r>
              <a:rPr lang="en-US" altLang="ko-KR"/>
              <a:t>5</a:t>
            </a:r>
            <a:r>
              <a:rPr lang="ko-KR" altLang="en-US"/>
              <a:t>월 </a:t>
            </a:r>
            <a:r>
              <a:rPr lang="en-US" altLang="ko-KR"/>
              <a:t>1</a:t>
            </a:r>
            <a:r>
              <a:rPr lang="ko-KR" altLang="en-US"/>
              <a:t>일 해상보안청 설치</a:t>
            </a:r>
          </a:p>
        </p:txBody>
      </p:sp>
      <p:sp>
        <p:nvSpPr>
          <p:cNvPr id="23" name="직사각형 22"/>
          <p:cNvSpPr/>
          <p:nvPr/>
        </p:nvSpPr>
        <p:spPr>
          <a:xfrm>
            <a:off x="642910" y="3714752"/>
            <a:ext cx="8072494" cy="42862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lvl="0">
              <a:defRPr lang="ko-KR" altLang="en-US"/>
            </a:pPr>
            <a:r>
              <a:rPr lang="en-US" altLang="ko-KR"/>
              <a:t>-1950</a:t>
            </a:r>
            <a:r>
              <a:rPr lang="ko-KR" altLang="en-US"/>
              <a:t>년 </a:t>
            </a:r>
            <a:r>
              <a:rPr lang="en-US" altLang="ko-KR"/>
              <a:t>7</a:t>
            </a:r>
            <a:r>
              <a:rPr lang="ko-KR" altLang="en-US"/>
              <a:t>월 </a:t>
            </a:r>
            <a:r>
              <a:rPr lang="en-US" altLang="ko-KR"/>
              <a:t>8</a:t>
            </a:r>
            <a:r>
              <a:rPr lang="ko-KR" altLang="en-US"/>
              <a:t>일 국가경찰예비대 청설</a:t>
            </a:r>
          </a:p>
        </p:txBody>
      </p:sp>
      <p:sp>
        <p:nvSpPr>
          <p:cNvPr id="24" name="직사각형 23"/>
          <p:cNvSpPr/>
          <p:nvPr/>
        </p:nvSpPr>
        <p:spPr>
          <a:xfrm>
            <a:off x="642910" y="4286256"/>
            <a:ext cx="8072494" cy="428628"/>
          </a:xfrm>
          <a:prstGeom prst="rect">
            <a:avLst/>
          </a:prstGeom>
        </p:spPr>
        <p:style>
          <a:lnRef idx="2">
            <a:schemeClr val="dk1"/>
          </a:lnRef>
          <a:fillRef idx="1">
            <a:schemeClr val="lt1"/>
          </a:fillRef>
          <a:effectRef idx="0">
            <a:schemeClr val="dk1"/>
          </a:effectRef>
          <a:fontRef idx="minor">
            <a:schemeClr val="dk1"/>
          </a:fontRef>
        </p:style>
        <p:txBody>
          <a:bodyPr anchor="ctr"/>
          <a:lstStyle/>
          <a:p>
            <a:pPr lvl="0">
              <a:defRPr lang="ko-KR" altLang="en-US"/>
            </a:pPr>
            <a:r>
              <a:rPr lang="en-US" altLang="ko-KR"/>
              <a:t>-1952</a:t>
            </a:r>
            <a:r>
              <a:rPr lang="ko-KR" altLang="en-US"/>
              <a:t>년 </a:t>
            </a:r>
            <a:r>
              <a:rPr lang="en-US" altLang="ko-KR"/>
              <a:t>8</a:t>
            </a:r>
            <a:r>
              <a:rPr lang="ko-KR" altLang="en-US"/>
              <a:t>월 안보청 신설</a:t>
            </a:r>
          </a:p>
        </p:txBody>
      </p:sp>
      <p:sp>
        <p:nvSpPr>
          <p:cNvPr id="26" name="직사각형 25"/>
          <p:cNvSpPr/>
          <p:nvPr/>
        </p:nvSpPr>
        <p:spPr>
          <a:xfrm>
            <a:off x="642910" y="4857760"/>
            <a:ext cx="8072494" cy="428628"/>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lvl="0">
              <a:defRPr lang="ko-KR" altLang="en-US"/>
            </a:pPr>
            <a:r>
              <a:rPr lang="en-US" altLang="ko-KR"/>
              <a:t>-1954</a:t>
            </a:r>
            <a:r>
              <a:rPr lang="ko-KR" altLang="en-US"/>
              <a:t>년 </a:t>
            </a:r>
            <a:r>
              <a:rPr lang="en-US" altLang="ko-KR"/>
              <a:t>3</a:t>
            </a:r>
            <a:r>
              <a:rPr lang="ko-KR" altLang="en-US"/>
              <a:t>월 상호방위원조협정 체결</a:t>
            </a:r>
          </a:p>
        </p:txBody>
      </p:sp>
      <p:sp>
        <p:nvSpPr>
          <p:cNvPr id="27" name="직사각형 26"/>
          <p:cNvSpPr/>
          <p:nvPr/>
        </p:nvSpPr>
        <p:spPr>
          <a:xfrm>
            <a:off x="642910" y="5429264"/>
            <a:ext cx="8072494" cy="428628"/>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lvl="0">
              <a:defRPr lang="ko-KR" altLang="en-US"/>
            </a:pPr>
            <a:r>
              <a:rPr lang="en-US" altLang="ko-KR"/>
              <a:t>-1954</a:t>
            </a:r>
            <a:r>
              <a:rPr lang="ko-KR" altLang="en-US"/>
              <a:t>년 </a:t>
            </a:r>
            <a:r>
              <a:rPr lang="en-US" altLang="ko-KR"/>
              <a:t>7</a:t>
            </a:r>
            <a:r>
              <a:rPr lang="ko-KR" altLang="en-US"/>
              <a:t>월 </a:t>
            </a:r>
            <a:r>
              <a:rPr lang="en-US" altLang="ko-KR"/>
              <a:t>1</a:t>
            </a:r>
            <a:r>
              <a:rPr lang="ko-KR" altLang="en-US"/>
              <a:t>일 방위청 설치법 자위대법 국호 통과 시행</a:t>
            </a:r>
          </a:p>
        </p:txBody>
      </p:sp>
      <p:pic>
        <p:nvPicPr>
          <p:cNvPr id="19" name="그림 18" descr="시게루.jpg"/>
          <p:cNvPicPr>
            <a:picLocks noChangeAspect="1"/>
          </p:cNvPicPr>
          <p:nvPr/>
        </p:nvPicPr>
        <p:blipFill rotWithShape="1">
          <a:blip r:embed="rId3" cstate="print">
            <a:alphaModFix/>
            <a:lum/>
          </a:blip>
          <a:stretch>
            <a:fillRect/>
          </a:stretch>
        </p:blipFill>
        <p:spPr>
          <a:xfrm>
            <a:off x="7643835" y="142852"/>
            <a:ext cx="1500166" cy="2276633"/>
          </a:xfrm>
          <a:prstGeom prst="rect">
            <a:avLst/>
          </a:prstGeom>
        </p:spPr>
      </p:pic>
      <p:pic>
        <p:nvPicPr>
          <p:cNvPr id="29" name="그림 10" descr="벚4.png"/>
          <p:cNvPicPr>
            <a:picLocks noChangeAspect="1"/>
          </p:cNvPicPr>
          <p:nvPr/>
        </p:nvPicPr>
        <p:blipFill rotWithShape="1">
          <a:blip r:embed="rId4" cstate="print"/>
          <a:stretch>
            <a:fillRect/>
          </a:stretch>
        </p:blipFill>
        <p:spPr>
          <a:xfrm rot="14343378">
            <a:off x="8235674" y="5711308"/>
            <a:ext cx="1201789" cy="1380121"/>
          </a:xfrm>
          <a:prstGeom prst="rect">
            <a:avLst/>
          </a:prstGeom>
        </p:spPr>
      </p:pic>
      <p:pic>
        <p:nvPicPr>
          <p:cNvPr id="30" name="그림 14" descr="벚4.png"/>
          <p:cNvPicPr>
            <a:picLocks noChangeAspect="1"/>
          </p:cNvPicPr>
          <p:nvPr/>
        </p:nvPicPr>
        <p:blipFill rotWithShape="1">
          <a:blip r:embed="rId5" cstate="print"/>
          <a:stretch>
            <a:fillRect/>
          </a:stretch>
        </p:blipFill>
        <p:spPr>
          <a:xfrm rot="7871326">
            <a:off x="59877" y="5756300"/>
            <a:ext cx="229083" cy="263076"/>
          </a:xfrm>
          <a:prstGeom prst="rect">
            <a:avLst/>
          </a:prstGeom>
        </p:spPr>
      </p:pic>
      <p:pic>
        <p:nvPicPr>
          <p:cNvPr id="31" name="그림 8" descr="벚4.png"/>
          <p:cNvPicPr>
            <a:picLocks noChangeAspect="1"/>
          </p:cNvPicPr>
          <p:nvPr/>
        </p:nvPicPr>
        <p:blipFill rotWithShape="1">
          <a:blip r:embed="rId4" cstate="print"/>
          <a:stretch>
            <a:fillRect/>
          </a:stretch>
        </p:blipFill>
        <p:spPr>
          <a:xfrm rot="4546322">
            <a:off x="1149689" y="6335467"/>
            <a:ext cx="435450" cy="500066"/>
          </a:xfrm>
          <a:prstGeom prst="rect">
            <a:avLst/>
          </a:prstGeom>
        </p:spPr>
      </p:pic>
      <p:sp>
        <p:nvSpPr>
          <p:cNvPr id="32" name="TextBox 31"/>
          <p:cNvSpPr txBox="1"/>
          <p:nvPr/>
        </p:nvSpPr>
        <p:spPr>
          <a:xfrm>
            <a:off x="179512" y="673532"/>
            <a:ext cx="7416824" cy="523220"/>
          </a:xfrm>
          <a:prstGeom prst="rect">
            <a:avLst/>
          </a:prstGeom>
          <a:solidFill>
            <a:srgbClr val="FFFFFF">
              <a:alpha val="71000"/>
            </a:srgbClr>
          </a:solidFill>
        </p:spPr>
        <p:txBody>
          <a:bodyPr wrap="square">
            <a:spAutoFit/>
          </a:bodyPr>
          <a:lstStyle/>
          <a:p>
            <a:pPr algn="ctr">
              <a:defRPr lang="ko-KR" altLang="en-US"/>
            </a:pPr>
            <a:r>
              <a:rPr lang="ko-KR" altLang="en-US" sz="2800" b="1">
                <a:blipFill rotWithShape="1">
                  <a:blip r:embed="rId6"/>
                  <a:stretch>
                    <a:fillRect/>
                  </a:stretch>
                </a:blipFill>
                <a:effectLst>
                  <a:outerShdw blurRad="38100" dist="38100" dir="2700000" algn="tl" rotWithShape="0">
                    <a:srgbClr val="000000">
                      <a:alpha val="40000"/>
                    </a:srgbClr>
                  </a:outerShdw>
                </a:effectLst>
              </a:rPr>
              <a:t>국제환경변화에 따른 역대내각의 방위정책</a:t>
            </a:r>
            <a:endParaRPr lang="en-US" altLang="ko-KR" sz="2800" b="1">
              <a:blipFill rotWithShape="1">
                <a:blip r:embed="rId6"/>
                <a:stretch>
                  <a:fillRect/>
                </a:stretch>
              </a:blipFill>
              <a:effectLst>
                <a:outerShdw blurRad="38100" dist="38100" dir="2700000" algn="tl" rotWithShape="0">
                  <a:srgbClr val="000000">
                    <a:alpha val="40000"/>
                  </a:srgbClr>
                </a:outerShdw>
              </a:effectLst>
            </a:endParaRPr>
          </a:p>
        </p:txBody>
      </p:sp>
      <p:pic>
        <p:nvPicPr>
          <p:cNvPr id="33" name="그림 10" descr="벚4.png"/>
          <p:cNvPicPr>
            <a:picLocks noChangeAspect="1"/>
          </p:cNvPicPr>
          <p:nvPr/>
        </p:nvPicPr>
        <p:blipFill rotWithShape="1">
          <a:blip r:embed="rId4" cstate="print"/>
          <a:stretch>
            <a:fillRect/>
          </a:stretch>
        </p:blipFill>
        <p:spPr>
          <a:xfrm rot="2995632">
            <a:off x="49988" y="161086"/>
            <a:ext cx="645064" cy="74078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6" name="Rectangle 25"/>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7" name="Rectangle 26"/>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4" name="직사각형 16"/>
          <p:cNvSpPr/>
          <p:nvPr/>
        </p:nvSpPr>
        <p:spPr>
          <a:xfrm>
            <a:off x="1187624" y="692744"/>
            <a:ext cx="7416824" cy="504007"/>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TextBox 15"/>
          <p:cNvSpPr txBox="1"/>
          <p:nvPr/>
        </p:nvSpPr>
        <p:spPr>
          <a:xfrm>
            <a:off x="3649699" y="2839423"/>
            <a:ext cx="184731" cy="400110"/>
          </a:xfrm>
          <a:prstGeom prst="rect">
            <a:avLst/>
          </a:prstGeom>
          <a:noFill/>
        </p:spPr>
        <p:txBody>
          <a:bodyPr wrap="none">
            <a:spAutoFit/>
          </a:bodyPr>
          <a:lstStyle/>
          <a:p>
            <a:pPr lvl="0">
              <a:defRPr lang="ko-KR" altLang="en-US"/>
            </a:pPr>
            <a:endParaRPr lang="ko-KR" altLang="en-US" sz="2000" b="1" spc="-145">
              <a:solidFill>
                <a:schemeClr val="tx1">
                  <a:lumMod val="75000"/>
                  <a:lumOff val="25000"/>
                </a:schemeClr>
              </a:solidFill>
            </a:endParaRPr>
          </a:p>
        </p:txBody>
      </p:sp>
      <p:sp>
        <p:nvSpPr>
          <p:cNvPr id="17" name="TextBox 16"/>
          <p:cNvSpPr txBox="1"/>
          <p:nvPr/>
        </p:nvSpPr>
        <p:spPr>
          <a:xfrm>
            <a:off x="2879699" y="3086806"/>
            <a:ext cx="184731" cy="584775"/>
          </a:xfrm>
          <a:prstGeom prst="rect">
            <a:avLst/>
          </a:prstGeom>
          <a:noFill/>
        </p:spPr>
        <p:txBody>
          <a:bodyPr wrap="none">
            <a:spAutoFit/>
          </a:bodyPr>
          <a:lstStyle/>
          <a:p>
            <a:pPr lvl="0">
              <a:defRPr lang="ko-KR" altLang="en-US"/>
            </a:pPr>
            <a:endParaRPr lang="ko-KR" altLang="en-US" sz="3200" b="1" spc="-293"/>
          </a:p>
        </p:txBody>
      </p:sp>
      <p:sp>
        <p:nvSpPr>
          <p:cNvPr id="18" name="TextBox 17"/>
          <p:cNvSpPr txBox="1"/>
          <p:nvPr/>
        </p:nvSpPr>
        <p:spPr>
          <a:xfrm>
            <a:off x="3303378" y="3560669"/>
            <a:ext cx="184731" cy="307777"/>
          </a:xfrm>
          <a:prstGeom prst="rect">
            <a:avLst/>
          </a:prstGeom>
          <a:noFill/>
        </p:spPr>
        <p:txBody>
          <a:bodyPr wrap="none">
            <a:spAutoFit/>
          </a:bodyPr>
          <a:lstStyle/>
          <a:p>
            <a:pPr lvl="0">
              <a:defRPr lang="ko-KR" altLang="en-US"/>
            </a:pPr>
            <a:endParaRPr lang="ko-KR" altLang="en-US" sz="1400" b="1" spc="-145">
              <a:solidFill>
                <a:schemeClr val="tx1">
                  <a:lumMod val="75000"/>
                  <a:lumOff val="25000"/>
                </a:schemeClr>
              </a:solidFill>
            </a:endParaRPr>
          </a:p>
        </p:txBody>
      </p:sp>
      <p:sp>
        <p:nvSpPr>
          <p:cNvPr id="12" name="내용 개체 틀 11"/>
          <p:cNvSpPr>
            <a:spLocks noGrp="1"/>
          </p:cNvSpPr>
          <p:nvPr>
            <p:ph idx="1"/>
          </p:nvPr>
        </p:nvSpPr>
        <p:spPr>
          <a:xfrm>
            <a:off x="457200" y="1285860"/>
            <a:ext cx="8229600" cy="4840303"/>
          </a:xfrm>
        </p:spPr>
        <p:txBody>
          <a:bodyPr>
            <a:normAutofit/>
          </a:bodyPr>
          <a:lstStyle/>
          <a:p>
            <a:pPr>
              <a:buNone/>
              <a:defRPr lang="ko-KR" altLang="en-US"/>
            </a:pPr>
            <a:r>
              <a:rPr lang="en-US" altLang="ko-KR" sz="2400"/>
              <a:t>(1)</a:t>
            </a:r>
            <a:r>
              <a:rPr lang="ko-KR" altLang="en-US" sz="2400"/>
              <a:t>냉전시대의 방위정책 ②기시 내각</a:t>
            </a:r>
            <a:r>
              <a:rPr lang="en-US" altLang="ko-KR" sz="2400"/>
              <a:t>(57.2~60.7)</a:t>
            </a:r>
            <a:endParaRPr lang="ko-KR" altLang="en-US" sz="2400"/>
          </a:p>
        </p:txBody>
      </p:sp>
      <p:sp>
        <p:nvSpPr>
          <p:cNvPr id="13" name="직사각형 12"/>
          <p:cNvSpPr/>
          <p:nvPr/>
        </p:nvSpPr>
        <p:spPr>
          <a:xfrm>
            <a:off x="928662" y="2285992"/>
            <a:ext cx="6000792" cy="857256"/>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lang="ko-KR" altLang="en-US"/>
            </a:pPr>
            <a:r>
              <a:rPr lang="en-US" altLang="ko-KR"/>
              <a:t>1957</a:t>
            </a:r>
            <a:r>
              <a:rPr lang="ko-KR" altLang="en-US"/>
              <a:t>년 </a:t>
            </a:r>
            <a:r>
              <a:rPr lang="en-US" altLang="ko-KR"/>
              <a:t>5</a:t>
            </a:r>
            <a:r>
              <a:rPr lang="ko-KR" altLang="en-US"/>
              <a:t>월 </a:t>
            </a:r>
            <a:r>
              <a:rPr lang="en-US" altLang="ko-KR"/>
              <a:t>“</a:t>
            </a:r>
            <a:r>
              <a:rPr lang="ko-KR" altLang="en-US"/>
              <a:t>국방의 기본방침</a:t>
            </a:r>
            <a:r>
              <a:rPr lang="en-US" altLang="ko-KR"/>
              <a:t>”</a:t>
            </a:r>
            <a:r>
              <a:rPr lang="ko-KR" altLang="en-US"/>
              <a:t>을 결정</a:t>
            </a:r>
          </a:p>
        </p:txBody>
      </p:sp>
      <p:sp>
        <p:nvSpPr>
          <p:cNvPr id="15" name="직사각형 14"/>
          <p:cNvSpPr/>
          <p:nvPr/>
        </p:nvSpPr>
        <p:spPr>
          <a:xfrm>
            <a:off x="1357290" y="3714752"/>
            <a:ext cx="6000792" cy="928694"/>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lang="ko-KR" altLang="en-US"/>
            </a:pPr>
            <a:r>
              <a:rPr lang="en-US" altLang="ko-KR"/>
              <a:t>1957</a:t>
            </a:r>
            <a:r>
              <a:rPr lang="ko-KR" altLang="en-US"/>
              <a:t>년 </a:t>
            </a:r>
            <a:r>
              <a:rPr lang="en-US" altLang="ko-KR"/>
              <a:t>6</a:t>
            </a:r>
            <a:r>
              <a:rPr lang="ko-KR" altLang="en-US"/>
              <a:t>월 제</a:t>
            </a:r>
            <a:r>
              <a:rPr lang="en-US" altLang="ko-KR"/>
              <a:t>1</a:t>
            </a:r>
            <a:r>
              <a:rPr lang="ko-KR" altLang="en-US"/>
              <a:t>차방위력정비계획</a:t>
            </a:r>
            <a:r>
              <a:rPr lang="en-US" altLang="ko-KR"/>
              <a:t>(1958~1960)</a:t>
            </a:r>
            <a:r>
              <a:rPr lang="ko-KR" altLang="en-US"/>
              <a:t>을 결정 이는 한국전쟁이 휴전으로 미군지상군의 빈자리를 메우는 형식으로 대미의존에서 일본방위력으로 전환을 꾀함</a:t>
            </a:r>
          </a:p>
        </p:txBody>
      </p:sp>
      <p:sp>
        <p:nvSpPr>
          <p:cNvPr id="19" name="직사각형 18"/>
          <p:cNvSpPr/>
          <p:nvPr/>
        </p:nvSpPr>
        <p:spPr>
          <a:xfrm>
            <a:off x="2000232" y="5143512"/>
            <a:ext cx="6000792" cy="928694"/>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lang="ko-KR" altLang="en-US"/>
            </a:pPr>
            <a:r>
              <a:rPr lang="ko-KR" altLang="en-US"/>
              <a:t>국방의 기본방침에 따라 최소한의 자위력 육상자위대 </a:t>
            </a:r>
            <a:r>
              <a:rPr lang="en-US" altLang="ko-KR"/>
              <a:t>18</a:t>
            </a:r>
            <a:r>
              <a:rPr lang="ko-KR" altLang="en-US"/>
              <a:t>만명</a:t>
            </a:r>
            <a:r>
              <a:rPr lang="en-US" altLang="ko-KR"/>
              <a:t>, </a:t>
            </a:r>
            <a:r>
              <a:rPr lang="ko-KR" altLang="en-US"/>
              <a:t>해상자위대</a:t>
            </a:r>
            <a:r>
              <a:rPr lang="en-US" altLang="ko-KR"/>
              <a:t> 12</a:t>
            </a:r>
            <a:r>
              <a:rPr lang="ko-KR" altLang="en-US"/>
              <a:t>만</a:t>
            </a:r>
            <a:r>
              <a:rPr lang="en-US" altLang="ko-KR"/>
              <a:t>4</a:t>
            </a:r>
            <a:r>
              <a:rPr lang="ko-KR" altLang="en-US"/>
              <a:t>천톤 항공자위대 </a:t>
            </a:r>
            <a:r>
              <a:rPr lang="en-US" altLang="ko-KR"/>
              <a:t>1300</a:t>
            </a:r>
            <a:r>
              <a:rPr lang="ko-KR" altLang="en-US"/>
              <a:t>기를 목표에 둠</a:t>
            </a:r>
          </a:p>
        </p:txBody>
      </p:sp>
      <p:pic>
        <p:nvPicPr>
          <p:cNvPr id="21" name="그림 20" descr="기시.jpg"/>
          <p:cNvPicPr>
            <a:picLocks noChangeAspect="1"/>
          </p:cNvPicPr>
          <p:nvPr/>
        </p:nvPicPr>
        <p:blipFill rotWithShape="1">
          <a:blip r:embed="rId3" cstate="print">
            <a:alphaModFix/>
            <a:lum/>
          </a:blip>
          <a:stretch>
            <a:fillRect/>
          </a:stretch>
        </p:blipFill>
        <p:spPr>
          <a:xfrm>
            <a:off x="7229475" y="1357298"/>
            <a:ext cx="1914525" cy="2214578"/>
          </a:xfrm>
          <a:prstGeom prst="rect">
            <a:avLst/>
          </a:prstGeom>
        </p:spPr>
      </p:pic>
      <p:pic>
        <p:nvPicPr>
          <p:cNvPr id="28" name="그림 10" descr="벚4.png"/>
          <p:cNvPicPr>
            <a:picLocks noChangeAspect="1"/>
          </p:cNvPicPr>
          <p:nvPr/>
        </p:nvPicPr>
        <p:blipFill rotWithShape="1">
          <a:blip r:embed="rId4" cstate="print"/>
          <a:stretch>
            <a:fillRect/>
          </a:stretch>
        </p:blipFill>
        <p:spPr>
          <a:xfrm rot="14343378">
            <a:off x="8235674" y="5711308"/>
            <a:ext cx="1201789" cy="1380121"/>
          </a:xfrm>
          <a:prstGeom prst="rect">
            <a:avLst/>
          </a:prstGeom>
        </p:spPr>
      </p:pic>
      <p:pic>
        <p:nvPicPr>
          <p:cNvPr id="29" name="그림 14" descr="벚4.png"/>
          <p:cNvPicPr>
            <a:picLocks noChangeAspect="1"/>
          </p:cNvPicPr>
          <p:nvPr/>
        </p:nvPicPr>
        <p:blipFill rotWithShape="1">
          <a:blip r:embed="rId5" cstate="print"/>
          <a:stretch>
            <a:fillRect/>
          </a:stretch>
        </p:blipFill>
        <p:spPr>
          <a:xfrm rot="7871326">
            <a:off x="59877" y="5756300"/>
            <a:ext cx="229083" cy="263076"/>
          </a:xfrm>
          <a:prstGeom prst="rect">
            <a:avLst/>
          </a:prstGeom>
        </p:spPr>
      </p:pic>
      <p:pic>
        <p:nvPicPr>
          <p:cNvPr id="30" name="그림 8" descr="벚4.png"/>
          <p:cNvPicPr>
            <a:picLocks noChangeAspect="1"/>
          </p:cNvPicPr>
          <p:nvPr/>
        </p:nvPicPr>
        <p:blipFill rotWithShape="1">
          <a:blip r:embed="rId4" cstate="print"/>
          <a:stretch>
            <a:fillRect/>
          </a:stretch>
        </p:blipFill>
        <p:spPr>
          <a:xfrm rot="4546322">
            <a:off x="1149689" y="6335467"/>
            <a:ext cx="435450" cy="500066"/>
          </a:xfrm>
          <a:prstGeom prst="rect">
            <a:avLst/>
          </a:prstGeom>
        </p:spPr>
      </p:pic>
      <p:sp>
        <p:nvSpPr>
          <p:cNvPr id="31" name="TextBox 30"/>
          <p:cNvSpPr txBox="1"/>
          <p:nvPr/>
        </p:nvSpPr>
        <p:spPr>
          <a:xfrm>
            <a:off x="1187624" y="673532"/>
            <a:ext cx="7416824" cy="523220"/>
          </a:xfrm>
          <a:prstGeom prst="rect">
            <a:avLst/>
          </a:prstGeom>
          <a:solidFill>
            <a:srgbClr val="FFFFFF">
              <a:alpha val="71000"/>
            </a:srgbClr>
          </a:solidFill>
        </p:spPr>
        <p:txBody>
          <a:bodyPr wrap="square">
            <a:spAutoFit/>
          </a:bodyPr>
          <a:lstStyle/>
          <a:p>
            <a:pPr algn="ctr">
              <a:defRPr lang="ko-KR" altLang="en-US"/>
            </a:pPr>
            <a:r>
              <a:rPr lang="ko-KR" altLang="en-US" sz="2800" b="1">
                <a:blipFill rotWithShape="1">
                  <a:blip r:embed="rId6"/>
                  <a:stretch>
                    <a:fillRect/>
                  </a:stretch>
                </a:blipFill>
                <a:effectLst>
                  <a:outerShdw blurRad="38100" dist="38100" dir="2700000" algn="tl" rotWithShape="0">
                    <a:srgbClr val="000000">
                      <a:alpha val="40000"/>
                    </a:srgbClr>
                  </a:outerShdw>
                </a:effectLst>
              </a:rPr>
              <a:t>국제환경변화에 따른 역대내각의 방위정책</a:t>
            </a:r>
            <a:endParaRPr lang="en-US" altLang="ko-KR" sz="2800" b="1">
              <a:blipFill rotWithShape="1">
                <a:blip r:embed="rId6"/>
                <a:stretch>
                  <a:fillRect/>
                </a:stretch>
              </a:blipFill>
              <a:effectLst>
                <a:outerShdw blurRad="38100" dist="38100" dir="2700000" algn="tl" rotWithShape="0">
                  <a:srgbClr val="000000">
                    <a:alpha val="40000"/>
                  </a:srgbClr>
                </a:outerShdw>
              </a:effectLst>
            </a:endParaRPr>
          </a:p>
        </p:txBody>
      </p:sp>
      <p:pic>
        <p:nvPicPr>
          <p:cNvPr id="23" name="그림 10" descr="벚4.png"/>
          <p:cNvPicPr>
            <a:picLocks noChangeAspect="1"/>
          </p:cNvPicPr>
          <p:nvPr/>
        </p:nvPicPr>
        <p:blipFill rotWithShape="1">
          <a:blip r:embed="rId4" cstate="print"/>
          <a:stretch>
            <a:fillRect/>
          </a:stretch>
        </p:blipFill>
        <p:spPr>
          <a:xfrm rot="2995632">
            <a:off x="900916" y="179520"/>
            <a:ext cx="712596" cy="818337"/>
          </a:xfrm>
          <a:prstGeom prst="rect">
            <a:avLst/>
          </a:prstGeom>
        </p:spPr>
      </p:pic>
      <p:sp>
        <p:nvSpPr>
          <p:cNvPr id="32" name="톱니 모양의 오른쪽 화살표 21"/>
          <p:cNvSpPr/>
          <p:nvPr/>
        </p:nvSpPr>
        <p:spPr>
          <a:xfrm rot="5400000">
            <a:off x="5644100" y="3175544"/>
            <a:ext cx="386111" cy="514088"/>
          </a:xfrm>
          <a:prstGeom prst="notchedRightArrow">
            <a:avLst>
              <a:gd name="adj1" fmla="val 50000"/>
              <a:gd name="adj2" fmla="val 35920"/>
            </a:avLst>
          </a:prstGeom>
          <a:solidFill>
            <a:srgbClr val="74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3" name="톱니 모양의 오른쪽 화살표 21"/>
          <p:cNvSpPr/>
          <p:nvPr/>
        </p:nvSpPr>
        <p:spPr>
          <a:xfrm rot="5400000">
            <a:off x="6426156" y="4646492"/>
            <a:ext cx="386111" cy="514088"/>
          </a:xfrm>
          <a:prstGeom prst="notchedRightArrow">
            <a:avLst>
              <a:gd name="adj1" fmla="val 50000"/>
              <a:gd name="adj2" fmla="val 35920"/>
            </a:avLst>
          </a:prstGeom>
          <a:solidFill>
            <a:srgbClr val="74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4" name="Rectangle 23"/>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5" name="Rectangle 24"/>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TextBox 15"/>
          <p:cNvSpPr txBox="1"/>
          <p:nvPr/>
        </p:nvSpPr>
        <p:spPr>
          <a:xfrm>
            <a:off x="3649699" y="2839423"/>
            <a:ext cx="184731" cy="400110"/>
          </a:xfrm>
          <a:prstGeom prst="rect">
            <a:avLst/>
          </a:prstGeom>
          <a:noFill/>
        </p:spPr>
        <p:txBody>
          <a:bodyPr wrap="none">
            <a:spAutoFit/>
          </a:bodyPr>
          <a:lstStyle/>
          <a:p>
            <a:pPr lvl="0">
              <a:defRPr lang="ko-KR" altLang="en-US"/>
            </a:pPr>
            <a:endParaRPr lang="ko-KR" altLang="en-US" sz="2000" b="1" spc="-145">
              <a:solidFill>
                <a:schemeClr val="tx1">
                  <a:lumMod val="75000"/>
                  <a:lumOff val="25000"/>
                </a:schemeClr>
              </a:solidFill>
            </a:endParaRPr>
          </a:p>
        </p:txBody>
      </p:sp>
      <p:sp>
        <p:nvSpPr>
          <p:cNvPr id="17" name="TextBox 16"/>
          <p:cNvSpPr txBox="1"/>
          <p:nvPr/>
        </p:nvSpPr>
        <p:spPr>
          <a:xfrm>
            <a:off x="2879699" y="3086806"/>
            <a:ext cx="184731" cy="584775"/>
          </a:xfrm>
          <a:prstGeom prst="rect">
            <a:avLst/>
          </a:prstGeom>
          <a:noFill/>
        </p:spPr>
        <p:txBody>
          <a:bodyPr wrap="none">
            <a:spAutoFit/>
          </a:bodyPr>
          <a:lstStyle/>
          <a:p>
            <a:pPr lvl="0">
              <a:defRPr lang="ko-KR" altLang="en-US"/>
            </a:pPr>
            <a:endParaRPr lang="ko-KR" altLang="en-US" sz="3200" b="1" spc="-293"/>
          </a:p>
        </p:txBody>
      </p:sp>
      <p:sp>
        <p:nvSpPr>
          <p:cNvPr id="18" name="TextBox 17"/>
          <p:cNvSpPr txBox="1"/>
          <p:nvPr/>
        </p:nvSpPr>
        <p:spPr>
          <a:xfrm>
            <a:off x="3303378" y="3560669"/>
            <a:ext cx="184731" cy="307777"/>
          </a:xfrm>
          <a:prstGeom prst="rect">
            <a:avLst/>
          </a:prstGeom>
          <a:noFill/>
        </p:spPr>
        <p:txBody>
          <a:bodyPr wrap="none">
            <a:spAutoFit/>
          </a:bodyPr>
          <a:lstStyle/>
          <a:p>
            <a:pPr lvl="0">
              <a:defRPr lang="ko-KR" altLang="en-US"/>
            </a:pPr>
            <a:endParaRPr lang="ko-KR" altLang="en-US" sz="1400" b="1" spc="-145">
              <a:solidFill>
                <a:schemeClr val="tx1">
                  <a:lumMod val="75000"/>
                  <a:lumOff val="25000"/>
                </a:schemeClr>
              </a:solidFill>
            </a:endParaRPr>
          </a:p>
        </p:txBody>
      </p:sp>
      <p:sp>
        <p:nvSpPr>
          <p:cNvPr id="12" name="내용 개체 틀 11"/>
          <p:cNvSpPr>
            <a:spLocks noGrp="1"/>
          </p:cNvSpPr>
          <p:nvPr>
            <p:ph idx="1"/>
          </p:nvPr>
        </p:nvSpPr>
        <p:spPr>
          <a:xfrm>
            <a:off x="457200" y="1285860"/>
            <a:ext cx="8229600" cy="4840303"/>
          </a:xfrm>
        </p:spPr>
        <p:txBody>
          <a:bodyPr>
            <a:normAutofit/>
          </a:bodyPr>
          <a:lstStyle/>
          <a:p>
            <a:pPr>
              <a:buNone/>
              <a:defRPr lang="ko-KR" altLang="en-US"/>
            </a:pPr>
            <a:r>
              <a:rPr lang="en-US" altLang="ko-KR" sz="2400"/>
              <a:t>(1)</a:t>
            </a:r>
            <a:r>
              <a:rPr lang="ko-KR" altLang="en-US" sz="2400"/>
              <a:t>냉전시대의 방위정책 ③이케다 내각</a:t>
            </a:r>
            <a:r>
              <a:rPr lang="en-US" altLang="ko-KR" sz="2400"/>
              <a:t>(63.12~64.11)</a:t>
            </a:r>
          </a:p>
          <a:p>
            <a:pPr>
              <a:buNone/>
              <a:defRPr lang="ko-KR" altLang="en-US"/>
            </a:pPr>
            <a:endParaRPr lang="ko-KR" altLang="en-US" sz="2400"/>
          </a:p>
        </p:txBody>
      </p:sp>
      <p:sp>
        <p:nvSpPr>
          <p:cNvPr id="13" name="직사각형 12"/>
          <p:cNvSpPr/>
          <p:nvPr/>
        </p:nvSpPr>
        <p:spPr>
          <a:xfrm>
            <a:off x="571472" y="1928802"/>
            <a:ext cx="6357982" cy="1714512"/>
          </a:xfrm>
          <a:prstGeom prst="rect">
            <a:avLst/>
          </a:prstGeom>
          <a:solidFill>
            <a:schemeClr val="bg1"/>
          </a:solidFill>
          <a:ln w="19050">
            <a:solidFill>
              <a:srgbClr val="FF7C80"/>
            </a:solidFill>
            <a:prstDash val="dash"/>
          </a:ln>
        </p:spPr>
        <p:style>
          <a:lnRef idx="1">
            <a:schemeClr val="accent2"/>
          </a:lnRef>
          <a:fillRef idx="2">
            <a:schemeClr val="accent2"/>
          </a:fillRef>
          <a:effectRef idx="1">
            <a:schemeClr val="accent2"/>
          </a:effectRef>
          <a:fontRef idx="minor">
            <a:schemeClr val="dk1"/>
          </a:fontRef>
        </p:style>
        <p:txBody>
          <a:bodyPr anchor="ctr"/>
          <a:lstStyle/>
          <a:p>
            <a:pPr lvl="0">
              <a:defRPr lang="ko-KR" altLang="en-US"/>
            </a:pPr>
            <a:r>
              <a:rPr lang="ko-KR" altLang="en-US"/>
              <a:t>제 </a:t>
            </a:r>
            <a:r>
              <a:rPr lang="en-US" altLang="ko-KR"/>
              <a:t>2</a:t>
            </a:r>
            <a:r>
              <a:rPr lang="ko-KR" altLang="en-US"/>
              <a:t>차 방위력 정비계혹</a:t>
            </a:r>
            <a:r>
              <a:rPr lang="en-US" altLang="ko-KR"/>
              <a:t>(1962~1966) </a:t>
            </a:r>
            <a:r>
              <a:rPr lang="ko-KR" altLang="en-US"/>
              <a:t>결정 미일 안보체제하에서 </a:t>
            </a:r>
            <a:r>
              <a:rPr lang="en-US" altLang="ko-KR"/>
              <a:t>“</a:t>
            </a:r>
            <a:r>
              <a:rPr lang="ko-KR" altLang="en-US"/>
              <a:t>재래식 무기의 사용에 의한 국지전이하의 침략에 대하여 유효하게 대처할 수 있는 방우 체제의 기반은 확립한다</a:t>
            </a:r>
            <a:r>
              <a:rPr lang="en-US" altLang="ko-KR"/>
              <a:t>”</a:t>
            </a:r>
            <a:endParaRPr lang="ko-KR" altLang="en-US"/>
          </a:p>
        </p:txBody>
      </p:sp>
      <p:sp>
        <p:nvSpPr>
          <p:cNvPr id="14" name="타원 13"/>
          <p:cNvSpPr/>
          <p:nvPr/>
        </p:nvSpPr>
        <p:spPr>
          <a:xfrm>
            <a:off x="571472" y="4714884"/>
            <a:ext cx="6572296" cy="1428760"/>
          </a:xfrm>
          <a:prstGeom prst="ellipse">
            <a:avLst/>
          </a:prstGeom>
          <a:solidFill>
            <a:schemeClr val="bg1"/>
          </a:solidFill>
          <a:ln w="19050">
            <a:solidFill>
              <a:srgbClr val="FF7C80"/>
            </a:solidFill>
            <a:prstDash val="dash"/>
          </a:ln>
        </p:spPr>
        <p:style>
          <a:lnRef idx="1">
            <a:schemeClr val="accent2"/>
          </a:lnRef>
          <a:fillRef idx="2">
            <a:schemeClr val="accent2"/>
          </a:fillRef>
          <a:effectRef idx="1">
            <a:schemeClr val="accent2"/>
          </a:effectRef>
          <a:fontRef idx="minor">
            <a:schemeClr val="dk1"/>
          </a:fontRef>
        </p:style>
        <p:txBody>
          <a:bodyPr anchor="ctr"/>
          <a:lstStyle/>
          <a:p>
            <a:pPr algn="ctr">
              <a:defRPr lang="ko-KR" altLang="en-US"/>
            </a:pPr>
            <a:r>
              <a:rPr lang="ko-KR" altLang="en-US"/>
              <a:t>구 소련 잠수함에 대항해서 미사일분야와 대 잠수함 전 장비에 대한 장비교체 외에도 국산화 도모를 의도함</a:t>
            </a:r>
          </a:p>
        </p:txBody>
      </p:sp>
      <p:pic>
        <p:nvPicPr>
          <p:cNvPr id="19" name="그림 18" descr="이케다.jpg"/>
          <p:cNvPicPr>
            <a:picLocks noChangeAspect="1"/>
          </p:cNvPicPr>
          <p:nvPr/>
        </p:nvPicPr>
        <p:blipFill rotWithShape="1">
          <a:blip r:embed="rId3" cstate="print">
            <a:alphaModFix/>
            <a:lum/>
          </a:blip>
          <a:stretch>
            <a:fillRect/>
          </a:stretch>
        </p:blipFill>
        <p:spPr>
          <a:xfrm>
            <a:off x="7215206" y="1714488"/>
            <a:ext cx="1928794" cy="2643190"/>
          </a:xfrm>
          <a:prstGeom prst="rect">
            <a:avLst/>
          </a:prstGeom>
        </p:spPr>
      </p:pic>
      <p:grpSp>
        <p:nvGrpSpPr>
          <p:cNvPr id="5" name="Group 4"/>
          <p:cNvGrpSpPr/>
          <p:nvPr/>
        </p:nvGrpSpPr>
        <p:grpSpPr>
          <a:xfrm>
            <a:off x="1187624" y="584684"/>
            <a:ext cx="7416824" cy="523220"/>
            <a:chOff x="1187624" y="620688"/>
            <a:chExt cx="7416824" cy="523220"/>
          </a:xfrm>
        </p:grpSpPr>
        <p:sp>
          <p:nvSpPr>
            <p:cNvPr id="22" name="직사각형 16"/>
            <p:cNvSpPr/>
            <p:nvPr/>
          </p:nvSpPr>
          <p:spPr>
            <a:xfrm>
              <a:off x="1187624" y="625272"/>
              <a:ext cx="7416824" cy="485146"/>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0" name="TextBox 19"/>
            <p:cNvSpPr txBox="1"/>
            <p:nvPr/>
          </p:nvSpPr>
          <p:spPr>
            <a:xfrm>
              <a:off x="1187624" y="620688"/>
              <a:ext cx="7416824" cy="523220"/>
            </a:xfrm>
            <a:prstGeom prst="rect">
              <a:avLst/>
            </a:prstGeom>
            <a:solidFill>
              <a:srgbClr val="FFFFFF">
                <a:alpha val="71000"/>
              </a:srgbClr>
            </a:solidFill>
          </p:spPr>
          <p:txBody>
            <a:bodyPr wrap="square">
              <a:spAutoFit/>
            </a:bodyPr>
            <a:lstStyle/>
            <a:p>
              <a:pPr algn="ctr">
                <a:defRPr lang="ko-KR" altLang="en-US"/>
              </a:pPr>
              <a:r>
                <a:rPr lang="ko-KR" altLang="en-US" sz="2800" b="1">
                  <a:blipFill rotWithShape="1">
                    <a:blip r:embed="rId4"/>
                    <a:stretch>
                      <a:fillRect/>
                    </a:stretch>
                  </a:blipFill>
                  <a:effectLst>
                    <a:outerShdw blurRad="38100" dist="38100" dir="2700000" algn="tl" rotWithShape="0">
                      <a:srgbClr val="000000">
                        <a:alpha val="40000"/>
                      </a:srgbClr>
                    </a:outerShdw>
                  </a:effectLst>
                </a:rPr>
                <a:t>국제환경변화에 따른 역대내각의 방위정책</a:t>
              </a:r>
              <a:endParaRPr lang="en-US" altLang="ko-KR" sz="2800" b="1">
                <a:blipFill rotWithShape="1">
                  <a:blip r:embed="rId4"/>
                  <a:stretch>
                    <a:fillRect/>
                  </a:stretch>
                </a:blipFill>
                <a:effectLst>
                  <a:outerShdw blurRad="38100" dist="38100" dir="2700000" algn="tl" rotWithShape="0">
                    <a:srgbClr val="000000">
                      <a:alpha val="40000"/>
                    </a:srgbClr>
                  </a:outerShdw>
                </a:effectLst>
              </a:endParaRPr>
            </a:p>
          </p:txBody>
        </p:sp>
      </p:grpSp>
      <p:pic>
        <p:nvPicPr>
          <p:cNvPr id="21" name="그림 10" descr="벚4.png"/>
          <p:cNvPicPr>
            <a:picLocks noChangeAspect="1"/>
          </p:cNvPicPr>
          <p:nvPr/>
        </p:nvPicPr>
        <p:blipFill rotWithShape="1">
          <a:blip r:embed="rId5" cstate="print"/>
          <a:stretch>
            <a:fillRect/>
          </a:stretch>
        </p:blipFill>
        <p:spPr>
          <a:xfrm rot="2995632">
            <a:off x="828908" y="107512"/>
            <a:ext cx="712596" cy="818337"/>
          </a:xfrm>
          <a:prstGeom prst="rect">
            <a:avLst/>
          </a:prstGeom>
        </p:spPr>
      </p:pic>
      <p:pic>
        <p:nvPicPr>
          <p:cNvPr id="26" name="그림 10" descr="벚4.png"/>
          <p:cNvPicPr>
            <a:picLocks noChangeAspect="1"/>
          </p:cNvPicPr>
          <p:nvPr/>
        </p:nvPicPr>
        <p:blipFill rotWithShape="1">
          <a:blip r:embed="rId5" cstate="print"/>
          <a:stretch>
            <a:fillRect/>
          </a:stretch>
        </p:blipFill>
        <p:spPr>
          <a:xfrm rot="14343378">
            <a:off x="8235674" y="5711308"/>
            <a:ext cx="1201789" cy="1380121"/>
          </a:xfrm>
          <a:prstGeom prst="rect">
            <a:avLst/>
          </a:prstGeom>
        </p:spPr>
      </p:pic>
      <p:pic>
        <p:nvPicPr>
          <p:cNvPr id="27" name="그림 14" descr="벚4.png"/>
          <p:cNvPicPr>
            <a:picLocks noChangeAspect="1"/>
          </p:cNvPicPr>
          <p:nvPr/>
        </p:nvPicPr>
        <p:blipFill rotWithShape="1">
          <a:blip r:embed="rId6" cstate="print"/>
          <a:stretch>
            <a:fillRect/>
          </a:stretch>
        </p:blipFill>
        <p:spPr>
          <a:xfrm rot="7871326">
            <a:off x="59877" y="5756300"/>
            <a:ext cx="229083" cy="263076"/>
          </a:xfrm>
          <a:prstGeom prst="rect">
            <a:avLst/>
          </a:prstGeom>
        </p:spPr>
      </p:pic>
      <p:pic>
        <p:nvPicPr>
          <p:cNvPr id="28" name="그림 8" descr="벚4.png"/>
          <p:cNvPicPr>
            <a:picLocks noChangeAspect="1"/>
          </p:cNvPicPr>
          <p:nvPr/>
        </p:nvPicPr>
        <p:blipFill rotWithShape="1">
          <a:blip r:embed="rId5" cstate="print"/>
          <a:stretch>
            <a:fillRect/>
          </a:stretch>
        </p:blipFill>
        <p:spPr>
          <a:xfrm rot="4546322">
            <a:off x="1149689" y="6335467"/>
            <a:ext cx="435450" cy="500066"/>
          </a:xfrm>
          <a:prstGeom prst="rect">
            <a:avLst/>
          </a:prstGeom>
        </p:spPr>
      </p:pic>
      <p:sp>
        <p:nvSpPr>
          <p:cNvPr id="29" name="줄무늬가 있는 오른쪽 화살표 46"/>
          <p:cNvSpPr/>
          <p:nvPr/>
        </p:nvSpPr>
        <p:spPr>
          <a:xfrm rot="5400000">
            <a:off x="3207546" y="3569318"/>
            <a:ext cx="784690" cy="1224136"/>
          </a:xfrm>
          <a:prstGeom prst="stripedRightArrow">
            <a:avLst>
              <a:gd name="adj1" fmla="val 70915"/>
              <a:gd name="adj2" fmla="val 34662"/>
            </a:avLst>
          </a:prstGeom>
          <a:solidFill>
            <a:srgbClr val="55C3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3" name="Rectangle 22"/>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4" name="Rectangle 23"/>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25" name="그림 10" descr="벚4.png"/>
          <p:cNvPicPr>
            <a:picLocks noChangeAspect="1"/>
          </p:cNvPicPr>
          <p:nvPr/>
        </p:nvPicPr>
        <p:blipFill rotWithShape="1">
          <a:blip r:embed="rId3" cstate="print"/>
          <a:stretch>
            <a:fillRect/>
          </a:stretch>
        </p:blipFill>
        <p:spPr>
          <a:xfrm rot="14343378">
            <a:off x="8235674" y="5711308"/>
            <a:ext cx="1201789" cy="1380121"/>
          </a:xfrm>
          <a:prstGeom prst="rect">
            <a:avLst/>
          </a:prstGeom>
        </p:spPr>
      </p:pic>
      <p:pic>
        <p:nvPicPr>
          <p:cNvPr id="26" name="그림 14" descr="벚4.png"/>
          <p:cNvPicPr>
            <a:picLocks noChangeAspect="1"/>
          </p:cNvPicPr>
          <p:nvPr/>
        </p:nvPicPr>
        <p:blipFill rotWithShape="1">
          <a:blip r:embed="rId4" cstate="print"/>
          <a:stretch>
            <a:fillRect/>
          </a:stretch>
        </p:blipFill>
        <p:spPr>
          <a:xfrm rot="7871326">
            <a:off x="59877" y="5756300"/>
            <a:ext cx="229083" cy="263076"/>
          </a:xfrm>
          <a:prstGeom prst="rect">
            <a:avLst/>
          </a:prstGeom>
        </p:spPr>
      </p:pic>
      <p:pic>
        <p:nvPicPr>
          <p:cNvPr id="27" name="그림 8" descr="벚4.png"/>
          <p:cNvPicPr>
            <a:picLocks noChangeAspect="1"/>
          </p:cNvPicPr>
          <p:nvPr/>
        </p:nvPicPr>
        <p:blipFill rotWithShape="1">
          <a:blip r:embed="rId3" cstate="print"/>
          <a:stretch>
            <a:fillRect/>
          </a:stretch>
        </p:blipFill>
        <p:spPr>
          <a:xfrm rot="4546322">
            <a:off x="1149689" y="6335467"/>
            <a:ext cx="435450" cy="500066"/>
          </a:xfrm>
          <a:prstGeom prst="rect">
            <a:avLst/>
          </a:prstGeom>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TextBox 15"/>
          <p:cNvSpPr txBox="1"/>
          <p:nvPr/>
        </p:nvSpPr>
        <p:spPr>
          <a:xfrm>
            <a:off x="3649699" y="2839423"/>
            <a:ext cx="184731" cy="400110"/>
          </a:xfrm>
          <a:prstGeom prst="rect">
            <a:avLst/>
          </a:prstGeom>
          <a:noFill/>
        </p:spPr>
        <p:txBody>
          <a:bodyPr wrap="none">
            <a:spAutoFit/>
          </a:bodyPr>
          <a:lstStyle/>
          <a:p>
            <a:pPr lvl="0">
              <a:defRPr lang="ko-KR" altLang="en-US"/>
            </a:pPr>
            <a:endParaRPr lang="ko-KR" altLang="en-US" sz="2000" b="1" spc="-145">
              <a:solidFill>
                <a:schemeClr val="tx1">
                  <a:lumMod val="75000"/>
                  <a:lumOff val="25000"/>
                </a:schemeClr>
              </a:solidFill>
            </a:endParaRPr>
          </a:p>
        </p:txBody>
      </p:sp>
      <p:sp>
        <p:nvSpPr>
          <p:cNvPr id="17" name="TextBox 16"/>
          <p:cNvSpPr txBox="1"/>
          <p:nvPr/>
        </p:nvSpPr>
        <p:spPr>
          <a:xfrm>
            <a:off x="2879699" y="3086806"/>
            <a:ext cx="184731" cy="584775"/>
          </a:xfrm>
          <a:prstGeom prst="rect">
            <a:avLst/>
          </a:prstGeom>
          <a:noFill/>
        </p:spPr>
        <p:txBody>
          <a:bodyPr wrap="none">
            <a:spAutoFit/>
          </a:bodyPr>
          <a:lstStyle/>
          <a:p>
            <a:pPr lvl="0">
              <a:defRPr lang="ko-KR" altLang="en-US"/>
            </a:pPr>
            <a:endParaRPr lang="ko-KR" altLang="en-US" sz="3200" b="1" spc="-293"/>
          </a:p>
        </p:txBody>
      </p:sp>
      <p:sp>
        <p:nvSpPr>
          <p:cNvPr id="18" name="TextBox 17"/>
          <p:cNvSpPr txBox="1"/>
          <p:nvPr/>
        </p:nvSpPr>
        <p:spPr>
          <a:xfrm>
            <a:off x="3303378" y="3560669"/>
            <a:ext cx="184731" cy="307777"/>
          </a:xfrm>
          <a:prstGeom prst="rect">
            <a:avLst/>
          </a:prstGeom>
          <a:noFill/>
        </p:spPr>
        <p:txBody>
          <a:bodyPr wrap="none">
            <a:spAutoFit/>
          </a:bodyPr>
          <a:lstStyle/>
          <a:p>
            <a:pPr lvl="0">
              <a:defRPr lang="ko-KR" altLang="en-US"/>
            </a:pPr>
            <a:endParaRPr lang="ko-KR" altLang="en-US" sz="1400" b="1" spc="-145">
              <a:solidFill>
                <a:schemeClr val="tx1">
                  <a:lumMod val="75000"/>
                  <a:lumOff val="25000"/>
                </a:schemeClr>
              </a:solidFill>
            </a:endParaRPr>
          </a:p>
        </p:txBody>
      </p:sp>
      <p:sp>
        <p:nvSpPr>
          <p:cNvPr id="12" name="텍스트 개체 틀 11"/>
          <p:cNvSpPr>
            <a:spLocks noGrp="1"/>
          </p:cNvSpPr>
          <p:nvPr>
            <p:ph type="body" idx="1"/>
          </p:nvPr>
        </p:nvSpPr>
        <p:spPr/>
        <p:txBody>
          <a:bodyPr/>
          <a:lstStyle/>
          <a:p>
            <a:pPr lvl="0">
              <a:defRPr lang="ko-KR" altLang="en-US"/>
            </a:pPr>
            <a:r>
              <a:rPr lang="ko-KR" altLang="en-US"/>
              <a:t>④사토 내각 </a:t>
            </a:r>
            <a:r>
              <a:rPr lang="en-US" altLang="ko-KR"/>
              <a:t>(64.11~72.7)</a:t>
            </a:r>
            <a:endParaRPr lang="ko-KR" altLang="en-US"/>
          </a:p>
        </p:txBody>
      </p:sp>
      <p:sp>
        <p:nvSpPr>
          <p:cNvPr id="13" name="내용 개체 틀 12"/>
          <p:cNvSpPr>
            <a:spLocks noGrp="1"/>
          </p:cNvSpPr>
          <p:nvPr>
            <p:ph sz="half" idx="2"/>
          </p:nvPr>
        </p:nvSpPr>
        <p:spPr/>
        <p:txBody>
          <a:bodyPr>
            <a:normAutofit/>
          </a:bodyPr>
          <a:lstStyle/>
          <a:p>
            <a:pPr>
              <a:buNone/>
              <a:defRPr lang="ko-KR" altLang="en-US"/>
            </a:pPr>
            <a:r>
              <a:rPr lang="en-US" altLang="ko-KR" sz="1600"/>
              <a:t>-1969</a:t>
            </a:r>
            <a:r>
              <a:rPr lang="ko-KR" altLang="en-US" sz="1600"/>
              <a:t>년 사토내각은 비핵</a:t>
            </a:r>
            <a:r>
              <a:rPr lang="en-US" altLang="ko-KR" sz="1600"/>
              <a:t>3</a:t>
            </a:r>
            <a:r>
              <a:rPr lang="ko-KR" altLang="en-US" sz="1600"/>
              <a:t>원칙</a:t>
            </a:r>
            <a:r>
              <a:rPr lang="en-US" altLang="ko-KR" sz="1600"/>
              <a:t>(</a:t>
            </a:r>
            <a:r>
              <a:rPr lang="ko-KR" altLang="en-US" sz="1600"/>
              <a:t>제조</a:t>
            </a:r>
            <a:r>
              <a:rPr lang="en-US" altLang="ko-KR" sz="1600"/>
              <a:t>,</a:t>
            </a:r>
            <a:r>
              <a:rPr lang="ko-KR" altLang="en-US" sz="1600"/>
              <a:t>반입 보유 금지</a:t>
            </a:r>
            <a:r>
              <a:rPr lang="en-US" altLang="ko-KR" sz="1600"/>
              <a:t>)</a:t>
            </a:r>
            <a:r>
              <a:rPr lang="ko-KR" altLang="en-US" sz="1600"/>
              <a:t>을 발표</a:t>
            </a:r>
          </a:p>
          <a:p>
            <a:pPr>
              <a:buNone/>
              <a:defRPr lang="ko-KR" altLang="en-US"/>
            </a:pPr>
            <a:r>
              <a:rPr lang="en-US" altLang="ko-KR" sz="1600"/>
              <a:t>-1970</a:t>
            </a:r>
            <a:r>
              <a:rPr lang="ko-KR" altLang="en-US" sz="1600"/>
              <a:t>년 </a:t>
            </a:r>
            <a:r>
              <a:rPr lang="en-US" altLang="ko-KR" sz="1600"/>
              <a:t>“</a:t>
            </a:r>
            <a:r>
              <a:rPr lang="ko-KR" altLang="en-US" sz="1600"/>
              <a:t>방위백서</a:t>
            </a:r>
            <a:r>
              <a:rPr lang="en-US" altLang="ko-KR" sz="1600"/>
              <a:t>”</a:t>
            </a:r>
            <a:r>
              <a:rPr lang="ko-KR" altLang="en-US" sz="1600"/>
              <a:t>에서 최초로 한반도 안정을 거론하면서 한반도의 불안을 일본 군사력 증강으 제</a:t>
            </a:r>
            <a:r>
              <a:rPr lang="en-US" altLang="ko-KR" sz="1600"/>
              <a:t>1</a:t>
            </a:r>
            <a:r>
              <a:rPr lang="ko-KR" altLang="en-US" sz="1600"/>
              <a:t>요인으로 제시</a:t>
            </a:r>
          </a:p>
          <a:p>
            <a:pPr>
              <a:buNone/>
              <a:defRPr lang="ko-KR" altLang="en-US"/>
            </a:pPr>
            <a:r>
              <a:rPr lang="en-US" altLang="ko-KR" sz="1600"/>
              <a:t>-1971</a:t>
            </a:r>
            <a:r>
              <a:rPr lang="ko-KR" altLang="en-US" sz="1600"/>
              <a:t>년 </a:t>
            </a:r>
            <a:r>
              <a:rPr lang="en-US" altLang="ko-KR" sz="1600"/>
              <a:t>“</a:t>
            </a:r>
            <a:r>
              <a:rPr lang="ko-KR" altLang="en-US" sz="1600"/>
              <a:t>일본의 방위는 전수방의를 본지로한다</a:t>
            </a:r>
            <a:r>
              <a:rPr lang="en-US" altLang="ko-KR" sz="1600"/>
              <a:t>”</a:t>
            </a:r>
            <a:r>
              <a:rPr lang="ko-KR" altLang="en-US" sz="1600"/>
              <a:t>라고 언급</a:t>
            </a:r>
          </a:p>
        </p:txBody>
      </p:sp>
      <p:sp>
        <p:nvSpPr>
          <p:cNvPr id="14" name="텍스트 개체 틀 13"/>
          <p:cNvSpPr>
            <a:spLocks noGrp="1"/>
          </p:cNvSpPr>
          <p:nvPr>
            <p:ph type="body" sz="quarter" idx="3"/>
          </p:nvPr>
        </p:nvSpPr>
        <p:spPr>
          <a:xfrm>
            <a:off x="4645025" y="1412776"/>
            <a:ext cx="4041775" cy="639762"/>
          </a:xfrm>
        </p:spPr>
        <p:txBody>
          <a:bodyPr/>
          <a:lstStyle/>
          <a:p>
            <a:pPr lvl="0">
              <a:defRPr lang="ko-KR" altLang="en-US"/>
            </a:pPr>
            <a:r>
              <a:rPr lang="ko-KR" altLang="en-US"/>
              <a:t>⑤다나카 내각</a:t>
            </a:r>
            <a:r>
              <a:rPr lang="en-US" altLang="ko-KR"/>
              <a:t>(72.7~74.12)</a:t>
            </a:r>
            <a:endParaRPr lang="ko-KR" altLang="en-US"/>
          </a:p>
        </p:txBody>
      </p:sp>
      <p:sp>
        <p:nvSpPr>
          <p:cNvPr id="15" name="내용 개체 틀 14"/>
          <p:cNvSpPr>
            <a:spLocks noGrp="1"/>
          </p:cNvSpPr>
          <p:nvPr>
            <p:ph sz="quarter" idx="4"/>
          </p:nvPr>
        </p:nvSpPr>
        <p:spPr>
          <a:xfrm>
            <a:off x="4645025" y="1988840"/>
            <a:ext cx="4041775" cy="3951288"/>
          </a:xfrm>
        </p:spPr>
        <p:txBody>
          <a:bodyPr>
            <a:normAutofit/>
          </a:bodyPr>
          <a:lstStyle/>
          <a:p>
            <a:pPr>
              <a:buNone/>
              <a:defRPr lang="ko-KR" altLang="en-US"/>
            </a:pPr>
            <a:r>
              <a:rPr lang="en-US" altLang="ko-KR" sz="1600"/>
              <a:t>-</a:t>
            </a:r>
            <a:r>
              <a:rPr lang="ko-KR" altLang="en-US" sz="1600"/>
              <a:t>제 </a:t>
            </a:r>
            <a:r>
              <a:rPr lang="en-US" altLang="ko-KR" sz="1600"/>
              <a:t>4</a:t>
            </a:r>
            <a:r>
              <a:rPr lang="ko-KR" altLang="en-US" sz="1600"/>
              <a:t>차 방위력 정비계획은 중일 국교회복으로 아시아의 긴장완화</a:t>
            </a:r>
            <a:r>
              <a:rPr lang="en-US" altLang="ko-KR" sz="1600"/>
              <a:t>, </a:t>
            </a:r>
            <a:r>
              <a:rPr lang="ko-KR" altLang="en-US" sz="1600"/>
              <a:t>미소간의 전략 핵무기제한협정</a:t>
            </a:r>
            <a:r>
              <a:rPr lang="en-US" altLang="ko-KR" sz="1600"/>
              <a:t>, </a:t>
            </a:r>
            <a:r>
              <a:rPr lang="ko-KR" altLang="en-US" sz="1600"/>
              <a:t>오일쇼크</a:t>
            </a:r>
            <a:r>
              <a:rPr lang="en-US" altLang="ko-KR" sz="1600"/>
              <a:t>, </a:t>
            </a:r>
            <a:r>
              <a:rPr lang="ko-KR" altLang="en-US" sz="1600"/>
              <a:t>경제재정악화라는 환경 속에서 결정</a:t>
            </a:r>
          </a:p>
          <a:p>
            <a:pPr>
              <a:buNone/>
              <a:defRPr lang="ko-KR" altLang="en-US"/>
            </a:pPr>
            <a:r>
              <a:rPr lang="en-US" altLang="ko-KR" sz="1600"/>
              <a:t>-</a:t>
            </a:r>
            <a:r>
              <a:rPr lang="ko-KR" altLang="en-US" sz="1600"/>
              <a:t>제</a:t>
            </a:r>
            <a:r>
              <a:rPr lang="en-US" altLang="ko-KR" sz="1600"/>
              <a:t>4</a:t>
            </a:r>
            <a:r>
              <a:rPr lang="ko-KR" altLang="en-US" sz="1600"/>
              <a:t>차이후의 방위력정비계혹은 </a:t>
            </a:r>
            <a:r>
              <a:rPr lang="en-US" altLang="ko-KR" sz="1600"/>
              <a:t>1970</a:t>
            </a:r>
            <a:r>
              <a:rPr lang="ko-KR" altLang="en-US" sz="1600"/>
              <a:t>년대 중반경의 데탕트적 국제 정세를 </a:t>
            </a:r>
            <a:r>
              <a:rPr lang="en-US" altLang="ko-KR" sz="1600"/>
              <a:t>“</a:t>
            </a:r>
            <a:r>
              <a:rPr lang="ko-KR" altLang="en-US" sz="1600"/>
              <a:t>공존과 항쟁</a:t>
            </a:r>
            <a:r>
              <a:rPr lang="en-US" altLang="ko-KR" sz="1600"/>
              <a:t>”</a:t>
            </a:r>
            <a:r>
              <a:rPr lang="ko-KR" altLang="en-US" sz="1600"/>
              <a:t>의 동서관계라고 ㅇㄴ식하면서 방위력 정비를 양적에서 질적 증대로 정책을 수립</a:t>
            </a:r>
          </a:p>
        </p:txBody>
      </p:sp>
      <p:sp>
        <p:nvSpPr>
          <p:cNvPr id="20" name="TextBox 19"/>
          <p:cNvSpPr txBox="1"/>
          <p:nvPr/>
        </p:nvSpPr>
        <p:spPr>
          <a:xfrm>
            <a:off x="571472" y="1214422"/>
            <a:ext cx="7143800" cy="450548"/>
          </a:xfrm>
          <a:prstGeom prst="rect">
            <a:avLst/>
          </a:prstGeom>
          <a:noFill/>
        </p:spPr>
        <p:txBody>
          <a:bodyPr wrap="square">
            <a:spAutoFit/>
          </a:bodyPr>
          <a:lstStyle/>
          <a:p>
            <a:pPr lvl="0">
              <a:defRPr lang="ko-KR" altLang="en-US"/>
            </a:pPr>
            <a:r>
              <a:rPr lang="en-US" altLang="ko-KR" sz="2400"/>
              <a:t>(1)</a:t>
            </a:r>
            <a:r>
              <a:rPr lang="ko-KR" altLang="en-US" sz="2400"/>
              <a:t>냉정시대의 방위 정책</a:t>
            </a:r>
          </a:p>
        </p:txBody>
      </p:sp>
      <p:pic>
        <p:nvPicPr>
          <p:cNvPr id="19" name="그림 18" descr="사토.jpg"/>
          <p:cNvPicPr>
            <a:picLocks noChangeAspect="1"/>
          </p:cNvPicPr>
          <p:nvPr/>
        </p:nvPicPr>
        <p:blipFill rotWithShape="1">
          <a:blip r:embed="rId5" cstate="print">
            <a:alphaModFix/>
            <a:lum/>
          </a:blip>
          <a:stretch>
            <a:fillRect/>
          </a:stretch>
        </p:blipFill>
        <p:spPr>
          <a:xfrm>
            <a:off x="857224" y="4429132"/>
            <a:ext cx="1928826" cy="2245751"/>
          </a:xfrm>
          <a:prstGeom prst="rect">
            <a:avLst/>
          </a:prstGeom>
        </p:spPr>
      </p:pic>
      <p:pic>
        <p:nvPicPr>
          <p:cNvPr id="21" name="그림 20" descr="다나카.jpg"/>
          <p:cNvPicPr>
            <a:picLocks noChangeAspect="1"/>
          </p:cNvPicPr>
          <p:nvPr/>
        </p:nvPicPr>
        <p:blipFill rotWithShape="1">
          <a:blip r:embed="rId6" cstate="print">
            <a:alphaModFix/>
            <a:lum/>
          </a:blip>
          <a:stretch>
            <a:fillRect/>
          </a:stretch>
        </p:blipFill>
        <p:spPr>
          <a:xfrm>
            <a:off x="6572264" y="4429132"/>
            <a:ext cx="2000264" cy="2286016"/>
          </a:xfrm>
          <a:prstGeom prst="rect">
            <a:avLst/>
          </a:prstGeom>
        </p:spPr>
      </p:pic>
      <p:grpSp>
        <p:nvGrpSpPr>
          <p:cNvPr id="28" name="Group 27"/>
          <p:cNvGrpSpPr/>
          <p:nvPr/>
        </p:nvGrpSpPr>
        <p:grpSpPr>
          <a:xfrm>
            <a:off x="1187624" y="673532"/>
            <a:ext cx="7416824" cy="523220"/>
            <a:chOff x="1187624" y="673532"/>
            <a:chExt cx="7416824" cy="523220"/>
          </a:xfrm>
        </p:grpSpPr>
        <p:sp>
          <p:nvSpPr>
            <p:cNvPr id="29" name="직사각형 16"/>
            <p:cNvSpPr/>
            <p:nvPr/>
          </p:nvSpPr>
          <p:spPr>
            <a:xfrm>
              <a:off x="1187624" y="704516"/>
              <a:ext cx="7416824" cy="492235"/>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0" name="TextBox 29"/>
            <p:cNvSpPr txBox="1"/>
            <p:nvPr/>
          </p:nvSpPr>
          <p:spPr>
            <a:xfrm>
              <a:off x="1187624" y="673532"/>
              <a:ext cx="7416824" cy="523220"/>
            </a:xfrm>
            <a:prstGeom prst="rect">
              <a:avLst/>
            </a:prstGeom>
            <a:solidFill>
              <a:srgbClr val="FFFFFF">
                <a:alpha val="71000"/>
              </a:srgbClr>
            </a:solidFill>
          </p:spPr>
          <p:txBody>
            <a:bodyPr wrap="square">
              <a:spAutoFit/>
            </a:bodyPr>
            <a:lstStyle/>
            <a:p>
              <a:pPr algn="ctr">
                <a:defRPr lang="ko-KR" altLang="en-US"/>
              </a:pPr>
              <a:r>
                <a:rPr lang="ko-KR" altLang="en-US" sz="2800" b="1">
                  <a:blipFill rotWithShape="1">
                    <a:blip r:embed="rId7"/>
                    <a:stretch>
                      <a:fillRect/>
                    </a:stretch>
                  </a:blipFill>
                  <a:effectLst>
                    <a:outerShdw blurRad="38100" dist="38100" dir="2700000" algn="tl" rotWithShape="0">
                      <a:srgbClr val="000000">
                        <a:alpha val="40000"/>
                      </a:srgbClr>
                    </a:outerShdw>
                  </a:effectLst>
                </a:rPr>
                <a:t>국제환경변화에 따른 역대내각의 방위정책</a:t>
              </a:r>
              <a:endParaRPr lang="en-US" altLang="ko-KR" sz="2800" b="1">
                <a:blipFill rotWithShape="1">
                  <a:blip r:embed="rId7"/>
                  <a:stretch>
                    <a:fillRect/>
                  </a:stretch>
                </a:blipFill>
                <a:effectLst>
                  <a:outerShdw blurRad="38100" dist="38100" dir="2700000" algn="tl" rotWithShape="0">
                    <a:srgbClr val="000000">
                      <a:alpha val="40000"/>
                    </a:srgbClr>
                  </a:outerShdw>
                </a:effectLst>
              </a:endParaRPr>
            </a:p>
          </p:txBody>
        </p:sp>
      </p:grpSp>
      <p:pic>
        <p:nvPicPr>
          <p:cNvPr id="31" name="그림 10" descr="벚4.png"/>
          <p:cNvPicPr>
            <a:picLocks noChangeAspect="1"/>
          </p:cNvPicPr>
          <p:nvPr/>
        </p:nvPicPr>
        <p:blipFill rotWithShape="1">
          <a:blip r:embed="rId3" cstate="print"/>
          <a:stretch>
            <a:fillRect/>
          </a:stretch>
        </p:blipFill>
        <p:spPr>
          <a:xfrm rot="2995632">
            <a:off x="864912" y="215524"/>
            <a:ext cx="712596" cy="818337"/>
          </a:xfrm>
          <a:prstGeom prst="rect">
            <a:avLst/>
          </a:prstGeom>
        </p:spPr>
      </p:pic>
      <p:sp>
        <p:nvSpPr>
          <p:cNvPr id="32" name="모서리가 둥근 직사각형 41"/>
          <p:cNvSpPr/>
          <p:nvPr/>
        </p:nvSpPr>
        <p:spPr>
          <a:xfrm>
            <a:off x="457201" y="1702307"/>
            <a:ext cx="3970784" cy="2539988"/>
          </a:xfrm>
          <a:prstGeom prst="roundRect">
            <a:avLst>
              <a:gd name="adj" fmla="val 16667"/>
            </a:avLst>
          </a:prstGeom>
          <a:noFill/>
          <a:ln>
            <a:solidFill>
              <a:srgbClr val="55C3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lang="ko-KR" altLang="en-US"/>
            </a:pPr>
            <a:endParaRPr lang="ko-KR" altLang="en-US" sz="1600">
              <a:solidFill>
                <a:schemeClr val="tx1"/>
              </a:solidFill>
            </a:endParaRPr>
          </a:p>
        </p:txBody>
      </p:sp>
      <p:sp>
        <p:nvSpPr>
          <p:cNvPr id="33" name="모서리가 둥근 직사각형 41"/>
          <p:cNvSpPr/>
          <p:nvPr/>
        </p:nvSpPr>
        <p:spPr>
          <a:xfrm>
            <a:off x="4620410" y="1556792"/>
            <a:ext cx="4066389" cy="2850741"/>
          </a:xfrm>
          <a:prstGeom prst="roundRect">
            <a:avLst>
              <a:gd name="adj" fmla="val 16667"/>
            </a:avLst>
          </a:prstGeom>
          <a:noFill/>
          <a:ln>
            <a:solidFill>
              <a:srgbClr val="55C3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lang="ko-KR" altLang="en-US"/>
            </a:pPr>
            <a:endParaRPr lang="ko-KR" altLang="en-US" sz="160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5" name="Rectangle 24"/>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8" name="Rectangle 27"/>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TextBox 15"/>
          <p:cNvSpPr txBox="1"/>
          <p:nvPr/>
        </p:nvSpPr>
        <p:spPr>
          <a:xfrm>
            <a:off x="3649699" y="2839423"/>
            <a:ext cx="184731" cy="400110"/>
          </a:xfrm>
          <a:prstGeom prst="rect">
            <a:avLst/>
          </a:prstGeom>
          <a:noFill/>
        </p:spPr>
        <p:txBody>
          <a:bodyPr wrap="none">
            <a:spAutoFit/>
          </a:bodyPr>
          <a:lstStyle/>
          <a:p>
            <a:pPr lvl="0">
              <a:defRPr lang="ko-KR" altLang="en-US"/>
            </a:pPr>
            <a:endParaRPr lang="ko-KR" altLang="en-US" sz="2000" b="1" spc="-145">
              <a:solidFill>
                <a:schemeClr val="tx1">
                  <a:lumMod val="75000"/>
                  <a:lumOff val="25000"/>
                </a:schemeClr>
              </a:solidFill>
            </a:endParaRPr>
          </a:p>
        </p:txBody>
      </p:sp>
      <p:sp>
        <p:nvSpPr>
          <p:cNvPr id="17" name="TextBox 16"/>
          <p:cNvSpPr txBox="1"/>
          <p:nvPr/>
        </p:nvSpPr>
        <p:spPr>
          <a:xfrm>
            <a:off x="2879699" y="3086806"/>
            <a:ext cx="184731" cy="584775"/>
          </a:xfrm>
          <a:prstGeom prst="rect">
            <a:avLst/>
          </a:prstGeom>
          <a:noFill/>
        </p:spPr>
        <p:txBody>
          <a:bodyPr wrap="none">
            <a:spAutoFit/>
          </a:bodyPr>
          <a:lstStyle/>
          <a:p>
            <a:pPr lvl="0">
              <a:defRPr lang="ko-KR" altLang="en-US"/>
            </a:pPr>
            <a:endParaRPr lang="ko-KR" altLang="en-US" sz="3200" b="1" spc="-293"/>
          </a:p>
        </p:txBody>
      </p:sp>
      <p:sp>
        <p:nvSpPr>
          <p:cNvPr id="18" name="TextBox 17"/>
          <p:cNvSpPr txBox="1"/>
          <p:nvPr/>
        </p:nvSpPr>
        <p:spPr>
          <a:xfrm>
            <a:off x="3303378" y="3560669"/>
            <a:ext cx="184731" cy="307777"/>
          </a:xfrm>
          <a:prstGeom prst="rect">
            <a:avLst/>
          </a:prstGeom>
          <a:noFill/>
        </p:spPr>
        <p:txBody>
          <a:bodyPr wrap="none">
            <a:spAutoFit/>
          </a:bodyPr>
          <a:lstStyle/>
          <a:p>
            <a:pPr lvl="0">
              <a:defRPr lang="ko-KR" altLang="en-US"/>
            </a:pPr>
            <a:endParaRPr lang="ko-KR" altLang="en-US" sz="1400" b="1" spc="-145">
              <a:solidFill>
                <a:schemeClr val="tx1">
                  <a:lumMod val="75000"/>
                  <a:lumOff val="25000"/>
                </a:schemeClr>
              </a:solidFill>
            </a:endParaRPr>
          </a:p>
        </p:txBody>
      </p:sp>
      <p:sp>
        <p:nvSpPr>
          <p:cNvPr id="19" name="TextBox 18"/>
          <p:cNvSpPr txBox="1"/>
          <p:nvPr/>
        </p:nvSpPr>
        <p:spPr>
          <a:xfrm>
            <a:off x="571472" y="1357298"/>
            <a:ext cx="7786742" cy="450547"/>
          </a:xfrm>
          <a:prstGeom prst="rect">
            <a:avLst/>
          </a:prstGeom>
          <a:noFill/>
        </p:spPr>
        <p:txBody>
          <a:bodyPr wrap="square">
            <a:spAutoFit/>
          </a:bodyPr>
          <a:lstStyle/>
          <a:p>
            <a:pPr lvl="0">
              <a:defRPr lang="ko-KR" altLang="en-US"/>
            </a:pPr>
            <a:r>
              <a:rPr lang="en-US" altLang="ko-KR" sz="2400"/>
              <a:t>(1)</a:t>
            </a:r>
            <a:r>
              <a:rPr lang="ko-KR" altLang="en-US" sz="2400"/>
              <a:t>냉전시대의 방위정책 ⑥미키 내각 </a:t>
            </a:r>
            <a:r>
              <a:rPr lang="en-US" altLang="ko-KR" sz="2400"/>
              <a:t>(74.12~76.12)</a:t>
            </a:r>
            <a:endParaRPr lang="ko-KR" altLang="en-US" sz="2400"/>
          </a:p>
        </p:txBody>
      </p:sp>
      <p:sp>
        <p:nvSpPr>
          <p:cNvPr id="20" name="타원 19"/>
          <p:cNvSpPr/>
          <p:nvPr/>
        </p:nvSpPr>
        <p:spPr>
          <a:xfrm>
            <a:off x="571472" y="2367120"/>
            <a:ext cx="2571768" cy="2286016"/>
          </a:xfrm>
          <a:prstGeom prst="ellipse">
            <a:avLst/>
          </a:prstGeom>
          <a:ln w="12700">
            <a:prstDash val="dash"/>
          </a:ln>
        </p:spPr>
        <p:style>
          <a:lnRef idx="1">
            <a:schemeClr val="dk1"/>
          </a:lnRef>
          <a:fillRef idx="2">
            <a:schemeClr val="dk1"/>
          </a:fillRef>
          <a:effectRef idx="1">
            <a:schemeClr val="dk1"/>
          </a:effectRef>
          <a:fontRef idx="minor">
            <a:schemeClr val="dk1"/>
          </a:fontRef>
        </p:style>
        <p:txBody>
          <a:bodyPr anchor="ctr"/>
          <a:lstStyle/>
          <a:p>
            <a:pPr algn="ctr">
              <a:defRPr lang="ko-KR" altLang="en-US"/>
            </a:pPr>
            <a:r>
              <a:rPr lang="en-US" altLang="ko-KR"/>
              <a:t>1976</a:t>
            </a:r>
            <a:r>
              <a:rPr lang="ko-KR" altLang="en-US"/>
              <a:t>년 </a:t>
            </a:r>
            <a:r>
              <a:rPr lang="en-US" altLang="ko-KR"/>
              <a:t>10</a:t>
            </a:r>
            <a:r>
              <a:rPr lang="ko-KR" altLang="en-US"/>
              <a:t>월 </a:t>
            </a:r>
            <a:r>
              <a:rPr lang="en-US" altLang="ko-KR"/>
              <a:t>“</a:t>
            </a:r>
            <a:r>
              <a:rPr lang="ko-KR" altLang="en-US"/>
              <a:t>방위개혁대강</a:t>
            </a:r>
            <a:r>
              <a:rPr lang="en-US" altLang="ko-KR"/>
              <a:t>(</a:t>
            </a:r>
            <a:r>
              <a:rPr lang="ko-KR" altLang="en-US"/>
              <a:t>구</a:t>
            </a:r>
            <a:r>
              <a:rPr lang="en-US" altLang="ko-KR"/>
              <a:t>)</a:t>
            </a:r>
            <a:r>
              <a:rPr lang="ko-KR" altLang="en-US"/>
              <a:t>를 설정</a:t>
            </a:r>
          </a:p>
        </p:txBody>
      </p:sp>
      <p:sp>
        <p:nvSpPr>
          <p:cNvPr id="21" name="타원 20"/>
          <p:cNvSpPr/>
          <p:nvPr/>
        </p:nvSpPr>
        <p:spPr>
          <a:xfrm>
            <a:off x="3357554" y="2437988"/>
            <a:ext cx="2571768" cy="2143140"/>
          </a:xfrm>
          <a:prstGeom prst="ellipse">
            <a:avLst/>
          </a:prstGeom>
          <a:ln w="12700">
            <a:prstDash val="dash"/>
          </a:ln>
        </p:spPr>
        <p:style>
          <a:lnRef idx="1">
            <a:schemeClr val="accent2"/>
          </a:lnRef>
          <a:fillRef idx="2">
            <a:schemeClr val="accent2"/>
          </a:fillRef>
          <a:effectRef idx="1">
            <a:schemeClr val="accent2"/>
          </a:effectRef>
          <a:fontRef idx="minor">
            <a:schemeClr val="dk1"/>
          </a:fontRef>
        </p:style>
        <p:txBody>
          <a:bodyPr anchor="ctr"/>
          <a:lstStyle/>
          <a:p>
            <a:pPr algn="ctr">
              <a:defRPr lang="ko-KR" altLang="en-US"/>
            </a:pPr>
            <a:r>
              <a:rPr lang="en-US" altLang="ko-KR"/>
              <a:t>1976</a:t>
            </a:r>
            <a:r>
              <a:rPr lang="ko-KR" altLang="en-US"/>
              <a:t>년 미일 양국에 의한 방위협력소 의원회 설치하여 방위협력의 재검토를 착수함</a:t>
            </a:r>
          </a:p>
        </p:txBody>
      </p:sp>
      <p:sp>
        <p:nvSpPr>
          <p:cNvPr id="23" name="타원 22"/>
          <p:cNvSpPr/>
          <p:nvPr/>
        </p:nvSpPr>
        <p:spPr>
          <a:xfrm>
            <a:off x="6143636" y="2420888"/>
            <a:ext cx="2500330" cy="2143140"/>
          </a:xfrm>
          <a:prstGeom prst="ellipse">
            <a:avLst/>
          </a:prstGeom>
          <a:ln w="12700">
            <a:prstDash val="dash"/>
          </a:ln>
        </p:spPr>
        <p:style>
          <a:lnRef idx="1">
            <a:schemeClr val="accent1"/>
          </a:lnRef>
          <a:fillRef idx="2">
            <a:schemeClr val="accent1"/>
          </a:fillRef>
          <a:effectRef idx="1">
            <a:schemeClr val="accent1"/>
          </a:effectRef>
          <a:fontRef idx="minor">
            <a:schemeClr val="dk1"/>
          </a:fontRef>
        </p:style>
        <p:txBody>
          <a:bodyPr anchor="ctr"/>
          <a:lstStyle/>
          <a:p>
            <a:pPr algn="ctr">
              <a:defRPr lang="ko-KR" altLang="en-US"/>
            </a:pPr>
            <a:r>
              <a:rPr lang="en-US" altLang="ko-KR"/>
              <a:t>1978</a:t>
            </a:r>
            <a:r>
              <a:rPr lang="ko-KR" altLang="en-US"/>
              <a:t>년 </a:t>
            </a:r>
            <a:r>
              <a:rPr lang="en-US" altLang="ko-KR"/>
              <a:t>11</a:t>
            </a:r>
            <a:r>
              <a:rPr lang="ko-KR" altLang="en-US"/>
              <a:t>월 미일안보조약을 기초로 미일방위협력지침에 합의함</a:t>
            </a:r>
          </a:p>
        </p:txBody>
      </p:sp>
      <p:sp>
        <p:nvSpPr>
          <p:cNvPr id="26" name="아래로 구부러진 화살표 25"/>
          <p:cNvSpPr/>
          <p:nvPr/>
        </p:nvSpPr>
        <p:spPr>
          <a:xfrm>
            <a:off x="2571736" y="1785926"/>
            <a:ext cx="1071570" cy="642942"/>
          </a:xfrm>
          <a:prstGeom prst="curvedDownArrow">
            <a:avLst>
              <a:gd name="adj1" fmla="val 25000"/>
              <a:gd name="adj2" fmla="val 50000"/>
              <a:gd name="adj3" fmla="val 25000"/>
            </a:avLst>
          </a:prstGeom>
          <a:ln>
            <a:solidFill>
              <a:srgbClr val="00B0F0"/>
            </a:solidFill>
            <a:prstDash val="sysDash"/>
          </a:ln>
        </p:spPr>
        <p:style>
          <a:lnRef idx="2">
            <a:schemeClr val="accent6"/>
          </a:lnRef>
          <a:fillRef idx="1">
            <a:schemeClr val="lt1"/>
          </a:fillRef>
          <a:effectRef idx="0">
            <a:schemeClr val="accent6"/>
          </a:effectRef>
          <a:fontRef idx="minor">
            <a:schemeClr val="dk1"/>
          </a:fontRef>
        </p:style>
        <p:txBody>
          <a:bodyPr anchor="ctr"/>
          <a:lstStyle/>
          <a:p>
            <a:pPr algn="ctr">
              <a:defRPr lang="ko-KR" altLang="en-US"/>
            </a:pPr>
            <a:endParaRPr lang="ko-KR" altLang="en-US">
              <a:solidFill>
                <a:schemeClr val="tx1"/>
              </a:solidFill>
            </a:endParaRPr>
          </a:p>
        </p:txBody>
      </p:sp>
      <p:sp>
        <p:nvSpPr>
          <p:cNvPr id="27" name="아래로 구부러진 화살표 26"/>
          <p:cNvSpPr/>
          <p:nvPr/>
        </p:nvSpPr>
        <p:spPr>
          <a:xfrm>
            <a:off x="5500694" y="1857364"/>
            <a:ext cx="1071570" cy="571504"/>
          </a:xfrm>
          <a:prstGeom prst="curvedDownArrow">
            <a:avLst>
              <a:gd name="adj1" fmla="val 25000"/>
              <a:gd name="adj2" fmla="val 50000"/>
              <a:gd name="adj3" fmla="val 25000"/>
            </a:avLst>
          </a:prstGeom>
          <a:ln>
            <a:solidFill>
              <a:srgbClr val="00B0F0"/>
            </a:solidFill>
            <a:prstDash val="sysDash"/>
          </a:ln>
        </p:spPr>
        <p:style>
          <a:lnRef idx="2">
            <a:schemeClr val="accent6"/>
          </a:lnRef>
          <a:fillRef idx="1">
            <a:schemeClr val="lt1"/>
          </a:fillRef>
          <a:effectRef idx="0">
            <a:schemeClr val="accent6"/>
          </a:effectRef>
          <a:fontRef idx="minor">
            <a:schemeClr val="dk1"/>
          </a:fontRef>
        </p:style>
        <p:txBody>
          <a:bodyPr anchor="ctr"/>
          <a:lstStyle/>
          <a:p>
            <a:pPr algn="ctr">
              <a:defRPr lang="ko-KR" altLang="en-US"/>
            </a:pPr>
            <a:endParaRPr lang="ko-KR" altLang="en-US">
              <a:solidFill>
                <a:schemeClr val="tx1"/>
              </a:solidFill>
            </a:endParaRPr>
          </a:p>
        </p:txBody>
      </p:sp>
      <p:pic>
        <p:nvPicPr>
          <p:cNvPr id="22" name="그림 21" descr="미키.jpg"/>
          <p:cNvPicPr>
            <a:picLocks noChangeAspect="1"/>
          </p:cNvPicPr>
          <p:nvPr/>
        </p:nvPicPr>
        <p:blipFill rotWithShape="1">
          <a:blip r:embed="rId3" cstate="print">
            <a:alphaModFix/>
            <a:lum/>
          </a:blip>
          <a:stretch>
            <a:fillRect/>
          </a:stretch>
        </p:blipFill>
        <p:spPr>
          <a:xfrm>
            <a:off x="3071802" y="4643446"/>
            <a:ext cx="3357586" cy="2042041"/>
          </a:xfrm>
          <a:prstGeom prst="rect">
            <a:avLst/>
          </a:prstGeom>
        </p:spPr>
      </p:pic>
      <p:grpSp>
        <p:nvGrpSpPr>
          <p:cNvPr id="29" name="Group 28"/>
          <p:cNvGrpSpPr/>
          <p:nvPr/>
        </p:nvGrpSpPr>
        <p:grpSpPr>
          <a:xfrm>
            <a:off x="1187624" y="673532"/>
            <a:ext cx="7416824" cy="523220"/>
            <a:chOff x="1187624" y="673532"/>
            <a:chExt cx="7416824" cy="523220"/>
          </a:xfrm>
        </p:grpSpPr>
        <p:sp>
          <p:nvSpPr>
            <p:cNvPr id="30" name="직사각형 16"/>
            <p:cNvSpPr/>
            <p:nvPr/>
          </p:nvSpPr>
          <p:spPr>
            <a:xfrm>
              <a:off x="1187624" y="699360"/>
              <a:ext cx="7416824" cy="497392"/>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1" name="TextBox 30"/>
            <p:cNvSpPr txBox="1"/>
            <p:nvPr/>
          </p:nvSpPr>
          <p:spPr>
            <a:xfrm>
              <a:off x="1187624" y="673532"/>
              <a:ext cx="7416824" cy="523220"/>
            </a:xfrm>
            <a:prstGeom prst="rect">
              <a:avLst/>
            </a:prstGeom>
            <a:solidFill>
              <a:srgbClr val="FFFFFF">
                <a:alpha val="71000"/>
              </a:srgbClr>
            </a:solidFill>
          </p:spPr>
          <p:txBody>
            <a:bodyPr wrap="square">
              <a:spAutoFit/>
            </a:bodyPr>
            <a:lstStyle/>
            <a:p>
              <a:pPr algn="ctr">
                <a:defRPr lang="ko-KR" altLang="en-US"/>
              </a:pPr>
              <a:r>
                <a:rPr lang="ko-KR" altLang="en-US" sz="2800" b="1">
                  <a:blipFill rotWithShape="1">
                    <a:blip r:embed="rId4"/>
                    <a:stretch>
                      <a:fillRect/>
                    </a:stretch>
                  </a:blipFill>
                  <a:effectLst>
                    <a:outerShdw blurRad="38100" dist="38100" dir="2700000" algn="tl" rotWithShape="0">
                      <a:srgbClr val="000000">
                        <a:alpha val="40000"/>
                      </a:srgbClr>
                    </a:outerShdw>
                  </a:effectLst>
                </a:rPr>
                <a:t>국제환경변화에 따른 역대내각의 방위정책</a:t>
              </a:r>
              <a:endParaRPr lang="en-US" altLang="ko-KR" sz="2800" b="1">
                <a:blipFill rotWithShape="1">
                  <a:blip r:embed="rId4"/>
                  <a:stretch>
                    <a:fillRect/>
                  </a:stretch>
                </a:blipFill>
                <a:effectLst>
                  <a:outerShdw blurRad="38100" dist="38100" dir="2700000" algn="tl" rotWithShape="0">
                    <a:srgbClr val="000000">
                      <a:alpha val="40000"/>
                    </a:srgbClr>
                  </a:outerShdw>
                </a:effectLst>
              </a:endParaRPr>
            </a:p>
          </p:txBody>
        </p:sp>
      </p:grpSp>
      <p:pic>
        <p:nvPicPr>
          <p:cNvPr id="32" name="그림 10" descr="벚4.png"/>
          <p:cNvPicPr>
            <a:picLocks noChangeAspect="1"/>
          </p:cNvPicPr>
          <p:nvPr/>
        </p:nvPicPr>
        <p:blipFill rotWithShape="1">
          <a:blip r:embed="rId5" cstate="print"/>
          <a:stretch>
            <a:fillRect/>
          </a:stretch>
        </p:blipFill>
        <p:spPr>
          <a:xfrm rot="2995632">
            <a:off x="864912" y="215524"/>
            <a:ext cx="712596" cy="818337"/>
          </a:xfrm>
          <a:prstGeom prst="rect">
            <a:avLst/>
          </a:prstGeom>
        </p:spPr>
      </p:pic>
      <p:pic>
        <p:nvPicPr>
          <p:cNvPr id="33" name="그림 10" descr="벚4.png"/>
          <p:cNvPicPr>
            <a:picLocks noChangeAspect="1"/>
          </p:cNvPicPr>
          <p:nvPr/>
        </p:nvPicPr>
        <p:blipFill rotWithShape="1">
          <a:blip r:embed="rId5" cstate="print"/>
          <a:stretch>
            <a:fillRect/>
          </a:stretch>
        </p:blipFill>
        <p:spPr>
          <a:xfrm rot="14343378">
            <a:off x="8235674" y="5711308"/>
            <a:ext cx="1201789" cy="1380121"/>
          </a:xfrm>
          <a:prstGeom prst="rect">
            <a:avLst/>
          </a:prstGeom>
        </p:spPr>
      </p:pic>
      <p:pic>
        <p:nvPicPr>
          <p:cNvPr id="34" name="그림 14" descr="벚4.png"/>
          <p:cNvPicPr>
            <a:picLocks noChangeAspect="1"/>
          </p:cNvPicPr>
          <p:nvPr/>
        </p:nvPicPr>
        <p:blipFill rotWithShape="1">
          <a:blip r:embed="rId6" cstate="print"/>
          <a:stretch>
            <a:fillRect/>
          </a:stretch>
        </p:blipFill>
        <p:spPr>
          <a:xfrm rot="7871326">
            <a:off x="59877" y="5756300"/>
            <a:ext cx="229083" cy="263076"/>
          </a:xfrm>
          <a:prstGeom prst="rect">
            <a:avLst/>
          </a:prstGeom>
        </p:spPr>
      </p:pic>
      <p:pic>
        <p:nvPicPr>
          <p:cNvPr id="35" name="그림 8" descr="벚4.png"/>
          <p:cNvPicPr>
            <a:picLocks noChangeAspect="1"/>
          </p:cNvPicPr>
          <p:nvPr/>
        </p:nvPicPr>
        <p:blipFill rotWithShape="1">
          <a:blip r:embed="rId5" cstate="print"/>
          <a:stretch>
            <a:fillRect/>
          </a:stretch>
        </p:blipFill>
        <p:spPr>
          <a:xfrm rot="4546322">
            <a:off x="1149689" y="6335467"/>
            <a:ext cx="435450" cy="50006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6" name="Rectangle 35"/>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0" name="Rectangle 39"/>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TextBox 15"/>
          <p:cNvSpPr txBox="1"/>
          <p:nvPr/>
        </p:nvSpPr>
        <p:spPr>
          <a:xfrm>
            <a:off x="3649699" y="2839423"/>
            <a:ext cx="184731" cy="400110"/>
          </a:xfrm>
          <a:prstGeom prst="rect">
            <a:avLst/>
          </a:prstGeom>
          <a:noFill/>
        </p:spPr>
        <p:txBody>
          <a:bodyPr wrap="none">
            <a:spAutoFit/>
          </a:bodyPr>
          <a:lstStyle/>
          <a:p>
            <a:pPr lvl="0">
              <a:defRPr lang="ko-KR" altLang="en-US"/>
            </a:pPr>
            <a:endParaRPr lang="ko-KR" altLang="en-US" sz="2000" b="1" spc="-145">
              <a:solidFill>
                <a:schemeClr val="tx1">
                  <a:lumMod val="75000"/>
                  <a:lumOff val="25000"/>
                </a:schemeClr>
              </a:solidFill>
            </a:endParaRPr>
          </a:p>
        </p:txBody>
      </p:sp>
      <p:sp>
        <p:nvSpPr>
          <p:cNvPr id="17" name="TextBox 16"/>
          <p:cNvSpPr txBox="1"/>
          <p:nvPr/>
        </p:nvSpPr>
        <p:spPr>
          <a:xfrm>
            <a:off x="2879699" y="3086806"/>
            <a:ext cx="184731" cy="584775"/>
          </a:xfrm>
          <a:prstGeom prst="rect">
            <a:avLst/>
          </a:prstGeom>
          <a:noFill/>
        </p:spPr>
        <p:txBody>
          <a:bodyPr wrap="none">
            <a:spAutoFit/>
          </a:bodyPr>
          <a:lstStyle/>
          <a:p>
            <a:pPr lvl="0">
              <a:defRPr lang="ko-KR" altLang="en-US"/>
            </a:pPr>
            <a:endParaRPr lang="ko-KR" altLang="en-US" sz="3200" b="1" spc="-293"/>
          </a:p>
        </p:txBody>
      </p:sp>
      <p:sp>
        <p:nvSpPr>
          <p:cNvPr id="18" name="TextBox 17"/>
          <p:cNvSpPr txBox="1"/>
          <p:nvPr/>
        </p:nvSpPr>
        <p:spPr>
          <a:xfrm>
            <a:off x="3303378" y="3560669"/>
            <a:ext cx="184731" cy="307777"/>
          </a:xfrm>
          <a:prstGeom prst="rect">
            <a:avLst/>
          </a:prstGeom>
          <a:noFill/>
        </p:spPr>
        <p:txBody>
          <a:bodyPr wrap="none">
            <a:spAutoFit/>
          </a:bodyPr>
          <a:lstStyle/>
          <a:p>
            <a:pPr lvl="0">
              <a:defRPr lang="ko-KR" altLang="en-US"/>
            </a:pPr>
            <a:endParaRPr lang="ko-KR" altLang="en-US" sz="1400" b="1" spc="-145">
              <a:solidFill>
                <a:schemeClr val="tx1">
                  <a:lumMod val="75000"/>
                  <a:lumOff val="25000"/>
                </a:schemeClr>
              </a:solidFill>
            </a:endParaRPr>
          </a:p>
        </p:txBody>
      </p:sp>
      <p:sp>
        <p:nvSpPr>
          <p:cNvPr id="22" name="텍스트 개체 틀 21"/>
          <p:cNvSpPr>
            <a:spLocks noGrp="1"/>
          </p:cNvSpPr>
          <p:nvPr>
            <p:ph type="body" idx="1"/>
          </p:nvPr>
        </p:nvSpPr>
        <p:spPr/>
        <p:txBody>
          <a:bodyPr/>
          <a:lstStyle/>
          <a:p>
            <a:pPr lvl="0">
              <a:defRPr lang="ko-KR" altLang="en-US"/>
            </a:pPr>
            <a:r>
              <a:rPr lang="ko-KR" altLang="en-US"/>
              <a:t>⑦ 스즈키 내각</a:t>
            </a:r>
            <a:r>
              <a:rPr lang="en-US" altLang="ko-KR"/>
              <a:t>(80.7~82.11)</a:t>
            </a:r>
            <a:endParaRPr lang="ko-KR" altLang="en-US"/>
          </a:p>
        </p:txBody>
      </p:sp>
      <p:sp>
        <p:nvSpPr>
          <p:cNvPr id="24" name="텍스트 개체 틀 23"/>
          <p:cNvSpPr>
            <a:spLocks noGrp="1"/>
          </p:cNvSpPr>
          <p:nvPr>
            <p:ph type="body" sz="quarter" idx="3"/>
          </p:nvPr>
        </p:nvSpPr>
        <p:spPr/>
        <p:txBody>
          <a:bodyPr>
            <a:normAutofit fontScale="92500"/>
          </a:bodyPr>
          <a:lstStyle/>
          <a:p>
            <a:pPr lvl="0">
              <a:defRPr lang="ko-KR" altLang="en-US"/>
            </a:pPr>
            <a:r>
              <a:rPr lang="ko-KR" altLang="en-US"/>
              <a:t>⑧나카소네 내각</a:t>
            </a:r>
            <a:r>
              <a:rPr lang="en-US" altLang="ko-KR"/>
              <a:t>(82.11~87.11)</a:t>
            </a:r>
            <a:endParaRPr lang="ko-KR" altLang="en-US"/>
          </a:p>
        </p:txBody>
      </p:sp>
      <p:sp>
        <p:nvSpPr>
          <p:cNvPr id="26" name="TextBox 25"/>
          <p:cNvSpPr txBox="1"/>
          <p:nvPr/>
        </p:nvSpPr>
        <p:spPr>
          <a:xfrm>
            <a:off x="785786" y="1239143"/>
            <a:ext cx="7000924" cy="444877"/>
          </a:xfrm>
          <a:prstGeom prst="rect">
            <a:avLst/>
          </a:prstGeom>
          <a:noFill/>
        </p:spPr>
        <p:txBody>
          <a:bodyPr wrap="square">
            <a:spAutoFit/>
          </a:bodyPr>
          <a:lstStyle/>
          <a:p>
            <a:pPr lvl="0">
              <a:defRPr lang="ko-KR" altLang="en-US"/>
            </a:pPr>
            <a:r>
              <a:rPr lang="en-US" altLang="ko-KR" sz="2400"/>
              <a:t>(1)</a:t>
            </a:r>
            <a:r>
              <a:rPr lang="ko-KR" altLang="en-US" sz="2400"/>
              <a:t>냉전시대의 방위정책</a:t>
            </a:r>
          </a:p>
        </p:txBody>
      </p:sp>
      <p:sp>
        <p:nvSpPr>
          <p:cNvPr id="28" name="직사각형 27"/>
          <p:cNvSpPr/>
          <p:nvPr/>
        </p:nvSpPr>
        <p:spPr>
          <a:xfrm>
            <a:off x="714348" y="2643182"/>
            <a:ext cx="3857652" cy="928694"/>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lang="ko-KR" altLang="en-US"/>
            </a:pPr>
            <a:r>
              <a:rPr lang="ko-KR" altLang="en-US"/>
              <a:t>소련이 군사력 증가로 일본방위력 증강의 명분이 됨</a:t>
            </a:r>
          </a:p>
        </p:txBody>
      </p:sp>
      <p:sp>
        <p:nvSpPr>
          <p:cNvPr id="29" name="직사각형 28"/>
          <p:cNvSpPr/>
          <p:nvPr/>
        </p:nvSpPr>
        <p:spPr>
          <a:xfrm>
            <a:off x="714348" y="3786190"/>
            <a:ext cx="3857652" cy="928694"/>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lang="ko-KR" altLang="en-US"/>
            </a:pPr>
            <a:r>
              <a:rPr lang="ko-KR" altLang="en-US"/>
              <a:t>미키내각이 정한 방위비</a:t>
            </a:r>
            <a:r>
              <a:rPr lang="en-US" altLang="ko-KR"/>
              <a:t>1% </a:t>
            </a:r>
            <a:r>
              <a:rPr lang="ko-KR" altLang="en-US"/>
              <a:t>상한선도 유연성 확보차원에서 파기</a:t>
            </a:r>
          </a:p>
        </p:txBody>
      </p:sp>
      <p:sp>
        <p:nvSpPr>
          <p:cNvPr id="30" name="직사각형 29"/>
          <p:cNvSpPr/>
          <p:nvPr/>
        </p:nvSpPr>
        <p:spPr>
          <a:xfrm>
            <a:off x="714348" y="4929198"/>
            <a:ext cx="3857652" cy="928694"/>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lang="ko-KR" altLang="en-US"/>
            </a:pPr>
            <a:r>
              <a:rPr lang="ko-KR" altLang="en-US"/>
              <a:t>해상통로의 안전을 언급하여 일본은 </a:t>
            </a:r>
            <a:r>
              <a:rPr lang="en-US" altLang="ko-KR"/>
              <a:t>1</a:t>
            </a:r>
            <a:r>
              <a:rPr lang="ko-KR" altLang="en-US"/>
              <a:t>천해리 항로를 보호할 권리를 주장</a:t>
            </a:r>
          </a:p>
        </p:txBody>
      </p:sp>
      <p:sp>
        <p:nvSpPr>
          <p:cNvPr id="31" name="직사각형 30"/>
          <p:cNvSpPr/>
          <p:nvPr/>
        </p:nvSpPr>
        <p:spPr>
          <a:xfrm>
            <a:off x="714348" y="2428868"/>
            <a:ext cx="1214446" cy="35719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lang="ko-KR" altLang="en-US"/>
            </a:pPr>
            <a:r>
              <a:rPr lang="en-US" altLang="ko-KR"/>
              <a:t>1980</a:t>
            </a:r>
            <a:endParaRPr lang="ko-KR" altLang="en-US"/>
          </a:p>
        </p:txBody>
      </p:sp>
      <p:sp>
        <p:nvSpPr>
          <p:cNvPr id="32" name="직사각형 31"/>
          <p:cNvSpPr/>
          <p:nvPr/>
        </p:nvSpPr>
        <p:spPr>
          <a:xfrm>
            <a:off x="714348" y="3571876"/>
            <a:ext cx="1214446" cy="35719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lang="ko-KR" altLang="en-US"/>
            </a:pPr>
            <a:r>
              <a:rPr lang="en-US" altLang="ko-KR"/>
              <a:t>1982</a:t>
            </a:r>
            <a:endParaRPr lang="ko-KR" altLang="en-US"/>
          </a:p>
        </p:txBody>
      </p:sp>
      <p:sp>
        <p:nvSpPr>
          <p:cNvPr id="33" name="직사각형 32"/>
          <p:cNvSpPr/>
          <p:nvPr/>
        </p:nvSpPr>
        <p:spPr>
          <a:xfrm>
            <a:off x="714348" y="4714884"/>
            <a:ext cx="1214446" cy="35719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lang="ko-KR" altLang="en-US"/>
            </a:pPr>
            <a:r>
              <a:rPr lang="en-US" altLang="ko-KR"/>
              <a:t>1983</a:t>
            </a:r>
            <a:endParaRPr lang="ko-KR" altLang="en-US"/>
          </a:p>
        </p:txBody>
      </p:sp>
      <p:sp>
        <p:nvSpPr>
          <p:cNvPr id="34" name="직사각형 33"/>
          <p:cNvSpPr/>
          <p:nvPr/>
        </p:nvSpPr>
        <p:spPr>
          <a:xfrm>
            <a:off x="4857752" y="2500306"/>
            <a:ext cx="3786214" cy="1071570"/>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lang="ko-KR" altLang="en-US"/>
            </a:pPr>
            <a:r>
              <a:rPr lang="en-US" altLang="ko-KR"/>
              <a:t>1983</a:t>
            </a:r>
            <a:r>
              <a:rPr lang="ko-KR" altLang="en-US"/>
              <a:t>년 </a:t>
            </a:r>
            <a:r>
              <a:rPr lang="en-US" altLang="ko-KR"/>
              <a:t>1</a:t>
            </a:r>
            <a:r>
              <a:rPr lang="ko-KR" altLang="en-US"/>
              <a:t>월 미일 </a:t>
            </a:r>
            <a:r>
              <a:rPr lang="en-US" altLang="ko-KR"/>
              <a:t>“</a:t>
            </a:r>
            <a:r>
              <a:rPr lang="ko-KR" altLang="en-US"/>
              <a:t>운명공동체</a:t>
            </a:r>
            <a:r>
              <a:rPr lang="en-US" altLang="ko-KR"/>
              <a:t>”</a:t>
            </a:r>
            <a:r>
              <a:rPr lang="ko-KR" altLang="en-US"/>
              <a:t>라고 동맹관계 재인식 및 일본열도 </a:t>
            </a:r>
            <a:r>
              <a:rPr lang="en-US" altLang="ko-KR"/>
              <a:t>“</a:t>
            </a:r>
            <a:r>
              <a:rPr lang="ko-KR" altLang="en-US"/>
              <a:t>불침항모</a:t>
            </a:r>
            <a:r>
              <a:rPr lang="en-US" altLang="ko-KR"/>
              <a:t>”</a:t>
            </a:r>
            <a:r>
              <a:rPr lang="ko-KR" altLang="en-US"/>
              <a:t>와 해협방위 및 시레인 방위 실행 표명</a:t>
            </a:r>
          </a:p>
        </p:txBody>
      </p:sp>
      <p:sp>
        <p:nvSpPr>
          <p:cNvPr id="35" name="직사각형 34"/>
          <p:cNvSpPr/>
          <p:nvPr/>
        </p:nvSpPr>
        <p:spPr>
          <a:xfrm>
            <a:off x="4857752" y="3786190"/>
            <a:ext cx="3786214" cy="1071570"/>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lang="ko-KR" altLang="en-US"/>
            </a:pPr>
            <a:r>
              <a:rPr lang="ko-KR" altLang="en-US"/>
              <a:t>중기방위력정비계획</a:t>
            </a:r>
            <a:r>
              <a:rPr lang="en-US" altLang="ko-KR"/>
              <a:t>(1986~1990)</a:t>
            </a:r>
            <a:r>
              <a:rPr lang="ko-KR" altLang="en-US"/>
              <a:t>의 예산은 해군과 공군을 중시함</a:t>
            </a:r>
          </a:p>
        </p:txBody>
      </p:sp>
      <p:sp>
        <p:nvSpPr>
          <p:cNvPr id="37" name="직사각형 36"/>
          <p:cNvSpPr/>
          <p:nvPr/>
        </p:nvSpPr>
        <p:spPr>
          <a:xfrm>
            <a:off x="4857752" y="5072074"/>
            <a:ext cx="3786214" cy="1071570"/>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lang="ko-KR" altLang="en-US"/>
            </a:pPr>
            <a:r>
              <a:rPr lang="en-US" altLang="ko-KR"/>
              <a:t>1980</a:t>
            </a:r>
            <a:r>
              <a:rPr lang="ko-KR" altLang="en-US"/>
              <a:t>년대 일본의 방위력정비는 세계전쟁 시나리오 아래서 일본 방위력근대화가 추진됨</a:t>
            </a:r>
          </a:p>
        </p:txBody>
      </p:sp>
      <p:grpSp>
        <p:nvGrpSpPr>
          <p:cNvPr id="41" name="Group 40"/>
          <p:cNvGrpSpPr/>
          <p:nvPr/>
        </p:nvGrpSpPr>
        <p:grpSpPr>
          <a:xfrm>
            <a:off x="1187624" y="673532"/>
            <a:ext cx="7416824" cy="523220"/>
            <a:chOff x="1187624" y="673532"/>
            <a:chExt cx="7416824" cy="523220"/>
          </a:xfrm>
        </p:grpSpPr>
        <p:sp>
          <p:nvSpPr>
            <p:cNvPr id="42" name="직사각형 16"/>
            <p:cNvSpPr/>
            <p:nvPr/>
          </p:nvSpPr>
          <p:spPr>
            <a:xfrm>
              <a:off x="1187624" y="688674"/>
              <a:ext cx="7416824" cy="508077"/>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3" name="TextBox 42"/>
            <p:cNvSpPr txBox="1"/>
            <p:nvPr/>
          </p:nvSpPr>
          <p:spPr>
            <a:xfrm>
              <a:off x="1187624" y="673532"/>
              <a:ext cx="7416824" cy="523220"/>
            </a:xfrm>
            <a:prstGeom prst="rect">
              <a:avLst/>
            </a:prstGeom>
            <a:solidFill>
              <a:srgbClr val="FFFFFF">
                <a:alpha val="71000"/>
              </a:srgbClr>
            </a:solidFill>
          </p:spPr>
          <p:txBody>
            <a:bodyPr wrap="square">
              <a:spAutoFit/>
            </a:bodyPr>
            <a:lstStyle/>
            <a:p>
              <a:pPr algn="ctr">
                <a:defRPr lang="ko-KR" altLang="en-US"/>
              </a:pPr>
              <a:r>
                <a:rPr lang="ko-KR" altLang="en-US" sz="2800" b="1">
                  <a:blipFill rotWithShape="1">
                    <a:blip r:embed="rId3"/>
                    <a:stretch>
                      <a:fillRect/>
                    </a:stretch>
                  </a:blipFill>
                  <a:effectLst>
                    <a:outerShdw blurRad="38100" dist="38100" dir="2700000" algn="tl" rotWithShape="0">
                      <a:srgbClr val="000000">
                        <a:alpha val="40000"/>
                      </a:srgbClr>
                    </a:outerShdw>
                  </a:effectLst>
                </a:rPr>
                <a:t>국제환경변화에 따른 역대내각의 방위정책</a:t>
              </a:r>
              <a:endParaRPr lang="en-US" altLang="ko-KR" sz="2800" b="1">
                <a:blipFill rotWithShape="1">
                  <a:blip r:embed="rId3"/>
                  <a:stretch>
                    <a:fillRect/>
                  </a:stretch>
                </a:blipFill>
                <a:effectLst>
                  <a:outerShdw blurRad="38100" dist="38100" dir="2700000" algn="tl" rotWithShape="0">
                    <a:srgbClr val="000000">
                      <a:alpha val="40000"/>
                    </a:srgbClr>
                  </a:outerShdw>
                </a:effectLst>
              </a:endParaRPr>
            </a:p>
          </p:txBody>
        </p:sp>
      </p:grpSp>
      <p:pic>
        <p:nvPicPr>
          <p:cNvPr id="44" name="그림 10" descr="벚4.png"/>
          <p:cNvPicPr>
            <a:picLocks noChangeAspect="1"/>
          </p:cNvPicPr>
          <p:nvPr/>
        </p:nvPicPr>
        <p:blipFill rotWithShape="1">
          <a:blip r:embed="rId4" cstate="print"/>
          <a:stretch>
            <a:fillRect/>
          </a:stretch>
        </p:blipFill>
        <p:spPr>
          <a:xfrm rot="2995632">
            <a:off x="792904" y="215524"/>
            <a:ext cx="712596" cy="818337"/>
          </a:xfrm>
          <a:prstGeom prst="rect">
            <a:avLst/>
          </a:prstGeom>
        </p:spPr>
      </p:pic>
      <p:pic>
        <p:nvPicPr>
          <p:cNvPr id="45" name="그림 10" descr="벚4.png"/>
          <p:cNvPicPr>
            <a:picLocks noChangeAspect="1"/>
          </p:cNvPicPr>
          <p:nvPr/>
        </p:nvPicPr>
        <p:blipFill rotWithShape="1">
          <a:blip r:embed="rId4" cstate="print"/>
          <a:stretch>
            <a:fillRect/>
          </a:stretch>
        </p:blipFill>
        <p:spPr>
          <a:xfrm rot="14343378">
            <a:off x="8235674" y="5711308"/>
            <a:ext cx="1201789" cy="1380121"/>
          </a:xfrm>
          <a:prstGeom prst="rect">
            <a:avLst/>
          </a:prstGeom>
        </p:spPr>
      </p:pic>
      <p:pic>
        <p:nvPicPr>
          <p:cNvPr id="46" name="그림 14" descr="벚4.png"/>
          <p:cNvPicPr>
            <a:picLocks noChangeAspect="1"/>
          </p:cNvPicPr>
          <p:nvPr/>
        </p:nvPicPr>
        <p:blipFill rotWithShape="1">
          <a:blip r:embed="rId5" cstate="print"/>
          <a:stretch>
            <a:fillRect/>
          </a:stretch>
        </p:blipFill>
        <p:spPr>
          <a:xfrm rot="7871326">
            <a:off x="59877" y="5756300"/>
            <a:ext cx="229083" cy="263076"/>
          </a:xfrm>
          <a:prstGeom prst="rect">
            <a:avLst/>
          </a:prstGeom>
        </p:spPr>
      </p:pic>
      <p:pic>
        <p:nvPicPr>
          <p:cNvPr id="47" name="그림 8" descr="벚4.png"/>
          <p:cNvPicPr>
            <a:picLocks noChangeAspect="1"/>
          </p:cNvPicPr>
          <p:nvPr/>
        </p:nvPicPr>
        <p:blipFill rotWithShape="1">
          <a:blip r:embed="rId4" cstate="print"/>
          <a:stretch>
            <a:fillRect/>
          </a:stretch>
        </p:blipFill>
        <p:spPr>
          <a:xfrm rot="4546322">
            <a:off x="1149689" y="6335467"/>
            <a:ext cx="435450" cy="500066"/>
          </a:xfrm>
          <a:prstGeom prst="rect">
            <a:avLst/>
          </a:prstGeom>
        </p:spPr>
      </p:pic>
      <p:sp>
        <p:nvSpPr>
          <p:cNvPr id="48" name="톱니 모양의 오른쪽 화살표 21"/>
          <p:cNvSpPr/>
          <p:nvPr/>
        </p:nvSpPr>
        <p:spPr>
          <a:xfrm rot="5400000">
            <a:off x="6498164" y="3554964"/>
            <a:ext cx="386111" cy="514088"/>
          </a:xfrm>
          <a:prstGeom prst="notchedRightArrow">
            <a:avLst>
              <a:gd name="adj1" fmla="val 50000"/>
              <a:gd name="adj2" fmla="val 35920"/>
            </a:avLst>
          </a:prstGeom>
          <a:solidFill>
            <a:srgbClr val="74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9" name="톱니 모양의 오른쪽 화살표 21"/>
          <p:cNvSpPr/>
          <p:nvPr/>
        </p:nvSpPr>
        <p:spPr>
          <a:xfrm rot="5400000">
            <a:off x="6498164" y="4707874"/>
            <a:ext cx="386111" cy="514088"/>
          </a:xfrm>
          <a:prstGeom prst="notchedRightArrow">
            <a:avLst>
              <a:gd name="adj1" fmla="val 50000"/>
              <a:gd name="adj2" fmla="val 35920"/>
            </a:avLst>
          </a:prstGeom>
          <a:solidFill>
            <a:srgbClr val="74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54" name="Rectangle 53"/>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53" name="Rectangle 52"/>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8" name="직사각형 16"/>
          <p:cNvSpPr/>
          <p:nvPr/>
        </p:nvSpPr>
        <p:spPr>
          <a:xfrm>
            <a:off x="1403648" y="553264"/>
            <a:ext cx="6840760"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1" name="TextBox 10"/>
          <p:cNvSpPr txBox="1"/>
          <p:nvPr/>
        </p:nvSpPr>
        <p:spPr>
          <a:xfrm>
            <a:off x="1547664" y="478413"/>
            <a:ext cx="184731" cy="646331"/>
          </a:xfrm>
          <a:prstGeom prst="rect">
            <a:avLst/>
          </a:prstGeom>
          <a:noFill/>
        </p:spPr>
        <p:txBody>
          <a:bodyPr wrap="none">
            <a:spAutoFit/>
          </a:bodyPr>
          <a:lstStyle/>
          <a:p>
            <a:pPr lvl="0">
              <a:defRPr lang="ko-KR" altLang="en-US"/>
            </a:pPr>
            <a:endParaRPr lang="ko-KR" altLang="en-US" sz="3600" b="1">
              <a:solidFill>
                <a:schemeClr val="bg1"/>
              </a:solidFill>
              <a:effectLst>
                <a:outerShdw blurRad="38100" dist="38100" dir="2700000" algn="tl" rotWithShape="0">
                  <a:srgbClr val="000000">
                    <a:alpha val="40000"/>
                  </a:srgbClr>
                </a:outerShdw>
              </a:effectLst>
            </a:endParaRPr>
          </a:p>
        </p:txBody>
      </p:sp>
      <p:sp>
        <p:nvSpPr>
          <p:cNvPr id="4" name="Rectangle 3"/>
          <p:cNvSpPr/>
          <p:nvPr/>
        </p:nvSpPr>
        <p:spPr>
          <a:xfrm>
            <a:off x="2195736" y="1340768"/>
            <a:ext cx="4968552" cy="576064"/>
          </a:xfrm>
          <a:prstGeom prst="rect">
            <a:avLst/>
          </a:prstGeom>
          <a:solidFill>
            <a:schemeClr val="bg1"/>
          </a:solidFill>
          <a:ln w="19050">
            <a:solidFill>
              <a:srgbClr val="FF93B7"/>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solidFill>
                  <a:sysClr val="windowText" lastClr="000000"/>
                </a:solidFill>
              </a:rPr>
              <a:t>근대 국민국가를 건설하는 과정에서 시작</a:t>
            </a:r>
          </a:p>
        </p:txBody>
      </p:sp>
      <p:sp>
        <p:nvSpPr>
          <p:cNvPr id="26" name="Rectangle 25"/>
          <p:cNvSpPr/>
          <p:nvPr/>
        </p:nvSpPr>
        <p:spPr>
          <a:xfrm>
            <a:off x="611560" y="2060848"/>
            <a:ext cx="5976664" cy="576064"/>
          </a:xfrm>
          <a:prstGeom prst="rect">
            <a:avLst/>
          </a:prstGeom>
          <a:solidFill>
            <a:schemeClr val="bg1"/>
          </a:solidFill>
          <a:ln w="19050">
            <a:solidFill>
              <a:srgbClr val="FF93B7"/>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1700">
                <a:solidFill>
                  <a:sysClr val="windowText" lastClr="000000"/>
                </a:solidFill>
              </a:rPr>
              <a:t>하급무사 </a:t>
            </a:r>
            <a:r>
              <a:rPr lang="en-US" altLang="ko-KR" sz="1700">
                <a:solidFill>
                  <a:sysClr val="windowText" lastClr="000000"/>
                </a:solidFill>
              </a:rPr>
              <a:t>“</a:t>
            </a:r>
            <a:r>
              <a:rPr lang="ko-KR" altLang="en-US" sz="1700">
                <a:solidFill>
                  <a:sysClr val="windowText" lastClr="000000"/>
                </a:solidFill>
              </a:rPr>
              <a:t>식민지 극복을 위해 새로운 문명국가 건설해야</a:t>
            </a:r>
            <a:r>
              <a:rPr lang="en-US" altLang="ko-KR" sz="1700">
                <a:solidFill>
                  <a:sysClr val="windowText" lastClr="000000"/>
                </a:solidFill>
              </a:rPr>
              <a:t>”</a:t>
            </a:r>
            <a:endParaRPr lang="ko-KR" altLang="en-US" sz="1700">
              <a:solidFill>
                <a:sysClr val="windowText" lastClr="000000"/>
              </a:solidFill>
            </a:endParaRPr>
          </a:p>
        </p:txBody>
      </p:sp>
      <p:sp>
        <p:nvSpPr>
          <p:cNvPr id="29" name="Right Arrow 28"/>
          <p:cNvSpPr/>
          <p:nvPr/>
        </p:nvSpPr>
        <p:spPr>
          <a:xfrm>
            <a:off x="6804248" y="2204864"/>
            <a:ext cx="576064" cy="398349"/>
          </a:xfrm>
          <a:prstGeom prst="rightArrow">
            <a:avLst>
              <a:gd name="adj1" fmla="val 36886"/>
              <a:gd name="adj2" fmla="val 59835"/>
            </a:avLst>
          </a:prstGeom>
          <a:gradFill>
            <a:gsLst>
              <a:gs pos="0">
                <a:srgbClr val="00B0F0"/>
              </a:gs>
              <a:gs pos="78750">
                <a:srgbClr val="6CD2F6"/>
              </a:gs>
              <a:gs pos="25000">
                <a:srgbClr val="80D8F8"/>
              </a:gs>
              <a:gs pos="50000">
                <a:schemeClr val="bg1"/>
              </a:gs>
              <a:gs pos="100000">
                <a:srgbClr val="00B0F0"/>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lang="ko-KR" altLang="en-US"/>
            </a:pPr>
            <a:endParaRPr lang="ko-KR" altLang="en-US"/>
          </a:p>
        </p:txBody>
      </p:sp>
      <p:sp>
        <p:nvSpPr>
          <p:cNvPr id="30" name="Explosion 1 29"/>
          <p:cNvSpPr/>
          <p:nvPr/>
        </p:nvSpPr>
        <p:spPr>
          <a:xfrm>
            <a:off x="7452320" y="1610416"/>
            <a:ext cx="1662082" cy="1298370"/>
          </a:xfrm>
          <a:prstGeom prst="irregularSeal1">
            <a:avLst/>
          </a:prstGeom>
          <a:pattFill prst="pct5">
            <a:fgClr>
              <a:srgbClr val="FF0000"/>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solidFill>
                  <a:sysClr val="windowText" lastClr="000000"/>
                </a:solidFill>
              </a:rPr>
              <a:t>쿠데타</a:t>
            </a:r>
            <a:endParaRPr lang="en-US" altLang="ko-KR">
              <a:solidFill>
                <a:sysClr val="windowText" lastClr="000000"/>
              </a:solidFill>
            </a:endParaRPr>
          </a:p>
        </p:txBody>
      </p:sp>
      <p:sp>
        <p:nvSpPr>
          <p:cNvPr id="31" name="Rectangle 30"/>
          <p:cNvSpPr/>
          <p:nvPr/>
        </p:nvSpPr>
        <p:spPr>
          <a:xfrm>
            <a:off x="1619672" y="2708920"/>
            <a:ext cx="5976664" cy="576064"/>
          </a:xfrm>
          <a:prstGeom prst="rect">
            <a:avLst/>
          </a:prstGeom>
          <a:solidFill>
            <a:schemeClr val="bg1"/>
          </a:solidFill>
          <a:ln w="19050">
            <a:solidFill>
              <a:srgbClr val="FF93B7"/>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a:solidFill>
                  <a:sysClr val="windowText" lastClr="000000"/>
                </a:solidFill>
              </a:rPr>
              <a:t>1871~73</a:t>
            </a:r>
            <a:r>
              <a:rPr lang="ko-KR" altLang="en-US">
                <a:solidFill>
                  <a:sysClr val="windowText" lastClr="000000"/>
                </a:solidFill>
              </a:rPr>
              <a:t>년까지 유럽시찰</a:t>
            </a:r>
          </a:p>
          <a:p>
            <a:pPr algn="ctr">
              <a:defRPr lang="ko-KR" altLang="en-US"/>
            </a:pPr>
            <a:r>
              <a:rPr lang="ko-KR" altLang="en-US">
                <a:solidFill>
                  <a:sysClr val="windowText" lastClr="000000"/>
                </a:solidFill>
              </a:rPr>
              <a:t> </a:t>
            </a:r>
            <a:r>
              <a:rPr lang="ko-KR" altLang="en-US">
                <a:solidFill>
                  <a:schemeClr val="tx1"/>
                </a:solidFill>
              </a:rPr>
              <a:t>→ 내치의 시급성 절감</a:t>
            </a:r>
            <a:r>
              <a:rPr lang="en-US" altLang="ko-KR">
                <a:solidFill>
                  <a:schemeClr val="tx1"/>
                </a:solidFill>
              </a:rPr>
              <a:t>, </a:t>
            </a:r>
            <a:r>
              <a:rPr lang="ko-KR" altLang="en-US">
                <a:solidFill>
                  <a:schemeClr val="tx1"/>
                </a:solidFill>
              </a:rPr>
              <a:t>유럽 베끼기 시작</a:t>
            </a:r>
            <a:endParaRPr lang="ko-KR" altLang="en-US">
              <a:solidFill>
                <a:sysClr val="windowText" lastClr="000000"/>
              </a:solidFill>
            </a:endParaRPr>
          </a:p>
        </p:txBody>
      </p:sp>
      <p:sp>
        <p:nvSpPr>
          <p:cNvPr id="32" name="Rectangle 31"/>
          <p:cNvSpPr/>
          <p:nvPr/>
        </p:nvSpPr>
        <p:spPr>
          <a:xfrm>
            <a:off x="1619672" y="3429000"/>
            <a:ext cx="5976664" cy="576064"/>
          </a:xfrm>
          <a:prstGeom prst="rect">
            <a:avLst/>
          </a:prstGeom>
          <a:solidFill>
            <a:schemeClr val="bg1"/>
          </a:solidFill>
          <a:ln w="19050">
            <a:solidFill>
              <a:srgbClr val="FF93B7"/>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solidFill>
                  <a:sysClr val="windowText" lastClr="000000"/>
                </a:solidFill>
              </a:rPr>
              <a:t>부국강병을 목표로 제도개혁 등을 추진하여 근대화 </a:t>
            </a:r>
          </a:p>
          <a:p>
            <a:pPr algn="ctr">
              <a:defRPr lang="ko-KR" altLang="en-US"/>
            </a:pPr>
            <a:r>
              <a:rPr lang="ko-KR" altLang="en-US">
                <a:solidFill>
                  <a:sysClr val="windowText" lastClr="000000"/>
                </a:solidFill>
              </a:rPr>
              <a:t>가속화</a:t>
            </a:r>
          </a:p>
        </p:txBody>
      </p:sp>
      <p:sp>
        <p:nvSpPr>
          <p:cNvPr id="33" name="Rectangle 32"/>
          <p:cNvSpPr/>
          <p:nvPr/>
        </p:nvSpPr>
        <p:spPr>
          <a:xfrm>
            <a:off x="611560" y="4149080"/>
            <a:ext cx="5961746" cy="576064"/>
          </a:xfrm>
          <a:prstGeom prst="rect">
            <a:avLst/>
          </a:prstGeom>
          <a:solidFill>
            <a:schemeClr val="bg1"/>
          </a:solidFill>
          <a:ln w="19050">
            <a:solidFill>
              <a:srgbClr val="FF99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solidFill>
                  <a:sysClr val="windowText" lastClr="000000"/>
                </a:solidFill>
              </a:rPr>
              <a:t>중앙정부 </a:t>
            </a:r>
            <a:r>
              <a:rPr lang="en-US" altLang="ko-KR">
                <a:solidFill>
                  <a:sysClr val="windowText" lastClr="000000"/>
                </a:solidFill>
              </a:rPr>
              <a:t>– </a:t>
            </a:r>
            <a:r>
              <a:rPr lang="ko-KR" altLang="en-US">
                <a:solidFill>
                  <a:sysClr val="windowText" lastClr="000000"/>
                </a:solidFill>
              </a:rPr>
              <a:t>내치파 </a:t>
            </a:r>
            <a:r>
              <a:rPr lang="en-US" altLang="ko-KR">
                <a:solidFill>
                  <a:sysClr val="windowText" lastClr="000000"/>
                </a:solidFill>
              </a:rPr>
              <a:t>vs </a:t>
            </a:r>
            <a:r>
              <a:rPr lang="ko-KR" altLang="en-US">
                <a:solidFill>
                  <a:sysClr val="windowText" lastClr="000000"/>
                </a:solidFill>
              </a:rPr>
              <a:t>중한파 </a:t>
            </a:r>
          </a:p>
        </p:txBody>
      </p:sp>
      <p:sp>
        <p:nvSpPr>
          <p:cNvPr id="34" name="Right Arrow 33"/>
          <p:cNvSpPr/>
          <p:nvPr/>
        </p:nvSpPr>
        <p:spPr>
          <a:xfrm>
            <a:off x="6156176" y="5877272"/>
            <a:ext cx="576064" cy="398349"/>
          </a:xfrm>
          <a:prstGeom prst="rightArrow">
            <a:avLst>
              <a:gd name="adj1" fmla="val 36886"/>
              <a:gd name="adj2" fmla="val 59835"/>
            </a:avLst>
          </a:prstGeom>
          <a:gradFill>
            <a:gsLst>
              <a:gs pos="0">
                <a:srgbClr val="00B0F0"/>
              </a:gs>
              <a:gs pos="78750">
                <a:srgbClr val="6CD2F6"/>
              </a:gs>
              <a:gs pos="25000">
                <a:srgbClr val="80D8F8"/>
              </a:gs>
              <a:gs pos="50000">
                <a:schemeClr val="bg1"/>
              </a:gs>
              <a:gs pos="100000">
                <a:srgbClr val="00B0F0"/>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lang="ko-KR" altLang="en-US"/>
            </a:pPr>
            <a:endParaRPr lang="ko-KR" altLang="en-US"/>
          </a:p>
        </p:txBody>
      </p:sp>
      <p:sp>
        <p:nvSpPr>
          <p:cNvPr id="36" name="Rectangle 35"/>
          <p:cNvSpPr/>
          <p:nvPr/>
        </p:nvSpPr>
        <p:spPr>
          <a:xfrm>
            <a:off x="611560" y="4941168"/>
            <a:ext cx="5961746" cy="576064"/>
          </a:xfrm>
          <a:prstGeom prst="rect">
            <a:avLst/>
          </a:prstGeom>
          <a:solidFill>
            <a:schemeClr val="bg1"/>
          </a:solidFill>
          <a:ln w="19050">
            <a:solidFill>
              <a:srgbClr val="FF93B7"/>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solidFill>
                  <a:sysClr val="windowText" lastClr="000000"/>
                </a:solidFill>
              </a:rPr>
              <a:t>이타가키</a:t>
            </a:r>
            <a:r>
              <a:rPr lang="en-US" altLang="ko-KR">
                <a:solidFill>
                  <a:sysClr val="windowText" lastClr="000000"/>
                </a:solidFill>
              </a:rPr>
              <a:t>, </a:t>
            </a:r>
            <a:r>
              <a:rPr lang="ko-KR" altLang="en-US">
                <a:solidFill>
                  <a:sysClr val="windowText" lastClr="000000"/>
                </a:solidFill>
              </a:rPr>
              <a:t>고토 중심으로 </a:t>
            </a:r>
          </a:p>
        </p:txBody>
      </p:sp>
      <p:sp>
        <p:nvSpPr>
          <p:cNvPr id="37" name="Flowchart: Alternate Process 36"/>
          <p:cNvSpPr/>
          <p:nvPr/>
        </p:nvSpPr>
        <p:spPr>
          <a:xfrm>
            <a:off x="7452320" y="4869160"/>
            <a:ext cx="1614656" cy="648072"/>
          </a:xfrm>
          <a:prstGeom prst="flowChartAlternateProcess">
            <a:avLst/>
          </a:prstGeom>
          <a:solidFill>
            <a:srgbClr val="FAE2F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1600">
                <a:solidFill>
                  <a:schemeClr val="tx1"/>
                </a:solidFill>
              </a:rPr>
              <a:t>행복안전사</a:t>
            </a:r>
          </a:p>
          <a:p>
            <a:pPr algn="ctr">
              <a:defRPr lang="ko-KR" altLang="en-US"/>
            </a:pPr>
            <a:r>
              <a:rPr lang="ko-KR" altLang="en-US" sz="1600">
                <a:solidFill>
                  <a:schemeClr val="tx1"/>
                </a:solidFill>
              </a:rPr>
              <a:t>조직</a:t>
            </a:r>
          </a:p>
        </p:txBody>
      </p:sp>
      <p:sp>
        <p:nvSpPr>
          <p:cNvPr id="38" name="Right Arrow 37"/>
          <p:cNvSpPr/>
          <p:nvPr/>
        </p:nvSpPr>
        <p:spPr>
          <a:xfrm>
            <a:off x="6732240" y="4221088"/>
            <a:ext cx="576064" cy="398349"/>
          </a:xfrm>
          <a:prstGeom prst="rightArrow">
            <a:avLst>
              <a:gd name="adj1" fmla="val 36886"/>
              <a:gd name="adj2" fmla="val 59835"/>
            </a:avLst>
          </a:prstGeom>
          <a:gradFill>
            <a:gsLst>
              <a:gs pos="0">
                <a:srgbClr val="00B0F0"/>
              </a:gs>
              <a:gs pos="78750">
                <a:srgbClr val="6CD2F6"/>
              </a:gs>
              <a:gs pos="25000">
                <a:srgbClr val="80D8F8"/>
              </a:gs>
              <a:gs pos="50000">
                <a:schemeClr val="bg1"/>
              </a:gs>
              <a:gs pos="100000">
                <a:srgbClr val="00B0F0"/>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lang="ko-KR" altLang="en-US"/>
            </a:pPr>
            <a:endParaRPr lang="ko-KR" altLang="en-US"/>
          </a:p>
        </p:txBody>
      </p:sp>
      <p:sp>
        <p:nvSpPr>
          <p:cNvPr id="39" name="Flowchart: Alternate Process 38"/>
          <p:cNvSpPr/>
          <p:nvPr/>
        </p:nvSpPr>
        <p:spPr>
          <a:xfrm>
            <a:off x="7452320" y="4149080"/>
            <a:ext cx="1614656" cy="576064"/>
          </a:xfrm>
          <a:prstGeom prst="flowChartAlternateProcess">
            <a:avLst/>
          </a:prstGeom>
          <a:solidFill>
            <a:srgbClr val="FAE2F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1600">
                <a:solidFill>
                  <a:schemeClr val="tx1"/>
                </a:solidFill>
              </a:rPr>
              <a:t>내치파 승리</a:t>
            </a:r>
          </a:p>
        </p:txBody>
      </p:sp>
      <p:sp>
        <p:nvSpPr>
          <p:cNvPr id="5" name="TextBox 4"/>
          <p:cNvSpPr txBox="1"/>
          <p:nvPr/>
        </p:nvSpPr>
        <p:spPr>
          <a:xfrm>
            <a:off x="3059832" y="5301208"/>
            <a:ext cx="1251183" cy="523220"/>
          </a:xfrm>
          <a:prstGeom prst="rect">
            <a:avLst/>
          </a:prstGeom>
          <a:noFill/>
        </p:spPr>
        <p:txBody>
          <a:bodyPr wrap="none">
            <a:spAutoFit/>
          </a:bodyPr>
          <a:lstStyle/>
          <a:p>
            <a:pPr lvl="0">
              <a:defRPr lang="ko-KR" altLang="en-US"/>
            </a:pPr>
            <a:r>
              <a:rPr lang="ko-KR" altLang="en-US" sz="2800">
                <a:solidFill>
                  <a:srgbClr val="FF0000"/>
                </a:solidFill>
              </a:rPr>
              <a:t>그러나</a:t>
            </a:r>
          </a:p>
        </p:txBody>
      </p:sp>
      <p:sp>
        <p:nvSpPr>
          <p:cNvPr id="40" name="Rectangle 39"/>
          <p:cNvSpPr/>
          <p:nvPr/>
        </p:nvSpPr>
        <p:spPr>
          <a:xfrm>
            <a:off x="1331640" y="5791132"/>
            <a:ext cx="4680520" cy="576064"/>
          </a:xfrm>
          <a:prstGeom prst="rect">
            <a:avLst/>
          </a:prstGeom>
          <a:solidFill>
            <a:schemeClr val="bg1"/>
          </a:solidFill>
          <a:ln w="19050">
            <a:solidFill>
              <a:srgbClr val="FF93B7"/>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solidFill>
                  <a:sysClr val="windowText" lastClr="000000"/>
                </a:solidFill>
              </a:rPr>
              <a:t>당시 정부만이 공익대표 </a:t>
            </a:r>
          </a:p>
        </p:txBody>
      </p:sp>
      <p:sp>
        <p:nvSpPr>
          <p:cNvPr id="41" name="Right Arrow 40"/>
          <p:cNvSpPr/>
          <p:nvPr/>
        </p:nvSpPr>
        <p:spPr>
          <a:xfrm>
            <a:off x="6732240" y="5017786"/>
            <a:ext cx="576064" cy="398349"/>
          </a:xfrm>
          <a:prstGeom prst="rightArrow">
            <a:avLst>
              <a:gd name="adj1" fmla="val 36886"/>
              <a:gd name="adj2" fmla="val 59835"/>
            </a:avLst>
          </a:prstGeom>
          <a:gradFill>
            <a:gsLst>
              <a:gs pos="0">
                <a:srgbClr val="00B0F0"/>
              </a:gs>
              <a:gs pos="78750">
                <a:srgbClr val="6CD2F6"/>
              </a:gs>
              <a:gs pos="25000">
                <a:srgbClr val="80D8F8"/>
              </a:gs>
              <a:gs pos="50000">
                <a:schemeClr val="bg1"/>
              </a:gs>
              <a:gs pos="100000">
                <a:srgbClr val="00B0F0"/>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lang="ko-KR" altLang="en-US"/>
            </a:pPr>
            <a:endParaRPr lang="ko-KR" altLang="en-US"/>
          </a:p>
        </p:txBody>
      </p:sp>
      <p:sp>
        <p:nvSpPr>
          <p:cNvPr id="13" name="Right Arrow 12"/>
          <p:cNvSpPr/>
          <p:nvPr/>
        </p:nvSpPr>
        <p:spPr>
          <a:xfrm>
            <a:off x="683568" y="2996952"/>
            <a:ext cx="1656184" cy="1656184"/>
          </a:xfrm>
          <a:prstGeom prst="rightArrow">
            <a:avLst>
              <a:gd name="adj1" fmla="val 50000"/>
              <a:gd name="adj2" fmla="val 50000"/>
            </a:avLst>
          </a:prstGeom>
          <a:gradFill>
            <a:gsLst>
              <a:gs pos="0">
                <a:srgbClr val="FF0000"/>
              </a:gs>
              <a:gs pos="78750">
                <a:srgbClr val="FF0000"/>
              </a:gs>
              <a:gs pos="25000">
                <a:srgbClr val="FF0000"/>
              </a:gs>
              <a:gs pos="50000">
                <a:schemeClr val="bg1"/>
              </a:gs>
              <a:gs pos="100000">
                <a:srgbClr val="FF0000"/>
              </a:gs>
            </a:gsLst>
            <a:lin ang="54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3" name="Rectangle 42"/>
          <p:cNvSpPr/>
          <p:nvPr/>
        </p:nvSpPr>
        <p:spPr>
          <a:xfrm>
            <a:off x="2453288" y="3289996"/>
            <a:ext cx="3558872" cy="1255128"/>
          </a:xfrm>
          <a:prstGeom prst="rect">
            <a:avLst/>
          </a:prstGeom>
          <a:gradFill>
            <a:gsLst>
              <a:gs pos="0">
                <a:srgbClr val="FAE2F5"/>
              </a:gs>
              <a:gs pos="78750">
                <a:srgbClr val="FAE2F5"/>
              </a:gs>
              <a:gs pos="25000">
                <a:srgbClr val="FAE2F5"/>
              </a:gs>
              <a:gs pos="50000">
                <a:schemeClr val="bg1"/>
              </a:gs>
              <a:gs pos="100000">
                <a:srgbClr val="FAE2F5"/>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a:solidFill>
                  <a:sysClr val="windowText" lastClr="000000"/>
                </a:solidFill>
              </a:rPr>
              <a:t>1874</a:t>
            </a:r>
            <a:r>
              <a:rPr lang="ko-KR" altLang="en-US">
                <a:solidFill>
                  <a:sysClr val="windowText" lastClr="000000"/>
                </a:solidFill>
              </a:rPr>
              <a:t>년 이타가키 다이스케</a:t>
            </a:r>
            <a:r>
              <a:rPr lang="en-US" altLang="ko-KR">
                <a:solidFill>
                  <a:sysClr val="windowText" lastClr="000000"/>
                </a:solidFill>
              </a:rPr>
              <a:t>,</a:t>
            </a:r>
          </a:p>
          <a:p>
            <a:pPr algn="ctr">
              <a:defRPr lang="ko-KR" altLang="en-US"/>
            </a:pPr>
            <a:r>
              <a:rPr lang="ko-KR" altLang="en-US">
                <a:solidFill>
                  <a:sysClr val="windowText" lastClr="000000"/>
                </a:solidFill>
              </a:rPr>
              <a:t>고토 쇼지로를 중심으로 </a:t>
            </a:r>
          </a:p>
        </p:txBody>
      </p:sp>
      <p:sp>
        <p:nvSpPr>
          <p:cNvPr id="44" name="Explosion 1 43"/>
          <p:cNvSpPr/>
          <p:nvPr/>
        </p:nvSpPr>
        <p:spPr>
          <a:xfrm>
            <a:off x="6264188" y="2807721"/>
            <a:ext cx="2622768" cy="2307123"/>
          </a:xfrm>
          <a:prstGeom prst="irregularSeal1">
            <a:avLst/>
          </a:prstGeom>
          <a:pattFill prst="lgCheck">
            <a:fgClr>
              <a:schemeClr val="accent5">
                <a:lumMod val="40000"/>
                <a:lumOff val="60000"/>
              </a:schemeClr>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2400">
                <a:solidFill>
                  <a:schemeClr val="tx1"/>
                </a:solidFill>
              </a:rPr>
              <a:t>애국신당</a:t>
            </a:r>
          </a:p>
          <a:p>
            <a:pPr algn="ctr">
              <a:defRPr lang="ko-KR" altLang="en-US"/>
            </a:pPr>
            <a:r>
              <a:rPr lang="ko-KR" altLang="en-US" sz="2400">
                <a:solidFill>
                  <a:sysClr val="windowText" lastClr="000000"/>
                </a:solidFill>
              </a:rPr>
              <a:t>개칭</a:t>
            </a:r>
            <a:endParaRPr lang="en-US" altLang="ko-KR" sz="2400">
              <a:solidFill>
                <a:sysClr val="windowText" lastClr="000000"/>
              </a:solidFill>
            </a:endParaRPr>
          </a:p>
        </p:txBody>
      </p:sp>
      <p:sp>
        <p:nvSpPr>
          <p:cNvPr id="35" name="TextBox 34"/>
          <p:cNvSpPr txBox="1"/>
          <p:nvPr/>
        </p:nvSpPr>
        <p:spPr>
          <a:xfrm>
            <a:off x="1115616" y="427311"/>
            <a:ext cx="7380312" cy="694734"/>
          </a:xfrm>
          <a:prstGeom prst="rect">
            <a:avLst/>
          </a:prstGeom>
          <a:solidFill>
            <a:srgbClr val="FFFFFF">
              <a:alpha val="71000"/>
            </a:srgbClr>
          </a:solidFill>
        </p:spPr>
        <p:txBody>
          <a:bodyPr wrap="square">
            <a:spAutoFit/>
          </a:bodyPr>
          <a:lstStyle/>
          <a:p>
            <a:pPr algn="ctr">
              <a:defRPr lang="ko-KR" altLang="en-US"/>
            </a:pPr>
            <a:r>
              <a:rPr lang="ko-KR" altLang="en-US" sz="4000" b="1">
                <a:blipFill rotWithShape="1">
                  <a:blip r:embed="rId2"/>
                  <a:stretch>
                    <a:fillRect/>
                  </a:stretch>
                </a:blipFill>
                <a:effectLst>
                  <a:outerShdw blurRad="38100" dist="38100" dir="2700000" algn="tl" rotWithShape="0">
                    <a:srgbClr val="000000">
                      <a:alpha val="40000"/>
                    </a:srgbClr>
                  </a:outerShdw>
                </a:effectLst>
              </a:rPr>
              <a:t>일본정당의 </a:t>
            </a:r>
            <a:r>
              <a:rPr lang="en-US" altLang="ko-KR" sz="4000" b="1">
                <a:blipFill rotWithShape="1">
                  <a:blip r:embed="rId2"/>
                  <a:stretch>
                    <a:fillRect/>
                  </a:stretch>
                </a:blipFill>
                <a:effectLst>
                  <a:outerShdw blurRad="38100" dist="38100" dir="2700000" algn="tl" rotWithShape="0">
                    <a:srgbClr val="000000">
                      <a:alpha val="40000"/>
                    </a:srgbClr>
                  </a:outerShdw>
                </a:effectLst>
              </a:rPr>
              <a:t>‘</a:t>
            </a:r>
            <a:r>
              <a:rPr lang="ko-KR" altLang="en-US" sz="4000" b="1">
                <a:blipFill rotWithShape="1">
                  <a:blip r:embed="rId2"/>
                  <a:stretch>
                    <a:fillRect/>
                  </a:stretch>
                </a:blipFill>
                <a:effectLst>
                  <a:outerShdw blurRad="38100" dist="38100" dir="2700000" algn="tl" rotWithShape="0">
                    <a:srgbClr val="000000">
                      <a:alpha val="40000"/>
                    </a:srgbClr>
                  </a:outerShdw>
                </a:effectLst>
              </a:rPr>
              <a:t>애국신당</a:t>
            </a:r>
            <a:r>
              <a:rPr lang="en-US" altLang="ko-KR" sz="4000" b="1">
                <a:blipFill rotWithShape="1">
                  <a:blip r:embed="rId2"/>
                  <a:stretch>
                    <a:fillRect/>
                  </a:stretch>
                </a:blipFill>
                <a:effectLst>
                  <a:outerShdw blurRad="38100" dist="38100" dir="2700000" algn="tl" rotWithShape="0">
                    <a:srgbClr val="000000">
                      <a:alpha val="40000"/>
                    </a:srgbClr>
                  </a:outerShdw>
                </a:effectLst>
              </a:rPr>
              <a:t>’</a:t>
            </a:r>
            <a:r>
              <a:rPr lang="ko-KR" altLang="en-US" sz="4000" b="1">
                <a:blipFill rotWithShape="1">
                  <a:blip r:embed="rId2"/>
                  <a:stretch>
                    <a:fillRect/>
                  </a:stretch>
                </a:blipFill>
                <a:effectLst>
                  <a:outerShdw blurRad="38100" dist="38100" dir="2700000" algn="tl" rotWithShape="0">
                    <a:srgbClr val="000000">
                      <a:alpha val="40000"/>
                    </a:srgbClr>
                  </a:outerShdw>
                </a:effectLst>
              </a:rPr>
              <a:t>의 기원</a:t>
            </a:r>
            <a:endParaRPr lang="ko-KR" altLang="en-US" sz="4000" b="1">
              <a:effectLst>
                <a:outerShdw blurRad="38100" dist="38100" dir="2700000" algn="tl" rotWithShape="0">
                  <a:srgbClr val="000000">
                    <a:alpha val="40000"/>
                  </a:srgbClr>
                </a:outerShdw>
              </a:effectLst>
            </a:endParaRPr>
          </a:p>
        </p:txBody>
      </p:sp>
      <p:pic>
        <p:nvPicPr>
          <p:cNvPr id="45" name="그림 10" descr="벚4.png"/>
          <p:cNvPicPr>
            <a:picLocks noChangeAspect="1"/>
          </p:cNvPicPr>
          <p:nvPr/>
        </p:nvPicPr>
        <p:blipFill rotWithShape="1">
          <a:blip r:embed="rId3" cstate="print"/>
          <a:stretch>
            <a:fillRect/>
          </a:stretch>
        </p:blipFill>
        <p:spPr>
          <a:xfrm rot="2995632">
            <a:off x="725732" y="107512"/>
            <a:ext cx="712596" cy="818337"/>
          </a:xfrm>
          <a:prstGeom prst="rect">
            <a:avLst/>
          </a:prstGeom>
        </p:spPr>
      </p:pic>
      <p:pic>
        <p:nvPicPr>
          <p:cNvPr id="46" name="그림 10" descr="벚4.png"/>
          <p:cNvPicPr>
            <a:picLocks noChangeAspect="1"/>
          </p:cNvPicPr>
          <p:nvPr/>
        </p:nvPicPr>
        <p:blipFill rotWithShape="1">
          <a:blip r:embed="rId3" cstate="print"/>
          <a:stretch>
            <a:fillRect/>
          </a:stretch>
        </p:blipFill>
        <p:spPr>
          <a:xfrm rot="14343378">
            <a:off x="8235674" y="5711308"/>
            <a:ext cx="1201789" cy="1380121"/>
          </a:xfrm>
          <a:prstGeom prst="rect">
            <a:avLst/>
          </a:prstGeom>
        </p:spPr>
      </p:pic>
      <p:sp>
        <p:nvSpPr>
          <p:cNvPr id="42" name="Flowchart: Alternate Process 41"/>
          <p:cNvSpPr/>
          <p:nvPr/>
        </p:nvSpPr>
        <p:spPr>
          <a:xfrm>
            <a:off x="6989792" y="5820819"/>
            <a:ext cx="1902688" cy="488501"/>
          </a:xfrm>
          <a:prstGeom prst="flowChartAlternateProcess">
            <a:avLst/>
          </a:prstGeom>
          <a:solidFill>
            <a:srgbClr val="FAE2F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1600">
                <a:solidFill>
                  <a:schemeClr val="tx1"/>
                </a:solidFill>
              </a:rPr>
              <a:t>당파존재 인정</a:t>
            </a:r>
            <a:r>
              <a:rPr lang="en-US" altLang="ko-KR" sz="1600">
                <a:solidFill>
                  <a:schemeClr val="tx1"/>
                </a:solidFill>
              </a:rPr>
              <a:t>X</a:t>
            </a:r>
            <a:endParaRPr lang="ko-KR" altLang="en-US" sz="1600">
              <a:solidFill>
                <a:schemeClr val="tx1"/>
              </a:solidFill>
            </a:endParaRPr>
          </a:p>
        </p:txBody>
      </p:sp>
      <p:pic>
        <p:nvPicPr>
          <p:cNvPr id="51" name="그림 8" descr="벚4.png"/>
          <p:cNvPicPr>
            <a:picLocks noChangeAspect="1"/>
          </p:cNvPicPr>
          <p:nvPr/>
        </p:nvPicPr>
        <p:blipFill rotWithShape="1">
          <a:blip r:embed="rId3" cstate="print"/>
          <a:stretch>
            <a:fillRect/>
          </a:stretch>
        </p:blipFill>
        <p:spPr>
          <a:xfrm rot="4546322">
            <a:off x="1149689" y="6335467"/>
            <a:ext cx="435450" cy="500066"/>
          </a:xfrm>
          <a:prstGeom prst="rect">
            <a:avLst/>
          </a:prstGeom>
        </p:spPr>
      </p:pic>
      <p:pic>
        <p:nvPicPr>
          <p:cNvPr id="52" name="그림 14" descr="벚4.png"/>
          <p:cNvPicPr>
            <a:picLocks noChangeAspect="1"/>
          </p:cNvPicPr>
          <p:nvPr/>
        </p:nvPicPr>
        <p:blipFill rotWithShape="1">
          <a:blip r:embed="rId4" cstate="print"/>
          <a:stretch>
            <a:fillRect/>
          </a:stretch>
        </p:blipFill>
        <p:spPr>
          <a:xfrm rot="7871326">
            <a:off x="59877" y="5756300"/>
            <a:ext cx="229083" cy="2630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00" fill="hold">
                                          <p:stCondLst>
                                            <p:cond delay="0"/>
                                          </p:stCondLst>
                                        </p:cTn>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p:tmPct val="10000"/>
                                  </p:iterate>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fill="hold">
                                          <p:stCondLst>
                                            <p:cond delay="0"/>
                                          </p:stCondLst>
                                        </p:cTn>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p:tmPct val="10000"/>
                                  </p:iterate>
                                  <p:childTnLst>
                                    <p:set>
                                      <p:cBhvr>
                                        <p:cTn id="16" dur="1" fill="hold">
                                          <p:stCondLst>
                                            <p:cond delay="0"/>
                                          </p:stCondLst>
                                        </p:cTn>
                                        <p:tgtEl>
                                          <p:spTgt spid="29"/>
                                        </p:tgtEl>
                                        <p:attrNameLst>
                                          <p:attrName>style.visibility</p:attrName>
                                        </p:attrNameLst>
                                      </p:cBhvr>
                                      <p:to>
                                        <p:strVal val="visible"/>
                                      </p:to>
                                    </p:set>
                                    <p:animEffect transition="in" filter="fade">
                                      <p:cBhvr>
                                        <p:cTn id="17" dur="500" fill="hold">
                                          <p:stCondLst>
                                            <p:cond delay="0"/>
                                          </p:stCondLst>
                                        </p:cTn>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iterate>
                                    <p:tmPct val="10000"/>
                                  </p:iterate>
                                  <p:childTnLst>
                                    <p:set>
                                      <p:cBhvr>
                                        <p:cTn id="21" dur="1" fill="hold">
                                          <p:stCondLst>
                                            <p:cond delay="0"/>
                                          </p:stCondLst>
                                        </p:cTn>
                                        <p:tgtEl>
                                          <p:spTgt spid="30"/>
                                        </p:tgtEl>
                                        <p:attrNameLst>
                                          <p:attrName>style.visibility</p:attrName>
                                        </p:attrNameLst>
                                      </p:cBhvr>
                                      <p:to>
                                        <p:strVal val="visible"/>
                                      </p:to>
                                    </p:set>
                                    <p:animEffect transition="in" filter="fade">
                                      <p:cBhvr>
                                        <p:cTn id="22" dur="2000" fill="hold">
                                          <p:stCondLst>
                                            <p:cond delay="0"/>
                                          </p:stCondLst>
                                        </p:cTn>
                                        <p:tgtEl>
                                          <p:spTgt spid="30"/>
                                        </p:tgtEl>
                                      </p:cBhvr>
                                    </p:animEffect>
                                    <p:anim calcmode="lin" valueType="num">
                                      <p:cBhvr>
                                        <p:cTn id="23" dur="2000" fill="hold">
                                          <p:stCondLst>
                                            <p:cond delay="0"/>
                                          </p:stCondLst>
                                        </p:cTn>
                                        <p:tgtEl>
                                          <p:spTgt spid="30"/>
                                        </p:tgtEl>
                                        <p:attrNameLst>
                                          <p:attrName>ppt_w</p:attrName>
                                        </p:attrNameLst>
                                      </p:cBhvr>
                                      <p:tavLst>
                                        <p:tav tm="0" fmla="#ppt_w*sin(2.5*pi*$)">
                                          <p:val>
                                            <p:fltVal val="0"/>
                                          </p:val>
                                        </p:tav>
                                        <p:tav tm="100000">
                                          <p:val>
                                            <p:fltVal val="1"/>
                                          </p:val>
                                        </p:tav>
                                      </p:tavLst>
                                    </p:anim>
                                    <p:anim calcmode="lin" valueType="num">
                                      <p:cBhvr>
                                        <p:cTn id="24" dur="2000" fill="hold">
                                          <p:stCondLst>
                                            <p:cond delay="0"/>
                                          </p:stCondLst>
                                        </p:cTn>
                                        <p:tgtEl>
                                          <p:spTgt spid="30"/>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iterate>
                                    <p:tmPct val="10000"/>
                                  </p:iterate>
                                  <p:childTnLst>
                                    <p:set>
                                      <p:cBhvr>
                                        <p:cTn id="28" dur="1" fill="hold">
                                          <p:stCondLst>
                                            <p:cond delay="0"/>
                                          </p:stCondLst>
                                        </p:cTn>
                                        <p:tgtEl>
                                          <p:spTgt spid="31"/>
                                        </p:tgtEl>
                                        <p:attrNameLst>
                                          <p:attrName>style.visibility</p:attrName>
                                        </p:attrNameLst>
                                      </p:cBhvr>
                                      <p:to>
                                        <p:strVal val="visible"/>
                                      </p:to>
                                    </p:set>
                                    <p:animEffect transition="in" filter="wipe(down)">
                                      <p:cBhvr>
                                        <p:cTn id="29" dur="500" fill="hold">
                                          <p:stCondLst>
                                            <p:cond delay="0"/>
                                          </p:stCondLst>
                                        </p:cTn>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iterate>
                                    <p:tmPct val="10000"/>
                                  </p:iterate>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fill="hold">
                                          <p:stCondLst>
                                            <p:cond delay="0"/>
                                          </p:stCondLst>
                                        </p:cTn>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iterate>
                                    <p:tmPct val="10000"/>
                                  </p:iterate>
                                  <p:childTnLst>
                                    <p:set>
                                      <p:cBhvr>
                                        <p:cTn id="38" dur="1" fill="hold">
                                          <p:stCondLst>
                                            <p:cond delay="0"/>
                                          </p:stCondLst>
                                        </p:cTn>
                                        <p:tgtEl>
                                          <p:spTgt spid="33"/>
                                        </p:tgtEl>
                                        <p:attrNameLst>
                                          <p:attrName>style.visibility</p:attrName>
                                        </p:attrNameLst>
                                      </p:cBhvr>
                                      <p:to>
                                        <p:strVal val="visible"/>
                                      </p:to>
                                    </p:set>
                                    <p:animEffect transition="in" filter="wipe(down)">
                                      <p:cBhvr>
                                        <p:cTn id="39" dur="500" fill="hold">
                                          <p:stCondLst>
                                            <p:cond delay="0"/>
                                          </p:stCondLst>
                                        </p:cTn>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iterate>
                                    <p:tmPct val="10000"/>
                                  </p:iterate>
                                  <p:childTnLst>
                                    <p:set>
                                      <p:cBhvr>
                                        <p:cTn id="43" dur="1" fill="hold">
                                          <p:stCondLst>
                                            <p:cond delay="0"/>
                                          </p:stCondLst>
                                        </p:cTn>
                                        <p:tgtEl>
                                          <p:spTgt spid="38"/>
                                        </p:tgtEl>
                                        <p:attrNameLst>
                                          <p:attrName>style.visibility</p:attrName>
                                        </p:attrNameLst>
                                      </p:cBhvr>
                                      <p:to>
                                        <p:strVal val="visible"/>
                                      </p:to>
                                    </p:set>
                                    <p:animEffect transition="in" filter="fade">
                                      <p:cBhvr>
                                        <p:cTn id="44" dur="500" fill="hold">
                                          <p:stCondLst>
                                            <p:cond delay="0"/>
                                          </p:stCondLst>
                                        </p:cTn>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iterate>
                                    <p:tmPct val="10000"/>
                                  </p:iterate>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stCondLst>
                                            <p:cond delay="0"/>
                                          </p:stCondLst>
                                        </p:cTn>
                                        <p:tgtEl>
                                          <p:spTgt spid="39"/>
                                        </p:tgtEl>
                                        <p:attrNameLst>
                                          <p:attrName>ppt_w</p:attrName>
                                        </p:attrNameLst>
                                      </p:cBhvr>
                                      <p:tavLst>
                                        <p:tav tm="0">
                                          <p:val>
                                            <p:fltVal val="0"/>
                                          </p:val>
                                        </p:tav>
                                        <p:tav tm="100000">
                                          <p:val>
                                            <p:strVal val="#ppt_w"/>
                                          </p:val>
                                        </p:tav>
                                      </p:tavLst>
                                    </p:anim>
                                    <p:anim calcmode="lin" valueType="num">
                                      <p:cBhvr>
                                        <p:cTn id="50" dur="500" fill="hold">
                                          <p:stCondLst>
                                            <p:cond delay="0"/>
                                          </p:stCondLst>
                                        </p:cTn>
                                        <p:tgtEl>
                                          <p:spTgt spid="39"/>
                                        </p:tgtEl>
                                        <p:attrNameLst>
                                          <p:attrName>ppt_h</p:attrName>
                                        </p:attrNameLst>
                                      </p:cBhvr>
                                      <p:tavLst>
                                        <p:tav tm="0">
                                          <p:val>
                                            <p:fltVal val="0"/>
                                          </p:val>
                                        </p:tav>
                                        <p:tav tm="100000">
                                          <p:val>
                                            <p:strVal val="#ppt_h"/>
                                          </p:val>
                                        </p:tav>
                                      </p:tavLst>
                                    </p:anim>
                                    <p:animEffect transition="in" filter="fade">
                                      <p:cBhvr>
                                        <p:cTn id="51" dur="500" fill="hold">
                                          <p:stCondLst>
                                            <p:cond delay="0"/>
                                          </p:stCondLst>
                                        </p:cTn>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iterate>
                                    <p:tmPct val="10000"/>
                                  </p:iterate>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fill="hold">
                                          <p:stCondLst>
                                            <p:cond delay="0"/>
                                          </p:stCondLst>
                                        </p:cTn>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iterate>
                                    <p:tmPct val="10000"/>
                                  </p:iterate>
                                  <p:childTnLst>
                                    <p:set>
                                      <p:cBhvr>
                                        <p:cTn id="60" dur="1" fill="hold">
                                          <p:stCondLst>
                                            <p:cond delay="0"/>
                                          </p:stCondLst>
                                        </p:cTn>
                                        <p:tgtEl>
                                          <p:spTgt spid="41"/>
                                        </p:tgtEl>
                                        <p:attrNameLst>
                                          <p:attrName>style.visibility</p:attrName>
                                        </p:attrNameLst>
                                      </p:cBhvr>
                                      <p:to>
                                        <p:strVal val="visible"/>
                                      </p:to>
                                    </p:set>
                                    <p:animEffect transition="in" filter="fade">
                                      <p:cBhvr>
                                        <p:cTn id="61" dur="500" fill="hold">
                                          <p:stCondLst>
                                            <p:cond delay="0"/>
                                          </p:stCondLst>
                                        </p:cTn>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iterate>
                                    <p:tmPct val="10000"/>
                                  </p:iterate>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stCondLst>
                                            <p:cond delay="0"/>
                                          </p:stCondLst>
                                        </p:cTn>
                                        <p:tgtEl>
                                          <p:spTgt spid="37"/>
                                        </p:tgtEl>
                                        <p:attrNameLst>
                                          <p:attrName>ppt_w</p:attrName>
                                        </p:attrNameLst>
                                      </p:cBhvr>
                                      <p:tavLst>
                                        <p:tav tm="0">
                                          <p:val>
                                            <p:fltVal val="0"/>
                                          </p:val>
                                        </p:tav>
                                        <p:tav tm="100000">
                                          <p:val>
                                            <p:strVal val="#ppt_w"/>
                                          </p:val>
                                        </p:tav>
                                      </p:tavLst>
                                    </p:anim>
                                    <p:anim calcmode="lin" valueType="num">
                                      <p:cBhvr>
                                        <p:cTn id="67" dur="500" fill="hold">
                                          <p:stCondLst>
                                            <p:cond delay="0"/>
                                          </p:stCondLst>
                                        </p:cTn>
                                        <p:tgtEl>
                                          <p:spTgt spid="37"/>
                                        </p:tgtEl>
                                        <p:attrNameLst>
                                          <p:attrName>ppt_h</p:attrName>
                                        </p:attrNameLst>
                                      </p:cBhvr>
                                      <p:tavLst>
                                        <p:tav tm="0">
                                          <p:val>
                                            <p:fltVal val="0"/>
                                          </p:val>
                                        </p:tav>
                                        <p:tav tm="100000">
                                          <p:val>
                                            <p:strVal val="#ppt_h"/>
                                          </p:val>
                                        </p:tav>
                                      </p:tavLst>
                                    </p:anim>
                                    <p:animEffect transition="in" filter="fade">
                                      <p:cBhvr>
                                        <p:cTn id="68" dur="500" fill="hold">
                                          <p:stCondLst>
                                            <p:cond delay="0"/>
                                          </p:stCondLst>
                                        </p:cTn>
                                        <p:tgtEl>
                                          <p:spTgt spid="37"/>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iterate>
                                    <p:tmPct val="10000"/>
                                  </p:iterate>
                                  <p:childTnLst>
                                    <p:set>
                                      <p:cBhvr>
                                        <p:cTn id="72" dur="1" fill="hold">
                                          <p:stCondLst>
                                            <p:cond delay="0"/>
                                          </p:stCondLst>
                                        </p:cTn>
                                        <p:tgtEl>
                                          <p:spTgt spid="5"/>
                                        </p:tgtEl>
                                        <p:attrNameLst>
                                          <p:attrName>style.visibility</p:attrName>
                                        </p:attrNameLst>
                                      </p:cBhvr>
                                      <p:to>
                                        <p:strVal val="visible"/>
                                      </p:to>
                                    </p:set>
                                    <p:animEffect transition="in" filter="blinds(horizontal)">
                                      <p:cBhvr>
                                        <p:cTn id="73" dur="500" fill="hold">
                                          <p:stCondLst>
                                            <p:cond delay="0"/>
                                          </p:stCondLst>
                                        </p:cTn>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iterate>
                                    <p:tmPct val="10000"/>
                                  </p:iterate>
                                  <p:childTnLst>
                                    <p:set>
                                      <p:cBhvr>
                                        <p:cTn id="77" dur="1" fill="hold">
                                          <p:stCondLst>
                                            <p:cond delay="0"/>
                                          </p:stCondLst>
                                        </p:cTn>
                                        <p:tgtEl>
                                          <p:spTgt spid="40"/>
                                        </p:tgtEl>
                                        <p:attrNameLst>
                                          <p:attrName>style.visibility</p:attrName>
                                        </p:attrNameLst>
                                      </p:cBhvr>
                                      <p:to>
                                        <p:strVal val="visible"/>
                                      </p:to>
                                    </p:set>
                                    <p:animEffect transition="in" filter="wipe(down)">
                                      <p:cBhvr>
                                        <p:cTn id="78" dur="500" fill="hold">
                                          <p:stCondLst>
                                            <p:cond delay="0"/>
                                          </p:stCondLst>
                                        </p:cTn>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iterate>
                                    <p:tmPct val="10000"/>
                                  </p:iterate>
                                  <p:childTnLst>
                                    <p:set>
                                      <p:cBhvr>
                                        <p:cTn id="82" dur="1" fill="hold">
                                          <p:stCondLst>
                                            <p:cond delay="0"/>
                                          </p:stCondLst>
                                        </p:cTn>
                                        <p:tgtEl>
                                          <p:spTgt spid="34"/>
                                        </p:tgtEl>
                                        <p:attrNameLst>
                                          <p:attrName>style.visibility</p:attrName>
                                        </p:attrNameLst>
                                      </p:cBhvr>
                                      <p:to>
                                        <p:strVal val="visible"/>
                                      </p:to>
                                    </p:set>
                                    <p:animEffect transition="in" filter="fade">
                                      <p:cBhvr>
                                        <p:cTn id="83" dur="500" fill="hold">
                                          <p:stCondLst>
                                            <p:cond delay="0"/>
                                          </p:stCondLst>
                                        </p:cTn>
                                        <p:tgtEl>
                                          <p:spTgt spid="34"/>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grpId="0" nodeType="clickEffect">
                                  <p:stCondLst>
                                    <p:cond delay="0"/>
                                  </p:stCondLst>
                                  <p:iterate>
                                    <p:tmPct val="10000"/>
                                  </p:iterate>
                                  <p:childTnLst>
                                    <p:set>
                                      <p:cBhvr>
                                        <p:cTn id="87" dur="1" fill="hold">
                                          <p:stCondLst>
                                            <p:cond delay="0"/>
                                          </p:stCondLst>
                                        </p:cTn>
                                        <p:tgtEl>
                                          <p:spTgt spid="42"/>
                                        </p:tgtEl>
                                        <p:attrNameLst>
                                          <p:attrName>style.visibility</p:attrName>
                                        </p:attrNameLst>
                                      </p:cBhvr>
                                      <p:to>
                                        <p:strVal val="visible"/>
                                      </p:to>
                                    </p:set>
                                    <p:anim calcmode="lin" valueType="num">
                                      <p:cBhvr>
                                        <p:cTn id="88" dur="500" fill="hold">
                                          <p:stCondLst>
                                            <p:cond delay="0"/>
                                          </p:stCondLst>
                                        </p:cTn>
                                        <p:tgtEl>
                                          <p:spTgt spid="42"/>
                                        </p:tgtEl>
                                        <p:attrNameLst>
                                          <p:attrName>ppt_w</p:attrName>
                                        </p:attrNameLst>
                                      </p:cBhvr>
                                      <p:tavLst>
                                        <p:tav tm="0">
                                          <p:val>
                                            <p:fltVal val="0"/>
                                          </p:val>
                                        </p:tav>
                                        <p:tav tm="100000">
                                          <p:val>
                                            <p:strVal val="#ppt_w"/>
                                          </p:val>
                                        </p:tav>
                                      </p:tavLst>
                                    </p:anim>
                                    <p:anim calcmode="lin" valueType="num">
                                      <p:cBhvr>
                                        <p:cTn id="89" dur="500" fill="hold">
                                          <p:stCondLst>
                                            <p:cond delay="0"/>
                                          </p:stCondLst>
                                        </p:cTn>
                                        <p:tgtEl>
                                          <p:spTgt spid="42"/>
                                        </p:tgtEl>
                                        <p:attrNameLst>
                                          <p:attrName>ppt_h</p:attrName>
                                        </p:attrNameLst>
                                      </p:cBhvr>
                                      <p:tavLst>
                                        <p:tav tm="0">
                                          <p:val>
                                            <p:fltVal val="0"/>
                                          </p:val>
                                        </p:tav>
                                        <p:tav tm="100000">
                                          <p:val>
                                            <p:strVal val="#ppt_h"/>
                                          </p:val>
                                        </p:tav>
                                      </p:tavLst>
                                    </p:anim>
                                    <p:animEffect transition="in" filter="fade">
                                      <p:cBhvr>
                                        <p:cTn id="90" dur="500" fill="hold">
                                          <p:stCondLst>
                                            <p:cond delay="0"/>
                                          </p:stCondLst>
                                        </p:cTn>
                                        <p:tgtEl>
                                          <p:spTgt spid="42"/>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blinds(horizontal)">
                                      <p:cBhvr>
                                        <p:cTn id="95" dur="500" fill="hold">
                                          <p:stCondLst>
                                            <p:cond delay="0"/>
                                          </p:stCondLst>
                                        </p:cTn>
                                        <p:tgtEl>
                                          <p:spTgt spid="13"/>
                                        </p:tgtEl>
                                      </p:cBhvr>
                                    </p:animEffect>
                                  </p:childTnLst>
                                </p:cTn>
                              </p:par>
                            </p:childTnLst>
                          </p:cTn>
                        </p:par>
                      </p:childTnLst>
                    </p:cTn>
                  </p:par>
                  <p:par>
                    <p:cTn id="96" fill="hold">
                      <p:stCondLst>
                        <p:cond delay="indefinite"/>
                      </p:stCondLst>
                      <p:childTnLst>
                        <p:par>
                          <p:cTn id="97" fill="hold">
                            <p:stCondLst>
                              <p:cond delay="0"/>
                            </p:stCondLst>
                            <p:childTnLst>
                              <p:par>
                                <p:cTn id="98" presetID="41" presetClass="entr" presetSubtype="0" fill="hold" grpId="0" nodeType="clickEffect">
                                  <p:stCondLst>
                                    <p:cond delay="0"/>
                                  </p:stCondLst>
                                  <p:iterate type="lt">
                                    <p:tmPct val="10000"/>
                                  </p:iterate>
                                  <p:childTnLst>
                                    <p:set>
                                      <p:cBhvr>
                                        <p:cTn id="99" dur="1" fill="hold">
                                          <p:stCondLst>
                                            <p:cond delay="0"/>
                                          </p:stCondLst>
                                        </p:cTn>
                                        <p:tgtEl>
                                          <p:spTgt spid="43"/>
                                        </p:tgtEl>
                                        <p:attrNameLst>
                                          <p:attrName>style.visibility</p:attrName>
                                        </p:attrNameLst>
                                      </p:cBhvr>
                                      <p:to>
                                        <p:strVal val="visible"/>
                                      </p:to>
                                    </p:set>
                                    <p:anim calcmode="lin" valueType="num">
                                      <p:cBhvr>
                                        <p:cTn id="100" dur="500" fill="hold">
                                          <p:stCondLst>
                                            <p:cond delay="0"/>
                                          </p:stCondLst>
                                        </p:cTn>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stCondLst>
                                            <p:cond delay="0"/>
                                          </p:stCondLst>
                                        </p:cTn>
                                        <p:tgtEl>
                                          <p:spTgt spid="43"/>
                                        </p:tgtEl>
                                        <p:attrNameLst>
                                          <p:attrName>ppt_y</p:attrName>
                                        </p:attrNameLst>
                                      </p:cBhvr>
                                      <p:tavLst>
                                        <p:tav tm="0">
                                          <p:val>
                                            <p:strVal val="#ppt_y"/>
                                          </p:val>
                                        </p:tav>
                                        <p:tav tm="100000">
                                          <p:val>
                                            <p:strVal val="#ppt_y"/>
                                          </p:val>
                                        </p:tav>
                                      </p:tavLst>
                                    </p:anim>
                                    <p:anim calcmode="lin" valueType="num">
                                      <p:cBhvr>
                                        <p:cTn id="102" dur="500" fill="hold">
                                          <p:stCondLst>
                                            <p:cond delay="0"/>
                                          </p:stCondLst>
                                        </p:cTn>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stCondLst>
                                            <p:cond delay="0"/>
                                          </p:stCondLst>
                                        </p:cTn>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fill="hold" tmFilter="0,0; .5, 1; 1, 1">
                                          <p:stCondLst>
                                            <p:cond delay="0"/>
                                          </p:stCondLst>
                                        </p:cTn>
                                        <p:tgtEl>
                                          <p:spTgt spid="43"/>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0" fill="hold" grpId="0" nodeType="clickEffect">
                                  <p:stCondLst>
                                    <p:cond delay="0"/>
                                  </p:stCondLst>
                                  <p:iterate>
                                    <p:tmPct val="10000"/>
                                  </p:iterate>
                                  <p:childTnLst>
                                    <p:set>
                                      <p:cBhvr>
                                        <p:cTn id="108" dur="1" fill="hold">
                                          <p:stCondLst>
                                            <p:cond delay="0"/>
                                          </p:stCondLst>
                                        </p:cTn>
                                        <p:tgtEl>
                                          <p:spTgt spid="44"/>
                                        </p:tgtEl>
                                        <p:attrNameLst>
                                          <p:attrName>style.visibility</p:attrName>
                                        </p:attrNameLst>
                                      </p:cBhvr>
                                      <p:to>
                                        <p:strVal val="visible"/>
                                      </p:to>
                                    </p:set>
                                    <p:anim calcmode="lin" valueType="num">
                                      <p:cBhvr>
                                        <p:cTn id="109" dur="500" fill="hold">
                                          <p:stCondLst>
                                            <p:cond delay="0"/>
                                          </p:stCondLst>
                                        </p:cTn>
                                        <p:tgtEl>
                                          <p:spTgt spid="44"/>
                                        </p:tgtEl>
                                        <p:attrNameLst>
                                          <p:attrName>ppt_w</p:attrName>
                                        </p:attrNameLst>
                                      </p:cBhvr>
                                      <p:tavLst>
                                        <p:tav tm="0">
                                          <p:val>
                                            <p:fltVal val="0"/>
                                          </p:val>
                                        </p:tav>
                                        <p:tav tm="100000">
                                          <p:val>
                                            <p:strVal val="#ppt_w"/>
                                          </p:val>
                                        </p:tav>
                                      </p:tavLst>
                                    </p:anim>
                                    <p:anim calcmode="lin" valueType="num">
                                      <p:cBhvr>
                                        <p:cTn id="110" dur="500" fill="hold">
                                          <p:stCondLst>
                                            <p:cond delay="0"/>
                                          </p:stCondLst>
                                        </p:cTn>
                                        <p:tgtEl>
                                          <p:spTgt spid="44"/>
                                        </p:tgtEl>
                                        <p:attrNameLst>
                                          <p:attrName>ppt_h</p:attrName>
                                        </p:attrNameLst>
                                      </p:cBhvr>
                                      <p:tavLst>
                                        <p:tav tm="0">
                                          <p:val>
                                            <p:fltVal val="0"/>
                                          </p:val>
                                        </p:tav>
                                        <p:tav tm="100000">
                                          <p:val>
                                            <p:strVal val="#ppt_h"/>
                                          </p:val>
                                        </p:tav>
                                      </p:tavLst>
                                    </p:anim>
                                    <p:animEffect transition="in" filter="fade">
                                      <p:cBhvr>
                                        <p:cTn id="111" dur="500" fill="hold">
                                          <p:stCondLst>
                                            <p:cond delay="0"/>
                                          </p:stCondLst>
                                        </p:cTn>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9" grpId="0" animBg="1"/>
      <p:bldP spid="30" grpId="0" animBg="1"/>
      <p:bldP spid="31" grpId="0" animBg="1"/>
      <p:bldP spid="32" grpId="0" animBg="1"/>
      <p:bldP spid="33" grpId="0" animBg="1"/>
      <p:bldP spid="34" grpId="0" animBg="1"/>
      <p:bldP spid="36" grpId="0" animBg="1"/>
      <p:bldP spid="37" grpId="0" animBg="1"/>
      <p:bldP spid="38" grpId="0" animBg="1"/>
      <p:bldP spid="39" grpId="0" animBg="1"/>
      <p:bldP spid="5" grpId="0" autoUpdateAnimBg="0"/>
      <p:bldP spid="40" grpId="0" animBg="1"/>
      <p:bldP spid="41" grpId="0" animBg="1"/>
      <p:bldP spid="43" grpId="0" bldLvl="0" animBg="1"/>
      <p:bldP spid="44" grpId="0" animBg="1"/>
      <p:bldP spid="4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6" name="Rectangle 25"/>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7" name="Rectangle 26"/>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TextBox 15"/>
          <p:cNvSpPr txBox="1"/>
          <p:nvPr/>
        </p:nvSpPr>
        <p:spPr>
          <a:xfrm>
            <a:off x="3649699" y="2839423"/>
            <a:ext cx="184731" cy="400110"/>
          </a:xfrm>
          <a:prstGeom prst="rect">
            <a:avLst/>
          </a:prstGeom>
          <a:noFill/>
        </p:spPr>
        <p:txBody>
          <a:bodyPr wrap="none">
            <a:spAutoFit/>
          </a:bodyPr>
          <a:lstStyle/>
          <a:p>
            <a:pPr lvl="0">
              <a:defRPr lang="ko-KR" altLang="en-US"/>
            </a:pPr>
            <a:endParaRPr lang="ko-KR" altLang="en-US" sz="2000" b="1" spc="-145">
              <a:solidFill>
                <a:schemeClr val="tx1">
                  <a:lumMod val="75000"/>
                  <a:lumOff val="25000"/>
                </a:schemeClr>
              </a:solidFill>
            </a:endParaRPr>
          </a:p>
        </p:txBody>
      </p:sp>
      <p:sp>
        <p:nvSpPr>
          <p:cNvPr id="17" name="TextBox 16"/>
          <p:cNvSpPr txBox="1"/>
          <p:nvPr/>
        </p:nvSpPr>
        <p:spPr>
          <a:xfrm>
            <a:off x="2879699" y="3086806"/>
            <a:ext cx="184731" cy="584775"/>
          </a:xfrm>
          <a:prstGeom prst="rect">
            <a:avLst/>
          </a:prstGeom>
          <a:noFill/>
        </p:spPr>
        <p:txBody>
          <a:bodyPr wrap="none">
            <a:spAutoFit/>
          </a:bodyPr>
          <a:lstStyle/>
          <a:p>
            <a:pPr lvl="0">
              <a:defRPr lang="ko-KR" altLang="en-US"/>
            </a:pPr>
            <a:endParaRPr lang="ko-KR" altLang="en-US" sz="3200" b="1" spc="-293"/>
          </a:p>
        </p:txBody>
      </p:sp>
      <p:sp>
        <p:nvSpPr>
          <p:cNvPr id="18" name="TextBox 17"/>
          <p:cNvSpPr txBox="1"/>
          <p:nvPr/>
        </p:nvSpPr>
        <p:spPr>
          <a:xfrm>
            <a:off x="3303378" y="3560669"/>
            <a:ext cx="184731" cy="307777"/>
          </a:xfrm>
          <a:prstGeom prst="rect">
            <a:avLst/>
          </a:prstGeom>
          <a:noFill/>
        </p:spPr>
        <p:txBody>
          <a:bodyPr wrap="none">
            <a:spAutoFit/>
          </a:bodyPr>
          <a:lstStyle/>
          <a:p>
            <a:pPr lvl="0">
              <a:defRPr lang="ko-KR" altLang="en-US"/>
            </a:pPr>
            <a:endParaRPr lang="ko-KR" altLang="en-US" sz="1400" b="1" spc="-145">
              <a:solidFill>
                <a:schemeClr val="tx1">
                  <a:lumMod val="75000"/>
                  <a:lumOff val="25000"/>
                </a:schemeClr>
              </a:solidFill>
            </a:endParaRPr>
          </a:p>
        </p:txBody>
      </p:sp>
      <p:sp>
        <p:nvSpPr>
          <p:cNvPr id="21" name="TextBox 20"/>
          <p:cNvSpPr txBox="1"/>
          <p:nvPr/>
        </p:nvSpPr>
        <p:spPr>
          <a:xfrm>
            <a:off x="571472" y="1455167"/>
            <a:ext cx="8143932" cy="447928"/>
          </a:xfrm>
          <a:prstGeom prst="rect">
            <a:avLst/>
          </a:prstGeom>
          <a:noFill/>
        </p:spPr>
        <p:txBody>
          <a:bodyPr wrap="square">
            <a:spAutoFit/>
          </a:bodyPr>
          <a:lstStyle/>
          <a:p>
            <a:pPr lvl="0">
              <a:defRPr lang="ko-KR" altLang="en-US"/>
            </a:pPr>
            <a:r>
              <a:rPr lang="en-US" altLang="ko-KR" sz="2400"/>
              <a:t>(2)</a:t>
            </a:r>
            <a:r>
              <a:rPr lang="ko-KR" altLang="en-US" sz="2400"/>
              <a:t>탈냉전기의 방위정책 ①카이후 내각</a:t>
            </a:r>
            <a:r>
              <a:rPr lang="en-US" altLang="ko-KR" sz="1400"/>
              <a:t>(1</a:t>
            </a:r>
            <a:r>
              <a:rPr lang="ko-KR" altLang="en-US" sz="1400"/>
              <a:t>차</a:t>
            </a:r>
            <a:r>
              <a:rPr lang="en-US" altLang="ko-KR" sz="1400"/>
              <a:t>:89.8~90.2 2</a:t>
            </a:r>
            <a:r>
              <a:rPr lang="ko-KR" altLang="en-US" sz="1400"/>
              <a:t>차</a:t>
            </a:r>
            <a:r>
              <a:rPr lang="en-US" altLang="ko-KR" sz="1400"/>
              <a:t>:90.2~91.11)</a:t>
            </a:r>
            <a:endParaRPr lang="ko-KR" altLang="en-US" sz="2400"/>
          </a:p>
        </p:txBody>
      </p:sp>
      <p:sp>
        <p:nvSpPr>
          <p:cNvPr id="15" name="모서리가 둥근 직사각형 14"/>
          <p:cNvSpPr/>
          <p:nvPr/>
        </p:nvSpPr>
        <p:spPr>
          <a:xfrm>
            <a:off x="857224" y="2214554"/>
            <a:ext cx="3071834" cy="1857388"/>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anchor="ctr"/>
          <a:lstStyle/>
          <a:p>
            <a:pPr algn="ctr">
              <a:defRPr lang="ko-KR" altLang="en-US"/>
            </a:pPr>
            <a:r>
              <a:rPr lang="ko-KR" altLang="en-US"/>
              <a:t>⒜공격에 대해 자위를 위한 최소한도의 방위력행사</a:t>
            </a:r>
            <a:r>
              <a:rPr lang="en-US" altLang="ko-KR"/>
              <a:t>, </a:t>
            </a:r>
            <a:r>
              <a:rPr lang="ko-KR" altLang="en-US"/>
              <a:t>전수방위를 견지한다</a:t>
            </a:r>
            <a:r>
              <a:rPr lang="en-US" altLang="ko-KR"/>
              <a:t>.</a:t>
            </a:r>
            <a:endParaRPr lang="ko-KR" altLang="en-US"/>
          </a:p>
        </p:txBody>
      </p:sp>
      <p:sp>
        <p:nvSpPr>
          <p:cNvPr id="20" name="모서리가 둥근 직사각형 19"/>
          <p:cNvSpPr/>
          <p:nvPr/>
        </p:nvSpPr>
        <p:spPr>
          <a:xfrm>
            <a:off x="3929058" y="2214554"/>
            <a:ext cx="3214710" cy="1857388"/>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anchor="ctr"/>
          <a:lstStyle/>
          <a:p>
            <a:pPr algn="ctr">
              <a:defRPr lang="ko-KR" altLang="en-US"/>
            </a:pPr>
            <a:r>
              <a:rPr lang="ko-KR" altLang="en-US"/>
              <a:t>⒝자위를 위한 필요 한도를 초월한 강대한 군사력을 보유하지 않는다</a:t>
            </a:r>
            <a:r>
              <a:rPr lang="en-US" altLang="ko-KR"/>
              <a:t>.</a:t>
            </a:r>
            <a:endParaRPr lang="ko-KR" altLang="en-US"/>
          </a:p>
        </p:txBody>
      </p:sp>
      <p:sp>
        <p:nvSpPr>
          <p:cNvPr id="22" name="모서리가 둥근 직사각형 21"/>
          <p:cNvSpPr/>
          <p:nvPr/>
        </p:nvSpPr>
        <p:spPr>
          <a:xfrm>
            <a:off x="857224" y="4071942"/>
            <a:ext cx="3071834" cy="1857388"/>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anchor="ctr"/>
          <a:lstStyle/>
          <a:p>
            <a:pPr algn="ctr">
              <a:defRPr lang="ko-KR" altLang="en-US"/>
            </a:pPr>
            <a:r>
              <a:rPr lang="ko-KR" altLang="en-US"/>
              <a:t>⒞비핵</a:t>
            </a:r>
            <a:r>
              <a:rPr lang="en-US" altLang="ko-KR"/>
              <a:t>3</a:t>
            </a:r>
            <a:r>
              <a:rPr lang="ko-KR" altLang="en-US"/>
              <a:t>원칙을 국시로 유지한다</a:t>
            </a:r>
            <a:r>
              <a:rPr lang="en-US" altLang="ko-KR"/>
              <a:t>.</a:t>
            </a:r>
            <a:endParaRPr lang="ko-KR" altLang="en-US"/>
          </a:p>
        </p:txBody>
      </p:sp>
      <p:sp>
        <p:nvSpPr>
          <p:cNvPr id="23" name="모서리가 둥근 직사각형 22"/>
          <p:cNvSpPr/>
          <p:nvPr/>
        </p:nvSpPr>
        <p:spPr>
          <a:xfrm>
            <a:off x="3857620" y="4071942"/>
            <a:ext cx="3286148" cy="1857388"/>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anchor="ctr"/>
          <a:lstStyle/>
          <a:p>
            <a:pPr algn="ctr">
              <a:defRPr lang="ko-KR" altLang="en-US"/>
            </a:pPr>
            <a:r>
              <a:rPr lang="ko-KR" altLang="en-US"/>
              <a:t>⒟국회 및 민간내각 견제로 문민통제원칙을 엄격히 실시한다</a:t>
            </a:r>
            <a:r>
              <a:rPr lang="en-US" altLang="ko-KR"/>
              <a:t>.</a:t>
            </a:r>
            <a:endParaRPr lang="ko-KR" altLang="en-US"/>
          </a:p>
        </p:txBody>
      </p:sp>
      <p:sp>
        <p:nvSpPr>
          <p:cNvPr id="24" name="타원 23"/>
          <p:cNvSpPr/>
          <p:nvPr/>
        </p:nvSpPr>
        <p:spPr>
          <a:xfrm>
            <a:off x="2643174" y="3500438"/>
            <a:ext cx="2571768" cy="107157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lang="ko-KR" altLang="en-US"/>
            </a:pPr>
            <a:r>
              <a:rPr lang="ko-KR" altLang="en-US"/>
              <a:t>신중기방위계획</a:t>
            </a:r>
          </a:p>
        </p:txBody>
      </p:sp>
      <p:pic>
        <p:nvPicPr>
          <p:cNvPr id="19" name="그림 18" descr="가이후.jpg"/>
          <p:cNvPicPr>
            <a:picLocks noChangeAspect="1"/>
          </p:cNvPicPr>
          <p:nvPr/>
        </p:nvPicPr>
        <p:blipFill rotWithShape="1">
          <a:blip r:embed="rId3" cstate="print">
            <a:alphaModFix/>
            <a:lum/>
          </a:blip>
          <a:stretch>
            <a:fillRect/>
          </a:stretch>
        </p:blipFill>
        <p:spPr>
          <a:xfrm>
            <a:off x="7215206" y="2143116"/>
            <a:ext cx="1928794" cy="2428892"/>
          </a:xfrm>
          <a:prstGeom prst="rect">
            <a:avLst/>
          </a:prstGeom>
        </p:spPr>
      </p:pic>
      <p:grpSp>
        <p:nvGrpSpPr>
          <p:cNvPr id="28" name="Group 27"/>
          <p:cNvGrpSpPr/>
          <p:nvPr/>
        </p:nvGrpSpPr>
        <p:grpSpPr>
          <a:xfrm>
            <a:off x="1187624" y="673532"/>
            <a:ext cx="7416824" cy="523220"/>
            <a:chOff x="1187624" y="673532"/>
            <a:chExt cx="7416824" cy="523220"/>
          </a:xfrm>
        </p:grpSpPr>
        <p:sp>
          <p:nvSpPr>
            <p:cNvPr id="29" name="직사각형 16"/>
            <p:cNvSpPr/>
            <p:nvPr/>
          </p:nvSpPr>
          <p:spPr>
            <a:xfrm>
              <a:off x="1187624" y="692744"/>
              <a:ext cx="7416824" cy="504007"/>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0" name="TextBox 29"/>
            <p:cNvSpPr txBox="1"/>
            <p:nvPr/>
          </p:nvSpPr>
          <p:spPr>
            <a:xfrm>
              <a:off x="1187624" y="673532"/>
              <a:ext cx="7416824" cy="523220"/>
            </a:xfrm>
            <a:prstGeom prst="rect">
              <a:avLst/>
            </a:prstGeom>
            <a:solidFill>
              <a:srgbClr val="FFFFFF">
                <a:alpha val="71000"/>
              </a:srgbClr>
            </a:solidFill>
          </p:spPr>
          <p:txBody>
            <a:bodyPr wrap="square">
              <a:spAutoFit/>
            </a:bodyPr>
            <a:lstStyle/>
            <a:p>
              <a:pPr algn="ctr">
                <a:defRPr lang="ko-KR" altLang="en-US"/>
              </a:pPr>
              <a:r>
                <a:rPr lang="ko-KR" altLang="en-US" sz="2800" b="1">
                  <a:blipFill rotWithShape="1">
                    <a:blip r:embed="rId4"/>
                    <a:stretch>
                      <a:fillRect/>
                    </a:stretch>
                  </a:blipFill>
                  <a:effectLst>
                    <a:outerShdw blurRad="38100" dist="38100" dir="2700000" algn="tl" rotWithShape="0">
                      <a:srgbClr val="000000">
                        <a:alpha val="40000"/>
                      </a:srgbClr>
                    </a:outerShdw>
                  </a:effectLst>
                </a:rPr>
                <a:t>국제환경변화에 따른 역대내각의 방위정책</a:t>
              </a:r>
              <a:endParaRPr lang="en-US" altLang="ko-KR" sz="2800" b="1">
                <a:blipFill rotWithShape="1">
                  <a:blip r:embed="rId4"/>
                  <a:stretch>
                    <a:fillRect/>
                  </a:stretch>
                </a:blipFill>
                <a:effectLst>
                  <a:outerShdw blurRad="38100" dist="38100" dir="2700000" algn="tl" rotWithShape="0">
                    <a:srgbClr val="000000">
                      <a:alpha val="40000"/>
                    </a:srgbClr>
                  </a:outerShdw>
                </a:effectLst>
              </a:endParaRPr>
            </a:p>
          </p:txBody>
        </p:sp>
      </p:grpSp>
      <p:pic>
        <p:nvPicPr>
          <p:cNvPr id="31" name="그림 10" descr="벚4.png"/>
          <p:cNvPicPr>
            <a:picLocks noChangeAspect="1"/>
          </p:cNvPicPr>
          <p:nvPr/>
        </p:nvPicPr>
        <p:blipFill rotWithShape="1">
          <a:blip r:embed="rId5" cstate="print"/>
          <a:stretch>
            <a:fillRect/>
          </a:stretch>
        </p:blipFill>
        <p:spPr>
          <a:xfrm rot="2995632">
            <a:off x="828908" y="179520"/>
            <a:ext cx="712596" cy="818337"/>
          </a:xfrm>
          <a:prstGeom prst="rect">
            <a:avLst/>
          </a:prstGeom>
        </p:spPr>
      </p:pic>
      <p:pic>
        <p:nvPicPr>
          <p:cNvPr id="32" name="그림 10" descr="벚4.png"/>
          <p:cNvPicPr>
            <a:picLocks noChangeAspect="1"/>
          </p:cNvPicPr>
          <p:nvPr/>
        </p:nvPicPr>
        <p:blipFill rotWithShape="1">
          <a:blip r:embed="rId5" cstate="print"/>
          <a:stretch>
            <a:fillRect/>
          </a:stretch>
        </p:blipFill>
        <p:spPr>
          <a:xfrm rot="14343378">
            <a:off x="8235674" y="5711308"/>
            <a:ext cx="1201789" cy="1380121"/>
          </a:xfrm>
          <a:prstGeom prst="rect">
            <a:avLst/>
          </a:prstGeom>
        </p:spPr>
      </p:pic>
      <p:pic>
        <p:nvPicPr>
          <p:cNvPr id="33" name="그림 14" descr="벚4.png"/>
          <p:cNvPicPr>
            <a:picLocks noChangeAspect="1"/>
          </p:cNvPicPr>
          <p:nvPr/>
        </p:nvPicPr>
        <p:blipFill rotWithShape="1">
          <a:blip r:embed="rId6" cstate="print"/>
          <a:stretch>
            <a:fillRect/>
          </a:stretch>
        </p:blipFill>
        <p:spPr>
          <a:xfrm rot="7871326">
            <a:off x="59877" y="5756300"/>
            <a:ext cx="229083" cy="263076"/>
          </a:xfrm>
          <a:prstGeom prst="rect">
            <a:avLst/>
          </a:prstGeom>
        </p:spPr>
      </p:pic>
      <p:pic>
        <p:nvPicPr>
          <p:cNvPr id="34" name="그림 8" descr="벚4.png"/>
          <p:cNvPicPr>
            <a:picLocks noChangeAspect="1"/>
          </p:cNvPicPr>
          <p:nvPr/>
        </p:nvPicPr>
        <p:blipFill rotWithShape="1">
          <a:blip r:embed="rId5" cstate="print"/>
          <a:stretch>
            <a:fillRect/>
          </a:stretch>
        </p:blipFill>
        <p:spPr>
          <a:xfrm rot="4546322">
            <a:off x="1149689" y="6335467"/>
            <a:ext cx="435450" cy="50006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6" name="Rectangle 25"/>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7" name="Rectangle 26"/>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TextBox 15"/>
          <p:cNvSpPr txBox="1"/>
          <p:nvPr/>
        </p:nvSpPr>
        <p:spPr>
          <a:xfrm>
            <a:off x="3649699" y="2839423"/>
            <a:ext cx="184731" cy="400110"/>
          </a:xfrm>
          <a:prstGeom prst="rect">
            <a:avLst/>
          </a:prstGeom>
          <a:noFill/>
        </p:spPr>
        <p:txBody>
          <a:bodyPr wrap="none">
            <a:spAutoFit/>
          </a:bodyPr>
          <a:lstStyle/>
          <a:p>
            <a:pPr lvl="0">
              <a:defRPr lang="ko-KR" altLang="en-US"/>
            </a:pPr>
            <a:endParaRPr lang="ko-KR" altLang="en-US" sz="2000" b="1" spc="-145">
              <a:solidFill>
                <a:schemeClr val="tx1">
                  <a:lumMod val="75000"/>
                  <a:lumOff val="25000"/>
                </a:schemeClr>
              </a:solidFill>
            </a:endParaRPr>
          </a:p>
        </p:txBody>
      </p:sp>
      <p:sp>
        <p:nvSpPr>
          <p:cNvPr id="17" name="TextBox 16"/>
          <p:cNvSpPr txBox="1"/>
          <p:nvPr/>
        </p:nvSpPr>
        <p:spPr>
          <a:xfrm>
            <a:off x="2879699" y="3086806"/>
            <a:ext cx="184731" cy="584775"/>
          </a:xfrm>
          <a:prstGeom prst="rect">
            <a:avLst/>
          </a:prstGeom>
          <a:noFill/>
        </p:spPr>
        <p:txBody>
          <a:bodyPr wrap="none">
            <a:spAutoFit/>
          </a:bodyPr>
          <a:lstStyle/>
          <a:p>
            <a:pPr lvl="0">
              <a:defRPr lang="ko-KR" altLang="en-US"/>
            </a:pPr>
            <a:endParaRPr lang="ko-KR" altLang="en-US" sz="3200" b="1" spc="-293"/>
          </a:p>
        </p:txBody>
      </p:sp>
      <p:sp>
        <p:nvSpPr>
          <p:cNvPr id="18" name="TextBox 17"/>
          <p:cNvSpPr txBox="1"/>
          <p:nvPr/>
        </p:nvSpPr>
        <p:spPr>
          <a:xfrm>
            <a:off x="3303378" y="3560669"/>
            <a:ext cx="184731" cy="307777"/>
          </a:xfrm>
          <a:prstGeom prst="rect">
            <a:avLst/>
          </a:prstGeom>
          <a:noFill/>
        </p:spPr>
        <p:txBody>
          <a:bodyPr wrap="none">
            <a:spAutoFit/>
          </a:bodyPr>
          <a:lstStyle/>
          <a:p>
            <a:pPr lvl="0">
              <a:defRPr lang="ko-KR" altLang="en-US"/>
            </a:pPr>
            <a:endParaRPr lang="ko-KR" altLang="en-US" sz="1400" b="1" spc="-145">
              <a:solidFill>
                <a:schemeClr val="tx1">
                  <a:lumMod val="75000"/>
                  <a:lumOff val="25000"/>
                </a:schemeClr>
              </a:solidFill>
            </a:endParaRPr>
          </a:p>
        </p:txBody>
      </p:sp>
      <p:sp>
        <p:nvSpPr>
          <p:cNvPr id="14" name="TextBox 13"/>
          <p:cNvSpPr txBox="1"/>
          <p:nvPr/>
        </p:nvSpPr>
        <p:spPr>
          <a:xfrm>
            <a:off x="714348" y="1071546"/>
            <a:ext cx="7072362" cy="450549"/>
          </a:xfrm>
          <a:prstGeom prst="rect">
            <a:avLst/>
          </a:prstGeom>
          <a:noFill/>
        </p:spPr>
        <p:txBody>
          <a:bodyPr wrap="square">
            <a:spAutoFit/>
          </a:bodyPr>
          <a:lstStyle/>
          <a:p>
            <a:pPr lvl="0">
              <a:defRPr lang="ko-KR" altLang="en-US"/>
            </a:pPr>
            <a:r>
              <a:rPr lang="en-US" altLang="ko-KR" sz="2400"/>
              <a:t>(2)</a:t>
            </a:r>
            <a:r>
              <a:rPr lang="ko-KR" altLang="en-US" sz="2400"/>
              <a:t>탈냉전기의 방위정책</a:t>
            </a:r>
          </a:p>
        </p:txBody>
      </p:sp>
      <p:sp>
        <p:nvSpPr>
          <p:cNvPr id="19" name="직사각형 18"/>
          <p:cNvSpPr/>
          <p:nvPr/>
        </p:nvSpPr>
        <p:spPr>
          <a:xfrm>
            <a:off x="857224" y="1643050"/>
            <a:ext cx="6215106" cy="64294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lang="ko-KR" altLang="en-US"/>
            </a:pPr>
            <a:r>
              <a:rPr lang="ko-KR" altLang="en-US" sz="2400"/>
              <a:t>②미야자와 내각</a:t>
            </a:r>
            <a:r>
              <a:rPr lang="en-US" altLang="ko-KR" sz="2400"/>
              <a:t>(91.11~93.8)</a:t>
            </a:r>
            <a:endParaRPr lang="ko-KR" altLang="en-US" sz="2400"/>
          </a:p>
        </p:txBody>
      </p:sp>
      <p:sp>
        <p:nvSpPr>
          <p:cNvPr id="20" name="TextBox 19"/>
          <p:cNvSpPr txBox="1"/>
          <p:nvPr/>
        </p:nvSpPr>
        <p:spPr>
          <a:xfrm>
            <a:off x="857224" y="2500306"/>
            <a:ext cx="6215106" cy="1736414"/>
          </a:xfrm>
          <a:prstGeom prst="rect">
            <a:avLst/>
          </a:prstGeom>
          <a:noFill/>
        </p:spPr>
        <p:txBody>
          <a:bodyPr wrap="square">
            <a:spAutoFit/>
          </a:bodyPr>
          <a:lstStyle/>
          <a:p>
            <a:pPr lvl="0">
              <a:defRPr lang="ko-KR" altLang="en-US"/>
            </a:pPr>
            <a:r>
              <a:rPr lang="en-US" altLang="ko-KR"/>
              <a:t>-1991</a:t>
            </a:r>
            <a:r>
              <a:rPr lang="ko-KR" altLang="en-US"/>
              <a:t>년 걸프정쟁 이후 일본국내 여론의 향방은 자위대</a:t>
            </a:r>
            <a:r>
              <a:rPr lang="en-US" altLang="ko-KR"/>
              <a:t> PKO</a:t>
            </a:r>
            <a:r>
              <a:rPr lang="ko-KR" altLang="en-US"/>
              <a:t>참여 지지하는 방향으로 감</a:t>
            </a:r>
          </a:p>
          <a:p>
            <a:pPr lvl="0">
              <a:defRPr lang="ko-KR" altLang="en-US"/>
            </a:pPr>
            <a:r>
              <a:rPr lang="en-US" altLang="ko-KR"/>
              <a:t>-1991</a:t>
            </a:r>
            <a:r>
              <a:rPr lang="ko-KR" altLang="en-US"/>
              <a:t>년 자위대법이 법제화되고</a:t>
            </a:r>
            <a:r>
              <a:rPr lang="en-US" altLang="ko-KR"/>
              <a:t>, 1992</a:t>
            </a:r>
            <a:r>
              <a:rPr lang="ko-KR" altLang="en-US"/>
              <a:t>년 </a:t>
            </a:r>
            <a:r>
              <a:rPr lang="en-US" altLang="ko-KR"/>
              <a:t>6</a:t>
            </a:r>
            <a:r>
              <a:rPr lang="ko-KR" altLang="en-US"/>
              <a:t>월 국제평화협력</a:t>
            </a:r>
            <a:r>
              <a:rPr lang="en-US" altLang="ko-KR"/>
              <a:t>(PKO)</a:t>
            </a:r>
            <a:r>
              <a:rPr lang="ko-KR" altLang="en-US"/>
              <a:t>법안을 통과</a:t>
            </a:r>
          </a:p>
          <a:p>
            <a:pPr lvl="0">
              <a:defRPr lang="ko-KR" altLang="en-US"/>
            </a:pPr>
            <a:r>
              <a:rPr lang="en-US" altLang="ko-KR"/>
              <a:t>-1994</a:t>
            </a:r>
            <a:r>
              <a:rPr lang="ko-KR" altLang="en-US"/>
              <a:t>년 중국과 러시아가 참가하는 </a:t>
            </a:r>
            <a:r>
              <a:rPr lang="en-US" altLang="ko-KR"/>
              <a:t>ASEAN</a:t>
            </a:r>
            <a:r>
              <a:rPr lang="ko-KR" altLang="en-US"/>
              <a:t>지역포럼</a:t>
            </a:r>
            <a:r>
              <a:rPr lang="en-US" altLang="ko-KR"/>
              <a:t>(ARF)</a:t>
            </a:r>
            <a:r>
              <a:rPr lang="ko-KR" altLang="en-US"/>
              <a:t>으로 발전</a:t>
            </a:r>
          </a:p>
        </p:txBody>
      </p:sp>
      <p:sp>
        <p:nvSpPr>
          <p:cNvPr id="21" name="직사각형 20"/>
          <p:cNvSpPr/>
          <p:nvPr/>
        </p:nvSpPr>
        <p:spPr>
          <a:xfrm>
            <a:off x="857224" y="4298796"/>
            <a:ext cx="6215106" cy="71438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lang="ko-KR" altLang="en-US"/>
            </a:pPr>
            <a:r>
              <a:rPr lang="ko-KR" altLang="en-US" sz="2400"/>
              <a:t>③호소가와 내각</a:t>
            </a:r>
            <a:r>
              <a:rPr lang="en-US" altLang="ko-KR" sz="2400"/>
              <a:t>(93.8~94.4)</a:t>
            </a:r>
            <a:endParaRPr lang="ko-KR" altLang="en-US" sz="2400"/>
          </a:p>
        </p:txBody>
      </p:sp>
      <p:sp>
        <p:nvSpPr>
          <p:cNvPr id="23" name="TextBox 22"/>
          <p:cNvSpPr txBox="1"/>
          <p:nvPr/>
        </p:nvSpPr>
        <p:spPr>
          <a:xfrm>
            <a:off x="928662" y="5143512"/>
            <a:ext cx="6143667" cy="1179182"/>
          </a:xfrm>
          <a:prstGeom prst="rect">
            <a:avLst/>
          </a:prstGeom>
          <a:noFill/>
        </p:spPr>
        <p:txBody>
          <a:bodyPr wrap="square">
            <a:spAutoFit/>
          </a:bodyPr>
          <a:lstStyle/>
          <a:p>
            <a:pPr lvl="0">
              <a:defRPr lang="ko-KR" altLang="en-US"/>
            </a:pPr>
            <a:r>
              <a:rPr lang="en-US" altLang="ko-KR"/>
              <a:t>-1993</a:t>
            </a:r>
            <a:r>
              <a:rPr lang="ko-KR" altLang="en-US"/>
              <a:t>년 </a:t>
            </a:r>
            <a:r>
              <a:rPr lang="en-US" altLang="ko-KR"/>
              <a:t>10</a:t>
            </a:r>
            <a:r>
              <a:rPr lang="ko-KR" altLang="en-US"/>
              <a:t>월 「방위계획대강</a:t>
            </a:r>
            <a:r>
              <a:rPr lang="en-US" altLang="ko-KR"/>
              <a:t>(</a:t>
            </a:r>
            <a:r>
              <a:rPr lang="ko-KR" altLang="en-US"/>
              <a:t>구</a:t>
            </a:r>
            <a:r>
              <a:rPr lang="en-US" altLang="ko-KR"/>
              <a:t>) </a:t>
            </a:r>
            <a:r>
              <a:rPr lang="ko-KR" altLang="en-US"/>
              <a:t>」에 대해서 재평가</a:t>
            </a:r>
            <a:r>
              <a:rPr lang="en-US" altLang="ko-KR"/>
              <a:t>, </a:t>
            </a:r>
            <a:r>
              <a:rPr lang="ko-KR" altLang="en-US"/>
              <a:t>방위력 축소 및 수정의 필요성을 시사함</a:t>
            </a:r>
          </a:p>
          <a:p>
            <a:pPr lvl="0">
              <a:defRPr lang="ko-KR" altLang="en-US"/>
            </a:pPr>
            <a:r>
              <a:rPr lang="en-US" altLang="ko-KR"/>
              <a:t>-1994</a:t>
            </a:r>
            <a:r>
              <a:rPr lang="ko-KR" altLang="en-US"/>
              <a:t>년 </a:t>
            </a:r>
            <a:r>
              <a:rPr lang="en-US" altLang="ko-KR"/>
              <a:t>2</a:t>
            </a:r>
            <a:r>
              <a:rPr lang="ko-KR" altLang="en-US"/>
              <a:t>월 학계</a:t>
            </a:r>
            <a:r>
              <a:rPr lang="en-US" altLang="ko-KR"/>
              <a:t>, </a:t>
            </a:r>
            <a:r>
              <a:rPr lang="ko-KR" altLang="en-US"/>
              <a:t>재계</a:t>
            </a:r>
            <a:r>
              <a:rPr lang="en-US" altLang="ko-KR"/>
              <a:t>, </a:t>
            </a:r>
            <a:r>
              <a:rPr lang="ko-KR" altLang="en-US"/>
              <a:t>관료계 출신의 사설자문기관 방위문제간담회를 설치</a:t>
            </a:r>
          </a:p>
        </p:txBody>
      </p:sp>
      <p:pic>
        <p:nvPicPr>
          <p:cNvPr id="22" name="그림 21" descr="호소가와1.jpg"/>
          <p:cNvPicPr>
            <a:picLocks noChangeAspect="1"/>
          </p:cNvPicPr>
          <p:nvPr/>
        </p:nvPicPr>
        <p:blipFill rotWithShape="1">
          <a:blip r:embed="rId3" cstate="print">
            <a:alphaModFix/>
            <a:lum/>
          </a:blip>
          <a:stretch>
            <a:fillRect/>
          </a:stretch>
        </p:blipFill>
        <p:spPr>
          <a:xfrm>
            <a:off x="7215206" y="4143380"/>
            <a:ext cx="1928794" cy="1928826"/>
          </a:xfrm>
          <a:prstGeom prst="rect">
            <a:avLst/>
          </a:prstGeom>
        </p:spPr>
      </p:pic>
      <p:pic>
        <p:nvPicPr>
          <p:cNvPr id="24" name="그림 23" descr="미야자와.jpg"/>
          <p:cNvPicPr>
            <a:picLocks noChangeAspect="1"/>
          </p:cNvPicPr>
          <p:nvPr/>
        </p:nvPicPr>
        <p:blipFill rotWithShape="1">
          <a:blip r:embed="rId4" cstate="print">
            <a:alphaModFix/>
            <a:lum/>
          </a:blip>
          <a:stretch>
            <a:fillRect/>
          </a:stretch>
        </p:blipFill>
        <p:spPr>
          <a:xfrm>
            <a:off x="7215206" y="1571612"/>
            <a:ext cx="1928794" cy="1905000"/>
          </a:xfrm>
          <a:prstGeom prst="rect">
            <a:avLst/>
          </a:prstGeom>
        </p:spPr>
      </p:pic>
      <p:pic>
        <p:nvPicPr>
          <p:cNvPr id="32" name="그림 10" descr="벚4.png"/>
          <p:cNvPicPr>
            <a:picLocks noChangeAspect="1"/>
          </p:cNvPicPr>
          <p:nvPr/>
        </p:nvPicPr>
        <p:blipFill rotWithShape="1">
          <a:blip r:embed="rId5" cstate="print"/>
          <a:stretch>
            <a:fillRect/>
          </a:stretch>
        </p:blipFill>
        <p:spPr>
          <a:xfrm rot="14343378">
            <a:off x="8235674" y="5711308"/>
            <a:ext cx="1201789" cy="1380121"/>
          </a:xfrm>
          <a:prstGeom prst="rect">
            <a:avLst/>
          </a:prstGeom>
        </p:spPr>
      </p:pic>
      <p:pic>
        <p:nvPicPr>
          <p:cNvPr id="33" name="그림 14" descr="벚4.png"/>
          <p:cNvPicPr>
            <a:picLocks noChangeAspect="1"/>
          </p:cNvPicPr>
          <p:nvPr/>
        </p:nvPicPr>
        <p:blipFill rotWithShape="1">
          <a:blip r:embed="rId6" cstate="print"/>
          <a:stretch>
            <a:fillRect/>
          </a:stretch>
        </p:blipFill>
        <p:spPr>
          <a:xfrm rot="7871326">
            <a:off x="59877" y="5756300"/>
            <a:ext cx="229083" cy="263076"/>
          </a:xfrm>
          <a:prstGeom prst="rect">
            <a:avLst/>
          </a:prstGeom>
        </p:spPr>
      </p:pic>
      <p:pic>
        <p:nvPicPr>
          <p:cNvPr id="34" name="그림 8" descr="벚4.png"/>
          <p:cNvPicPr>
            <a:picLocks noChangeAspect="1"/>
          </p:cNvPicPr>
          <p:nvPr/>
        </p:nvPicPr>
        <p:blipFill rotWithShape="1">
          <a:blip r:embed="rId5" cstate="print"/>
          <a:stretch>
            <a:fillRect/>
          </a:stretch>
        </p:blipFill>
        <p:spPr>
          <a:xfrm rot="4546322">
            <a:off x="1149689" y="6335467"/>
            <a:ext cx="435450" cy="500066"/>
          </a:xfrm>
          <a:prstGeom prst="rect">
            <a:avLst/>
          </a:prstGeom>
        </p:spPr>
      </p:pic>
      <p:grpSp>
        <p:nvGrpSpPr>
          <p:cNvPr id="35" name="Group 34"/>
          <p:cNvGrpSpPr/>
          <p:nvPr/>
        </p:nvGrpSpPr>
        <p:grpSpPr>
          <a:xfrm>
            <a:off x="1187624" y="557511"/>
            <a:ext cx="7416824" cy="523220"/>
            <a:chOff x="1187624" y="673532"/>
            <a:chExt cx="7416824" cy="523220"/>
          </a:xfrm>
        </p:grpSpPr>
        <p:sp>
          <p:nvSpPr>
            <p:cNvPr id="36" name="직사각형 16"/>
            <p:cNvSpPr/>
            <p:nvPr/>
          </p:nvSpPr>
          <p:spPr>
            <a:xfrm>
              <a:off x="1187624" y="692744"/>
              <a:ext cx="7416824" cy="504007"/>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7" name="TextBox 36"/>
            <p:cNvSpPr txBox="1"/>
            <p:nvPr/>
          </p:nvSpPr>
          <p:spPr>
            <a:xfrm>
              <a:off x="1187624" y="673532"/>
              <a:ext cx="7416824" cy="523220"/>
            </a:xfrm>
            <a:prstGeom prst="rect">
              <a:avLst/>
            </a:prstGeom>
            <a:solidFill>
              <a:srgbClr val="FFFFFF">
                <a:alpha val="71000"/>
              </a:srgbClr>
            </a:solidFill>
          </p:spPr>
          <p:txBody>
            <a:bodyPr wrap="square">
              <a:spAutoFit/>
            </a:bodyPr>
            <a:lstStyle/>
            <a:p>
              <a:pPr algn="ctr">
                <a:defRPr lang="ko-KR" altLang="en-US"/>
              </a:pPr>
              <a:r>
                <a:rPr lang="ko-KR" altLang="en-US" sz="2800" b="1">
                  <a:blipFill rotWithShape="1">
                    <a:blip r:embed="rId7"/>
                    <a:stretch>
                      <a:fillRect/>
                    </a:stretch>
                  </a:blipFill>
                  <a:effectLst>
                    <a:outerShdw blurRad="38100" dist="38100" dir="2700000" algn="tl" rotWithShape="0">
                      <a:srgbClr val="000000">
                        <a:alpha val="40000"/>
                      </a:srgbClr>
                    </a:outerShdw>
                  </a:effectLst>
                </a:rPr>
                <a:t>국제환경변화에 따른 역대내각의 방위정책</a:t>
              </a:r>
              <a:endParaRPr lang="en-US" altLang="ko-KR" sz="2800" b="1">
                <a:blipFill rotWithShape="1">
                  <a:blip r:embed="rId7"/>
                  <a:stretch>
                    <a:fillRect/>
                  </a:stretch>
                </a:blipFill>
                <a:effectLst>
                  <a:outerShdw blurRad="38100" dist="38100" dir="2700000" algn="tl" rotWithShape="0">
                    <a:srgbClr val="000000">
                      <a:alpha val="40000"/>
                    </a:srgbClr>
                  </a:outerShdw>
                </a:effectLst>
              </a:endParaRPr>
            </a:p>
          </p:txBody>
        </p:sp>
      </p:grpSp>
      <p:pic>
        <p:nvPicPr>
          <p:cNvPr id="38" name="그림 10" descr="벚4.png"/>
          <p:cNvPicPr>
            <a:picLocks noChangeAspect="1"/>
          </p:cNvPicPr>
          <p:nvPr/>
        </p:nvPicPr>
        <p:blipFill rotWithShape="1">
          <a:blip r:embed="rId5" cstate="print"/>
          <a:stretch>
            <a:fillRect/>
          </a:stretch>
        </p:blipFill>
        <p:spPr>
          <a:xfrm rot="2995632">
            <a:off x="828908" y="63499"/>
            <a:ext cx="712596" cy="81833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7" name="Rectangle 26"/>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8" name="Rectangle 27"/>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TextBox 15"/>
          <p:cNvSpPr txBox="1"/>
          <p:nvPr/>
        </p:nvSpPr>
        <p:spPr>
          <a:xfrm>
            <a:off x="3649699" y="2839423"/>
            <a:ext cx="184731" cy="400110"/>
          </a:xfrm>
          <a:prstGeom prst="rect">
            <a:avLst/>
          </a:prstGeom>
          <a:noFill/>
        </p:spPr>
        <p:txBody>
          <a:bodyPr wrap="none">
            <a:spAutoFit/>
          </a:bodyPr>
          <a:lstStyle/>
          <a:p>
            <a:pPr lvl="0">
              <a:defRPr lang="ko-KR" altLang="en-US"/>
            </a:pPr>
            <a:endParaRPr lang="ko-KR" altLang="en-US" sz="2000" b="1" spc="-145">
              <a:solidFill>
                <a:schemeClr val="tx1">
                  <a:lumMod val="75000"/>
                  <a:lumOff val="25000"/>
                </a:schemeClr>
              </a:solidFill>
            </a:endParaRPr>
          </a:p>
        </p:txBody>
      </p:sp>
      <p:sp>
        <p:nvSpPr>
          <p:cNvPr id="17" name="TextBox 16"/>
          <p:cNvSpPr txBox="1"/>
          <p:nvPr/>
        </p:nvSpPr>
        <p:spPr>
          <a:xfrm>
            <a:off x="2879699" y="3086806"/>
            <a:ext cx="184731" cy="584775"/>
          </a:xfrm>
          <a:prstGeom prst="rect">
            <a:avLst/>
          </a:prstGeom>
          <a:noFill/>
        </p:spPr>
        <p:txBody>
          <a:bodyPr wrap="none">
            <a:spAutoFit/>
          </a:bodyPr>
          <a:lstStyle/>
          <a:p>
            <a:pPr lvl="0">
              <a:defRPr lang="ko-KR" altLang="en-US"/>
            </a:pPr>
            <a:endParaRPr lang="ko-KR" altLang="en-US" sz="3200" b="1" spc="-293"/>
          </a:p>
        </p:txBody>
      </p:sp>
      <p:sp>
        <p:nvSpPr>
          <p:cNvPr id="18" name="TextBox 17"/>
          <p:cNvSpPr txBox="1"/>
          <p:nvPr/>
        </p:nvSpPr>
        <p:spPr>
          <a:xfrm>
            <a:off x="3303378" y="3560669"/>
            <a:ext cx="184731" cy="307777"/>
          </a:xfrm>
          <a:prstGeom prst="rect">
            <a:avLst/>
          </a:prstGeom>
          <a:noFill/>
        </p:spPr>
        <p:txBody>
          <a:bodyPr wrap="none">
            <a:spAutoFit/>
          </a:bodyPr>
          <a:lstStyle/>
          <a:p>
            <a:pPr lvl="0">
              <a:defRPr lang="ko-KR" altLang="en-US"/>
            </a:pPr>
            <a:endParaRPr lang="ko-KR" altLang="en-US" sz="1400" b="1" spc="-145">
              <a:solidFill>
                <a:schemeClr val="tx1">
                  <a:lumMod val="75000"/>
                  <a:lumOff val="25000"/>
                </a:schemeClr>
              </a:solidFill>
            </a:endParaRPr>
          </a:p>
        </p:txBody>
      </p:sp>
      <p:sp>
        <p:nvSpPr>
          <p:cNvPr id="19" name="TextBox 18"/>
          <p:cNvSpPr txBox="1"/>
          <p:nvPr/>
        </p:nvSpPr>
        <p:spPr>
          <a:xfrm>
            <a:off x="714348" y="1412776"/>
            <a:ext cx="7715304" cy="461665"/>
          </a:xfrm>
          <a:prstGeom prst="rect">
            <a:avLst/>
          </a:prstGeom>
          <a:noFill/>
        </p:spPr>
        <p:txBody>
          <a:bodyPr wrap="square">
            <a:spAutoFit/>
          </a:bodyPr>
          <a:lstStyle/>
          <a:p>
            <a:pPr lvl="0">
              <a:defRPr lang="ko-KR" altLang="en-US"/>
            </a:pPr>
            <a:r>
              <a:rPr lang="en-US" altLang="ko-KR" sz="2400"/>
              <a:t>(2)</a:t>
            </a:r>
            <a:r>
              <a:rPr lang="ko-KR" altLang="en-US" sz="2400"/>
              <a:t>탈냉전기의 방위정책 ④무라야마 내각</a:t>
            </a:r>
            <a:r>
              <a:rPr lang="en-US" altLang="ko-KR" sz="2400"/>
              <a:t>(94.6~96.1)</a:t>
            </a:r>
            <a:endParaRPr lang="ko-KR" altLang="en-US" sz="2400"/>
          </a:p>
        </p:txBody>
      </p:sp>
      <p:sp>
        <p:nvSpPr>
          <p:cNvPr id="21" name="타원 20"/>
          <p:cNvSpPr/>
          <p:nvPr/>
        </p:nvSpPr>
        <p:spPr>
          <a:xfrm>
            <a:off x="571472" y="2214554"/>
            <a:ext cx="2143140" cy="1071570"/>
          </a:xfrm>
          <a:prstGeom prst="ellipse">
            <a:avLst/>
          </a:prstGeom>
          <a:ln w="19050">
            <a:solidFill>
              <a:srgbClr val="FF93B7"/>
            </a:solidFill>
            <a:prstDash val="lgDash"/>
          </a:ln>
        </p:spPr>
        <p:style>
          <a:lnRef idx="1">
            <a:schemeClr val="accent2"/>
          </a:lnRef>
          <a:fillRef idx="2">
            <a:schemeClr val="accent2"/>
          </a:fillRef>
          <a:effectRef idx="1">
            <a:schemeClr val="accent2"/>
          </a:effectRef>
          <a:fontRef idx="minor">
            <a:schemeClr val="dk1"/>
          </a:fontRef>
        </p:style>
        <p:txBody>
          <a:bodyPr anchor="ctr"/>
          <a:lstStyle/>
          <a:p>
            <a:pPr algn="ctr">
              <a:defRPr lang="ko-KR" altLang="en-US"/>
            </a:pPr>
            <a:r>
              <a:rPr lang="ko-KR" altLang="en-US"/>
              <a:t>사회당은</a:t>
            </a:r>
          </a:p>
        </p:txBody>
      </p:sp>
      <p:sp>
        <p:nvSpPr>
          <p:cNvPr id="22" name="오른쪽 화살표 21"/>
          <p:cNvSpPr/>
          <p:nvPr/>
        </p:nvSpPr>
        <p:spPr>
          <a:xfrm>
            <a:off x="2786050" y="2000240"/>
            <a:ext cx="3643338" cy="1500198"/>
          </a:xfrm>
          <a:prstGeom prst="rightArrow">
            <a:avLst>
              <a:gd name="adj1" fmla="val 50000"/>
              <a:gd name="adj2" fmla="val 50000"/>
            </a:avLst>
          </a:prstGeom>
        </p:spPr>
        <p:style>
          <a:lnRef idx="1">
            <a:schemeClr val="accent2"/>
          </a:lnRef>
          <a:fillRef idx="2">
            <a:schemeClr val="accent2"/>
          </a:fillRef>
          <a:effectRef idx="1">
            <a:schemeClr val="accent2"/>
          </a:effectRef>
          <a:fontRef idx="minor">
            <a:schemeClr val="dk1"/>
          </a:fontRef>
        </p:style>
        <p:txBody>
          <a:bodyPr anchor="ctr"/>
          <a:lstStyle/>
          <a:p>
            <a:pPr algn="ctr">
              <a:defRPr lang="ko-KR" altLang="en-US"/>
            </a:pPr>
            <a:r>
              <a:rPr lang="ko-KR" altLang="en-US"/>
              <a:t>종전의 비무장</a:t>
            </a:r>
            <a:r>
              <a:rPr lang="en-US" altLang="ko-KR"/>
              <a:t>, </a:t>
            </a:r>
            <a:r>
              <a:rPr lang="ko-KR" altLang="en-US"/>
              <a:t>중립</a:t>
            </a:r>
            <a:r>
              <a:rPr lang="en-US" altLang="ko-KR"/>
              <a:t>, </a:t>
            </a:r>
            <a:r>
              <a:rPr lang="ko-KR" altLang="en-US"/>
              <a:t>미일안보조약폐기</a:t>
            </a:r>
            <a:r>
              <a:rPr lang="en-US" altLang="ko-KR"/>
              <a:t>, </a:t>
            </a:r>
            <a:r>
              <a:rPr lang="ko-KR" altLang="en-US"/>
              <a:t>자위대의 불법성 등의 기존노선을 수정</a:t>
            </a:r>
          </a:p>
        </p:txBody>
      </p:sp>
      <p:sp>
        <p:nvSpPr>
          <p:cNvPr id="23" name="직사각형 22"/>
          <p:cNvSpPr/>
          <p:nvPr/>
        </p:nvSpPr>
        <p:spPr>
          <a:xfrm>
            <a:off x="6500826" y="1928802"/>
            <a:ext cx="2500298" cy="1643074"/>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lang="ko-KR" altLang="en-US"/>
            </a:pPr>
            <a:r>
              <a:rPr lang="ko-KR" altLang="en-US"/>
              <a:t>연립정권으로 미일안보조약견지</a:t>
            </a:r>
            <a:r>
              <a:rPr lang="en-US" altLang="ko-KR"/>
              <a:t>, </a:t>
            </a:r>
            <a:r>
              <a:rPr lang="ko-KR" altLang="en-US"/>
              <a:t>자위대합헌이라는 안전보장정책으로 전환</a:t>
            </a:r>
          </a:p>
        </p:txBody>
      </p:sp>
      <p:sp>
        <p:nvSpPr>
          <p:cNvPr id="24" name="타원 23"/>
          <p:cNvSpPr/>
          <p:nvPr/>
        </p:nvSpPr>
        <p:spPr>
          <a:xfrm>
            <a:off x="571472" y="4429132"/>
            <a:ext cx="2143140" cy="1428760"/>
          </a:xfrm>
          <a:prstGeom prst="ellipse">
            <a:avLst/>
          </a:prstGeom>
          <a:ln w="19050">
            <a:prstDash val="lgDash"/>
          </a:ln>
        </p:spPr>
        <p:style>
          <a:lnRef idx="1">
            <a:schemeClr val="accent5"/>
          </a:lnRef>
          <a:fillRef idx="2">
            <a:schemeClr val="accent5"/>
          </a:fillRef>
          <a:effectRef idx="1">
            <a:schemeClr val="accent5"/>
          </a:effectRef>
          <a:fontRef idx="minor">
            <a:schemeClr val="dk1"/>
          </a:fontRef>
        </p:style>
        <p:txBody>
          <a:bodyPr anchor="ctr"/>
          <a:lstStyle/>
          <a:p>
            <a:pPr algn="ctr">
              <a:defRPr lang="ko-KR" altLang="en-US"/>
            </a:pPr>
            <a:r>
              <a:rPr lang="ko-KR" altLang="en-US"/>
              <a:t>자위대는</a:t>
            </a:r>
          </a:p>
        </p:txBody>
      </p:sp>
      <p:sp>
        <p:nvSpPr>
          <p:cNvPr id="25" name="직사각형 24"/>
          <p:cNvSpPr/>
          <p:nvPr/>
        </p:nvSpPr>
        <p:spPr>
          <a:xfrm>
            <a:off x="3000364" y="4500570"/>
            <a:ext cx="6000792" cy="92869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lang="ko-KR" altLang="en-US"/>
            </a:pPr>
            <a:r>
              <a:rPr lang="ko-KR" altLang="en-US"/>
              <a:t>소규모 침략이라도 독자적 대처를 포기하고 처음부터 미국과 협조한다는 방침으로 변경 및 집단적 자위권 인정</a:t>
            </a:r>
          </a:p>
        </p:txBody>
      </p:sp>
      <p:sp>
        <p:nvSpPr>
          <p:cNvPr id="26" name="직사각형 25"/>
          <p:cNvSpPr/>
          <p:nvPr/>
        </p:nvSpPr>
        <p:spPr>
          <a:xfrm>
            <a:off x="3000364" y="5572140"/>
            <a:ext cx="6000792" cy="78581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lang="ko-KR" altLang="en-US"/>
            </a:pPr>
            <a:r>
              <a:rPr lang="ko-KR" altLang="en-US"/>
              <a:t>미일안전체제는 일본의 안전 및 일본주변지역의 평화와 안전을 위해 필요 불가결하다고 규정함</a:t>
            </a:r>
          </a:p>
        </p:txBody>
      </p:sp>
      <p:pic>
        <p:nvPicPr>
          <p:cNvPr id="33" name="그림 10" descr="벚4.png"/>
          <p:cNvPicPr>
            <a:picLocks noChangeAspect="1"/>
          </p:cNvPicPr>
          <p:nvPr/>
        </p:nvPicPr>
        <p:blipFill rotWithShape="1">
          <a:blip r:embed="rId3" cstate="print"/>
          <a:stretch>
            <a:fillRect/>
          </a:stretch>
        </p:blipFill>
        <p:spPr>
          <a:xfrm rot="14343378">
            <a:off x="8235674" y="5711308"/>
            <a:ext cx="1201789" cy="1380121"/>
          </a:xfrm>
          <a:prstGeom prst="rect">
            <a:avLst/>
          </a:prstGeom>
        </p:spPr>
      </p:pic>
      <p:pic>
        <p:nvPicPr>
          <p:cNvPr id="34" name="그림 14" descr="벚4.png"/>
          <p:cNvPicPr>
            <a:picLocks noChangeAspect="1"/>
          </p:cNvPicPr>
          <p:nvPr/>
        </p:nvPicPr>
        <p:blipFill rotWithShape="1">
          <a:blip r:embed="rId4" cstate="print"/>
          <a:stretch>
            <a:fillRect/>
          </a:stretch>
        </p:blipFill>
        <p:spPr>
          <a:xfrm rot="7871326">
            <a:off x="59877" y="5756300"/>
            <a:ext cx="229083" cy="263076"/>
          </a:xfrm>
          <a:prstGeom prst="rect">
            <a:avLst/>
          </a:prstGeom>
        </p:spPr>
      </p:pic>
      <p:pic>
        <p:nvPicPr>
          <p:cNvPr id="35" name="그림 8" descr="벚4.png"/>
          <p:cNvPicPr>
            <a:picLocks noChangeAspect="1"/>
          </p:cNvPicPr>
          <p:nvPr/>
        </p:nvPicPr>
        <p:blipFill rotWithShape="1">
          <a:blip r:embed="rId3" cstate="print"/>
          <a:stretch>
            <a:fillRect/>
          </a:stretch>
        </p:blipFill>
        <p:spPr>
          <a:xfrm rot="4546322">
            <a:off x="1149689" y="6335467"/>
            <a:ext cx="435450" cy="500066"/>
          </a:xfrm>
          <a:prstGeom prst="rect">
            <a:avLst/>
          </a:prstGeom>
        </p:spPr>
      </p:pic>
      <p:grpSp>
        <p:nvGrpSpPr>
          <p:cNvPr id="36" name="Group 35"/>
          <p:cNvGrpSpPr/>
          <p:nvPr/>
        </p:nvGrpSpPr>
        <p:grpSpPr>
          <a:xfrm>
            <a:off x="1187624" y="673532"/>
            <a:ext cx="7416824" cy="523220"/>
            <a:chOff x="1187624" y="673532"/>
            <a:chExt cx="7416824" cy="523220"/>
          </a:xfrm>
        </p:grpSpPr>
        <p:sp>
          <p:nvSpPr>
            <p:cNvPr id="37" name="직사각형 16"/>
            <p:cNvSpPr/>
            <p:nvPr/>
          </p:nvSpPr>
          <p:spPr>
            <a:xfrm>
              <a:off x="1187624" y="692744"/>
              <a:ext cx="7416824" cy="504007"/>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8" name="TextBox 37"/>
            <p:cNvSpPr txBox="1"/>
            <p:nvPr/>
          </p:nvSpPr>
          <p:spPr>
            <a:xfrm>
              <a:off x="1187624" y="673532"/>
              <a:ext cx="7416824" cy="523220"/>
            </a:xfrm>
            <a:prstGeom prst="rect">
              <a:avLst/>
            </a:prstGeom>
            <a:solidFill>
              <a:srgbClr val="FFFFFF">
                <a:alpha val="71000"/>
              </a:srgbClr>
            </a:solidFill>
          </p:spPr>
          <p:txBody>
            <a:bodyPr wrap="square">
              <a:spAutoFit/>
            </a:bodyPr>
            <a:lstStyle/>
            <a:p>
              <a:pPr algn="ctr">
                <a:defRPr lang="ko-KR" altLang="en-US"/>
              </a:pPr>
              <a:r>
                <a:rPr lang="ko-KR" altLang="en-US" sz="2800" b="1">
                  <a:blipFill rotWithShape="1">
                    <a:blip r:embed="rId5"/>
                    <a:stretch>
                      <a:fillRect/>
                    </a:stretch>
                  </a:blipFill>
                  <a:effectLst>
                    <a:outerShdw blurRad="38100" dist="38100" dir="2700000" algn="tl" rotWithShape="0">
                      <a:srgbClr val="000000">
                        <a:alpha val="40000"/>
                      </a:srgbClr>
                    </a:outerShdw>
                  </a:effectLst>
                </a:rPr>
                <a:t>국제환경변화에 따른 역대내각의 방위정책</a:t>
              </a:r>
              <a:endParaRPr lang="en-US" altLang="ko-KR" sz="2800" b="1">
                <a:blipFill rotWithShape="1">
                  <a:blip r:embed="rId5"/>
                  <a:stretch>
                    <a:fillRect/>
                  </a:stretch>
                </a:blipFill>
                <a:effectLst>
                  <a:outerShdw blurRad="38100" dist="38100" dir="2700000" algn="tl" rotWithShape="0">
                    <a:srgbClr val="000000">
                      <a:alpha val="40000"/>
                    </a:srgbClr>
                  </a:outerShdw>
                </a:effectLst>
              </a:endParaRPr>
            </a:p>
          </p:txBody>
        </p:sp>
      </p:grpSp>
      <p:pic>
        <p:nvPicPr>
          <p:cNvPr id="39" name="그림 10" descr="벚4.png"/>
          <p:cNvPicPr>
            <a:picLocks noChangeAspect="1"/>
          </p:cNvPicPr>
          <p:nvPr/>
        </p:nvPicPr>
        <p:blipFill rotWithShape="1">
          <a:blip r:embed="rId3" cstate="print"/>
          <a:stretch>
            <a:fillRect/>
          </a:stretch>
        </p:blipFill>
        <p:spPr>
          <a:xfrm rot="2995632">
            <a:off x="828908" y="179520"/>
            <a:ext cx="712596" cy="81833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4" name="Rectangle 23"/>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5" name="Rectangle 24"/>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TextBox 15"/>
          <p:cNvSpPr txBox="1"/>
          <p:nvPr/>
        </p:nvSpPr>
        <p:spPr>
          <a:xfrm>
            <a:off x="3649699" y="2839423"/>
            <a:ext cx="184731" cy="400110"/>
          </a:xfrm>
          <a:prstGeom prst="rect">
            <a:avLst/>
          </a:prstGeom>
          <a:noFill/>
        </p:spPr>
        <p:txBody>
          <a:bodyPr wrap="none">
            <a:spAutoFit/>
          </a:bodyPr>
          <a:lstStyle/>
          <a:p>
            <a:pPr lvl="0">
              <a:defRPr lang="ko-KR" altLang="en-US"/>
            </a:pPr>
            <a:endParaRPr lang="ko-KR" altLang="en-US" sz="2000" b="1" spc="-145">
              <a:solidFill>
                <a:schemeClr val="tx1">
                  <a:lumMod val="75000"/>
                  <a:lumOff val="25000"/>
                </a:schemeClr>
              </a:solidFill>
            </a:endParaRPr>
          </a:p>
        </p:txBody>
      </p:sp>
      <p:sp>
        <p:nvSpPr>
          <p:cNvPr id="17" name="TextBox 16"/>
          <p:cNvSpPr txBox="1"/>
          <p:nvPr/>
        </p:nvSpPr>
        <p:spPr>
          <a:xfrm>
            <a:off x="2879699" y="3086806"/>
            <a:ext cx="184731" cy="584775"/>
          </a:xfrm>
          <a:prstGeom prst="rect">
            <a:avLst/>
          </a:prstGeom>
          <a:noFill/>
        </p:spPr>
        <p:txBody>
          <a:bodyPr wrap="none">
            <a:spAutoFit/>
          </a:bodyPr>
          <a:lstStyle/>
          <a:p>
            <a:pPr lvl="0">
              <a:defRPr lang="ko-KR" altLang="en-US"/>
            </a:pPr>
            <a:endParaRPr lang="ko-KR" altLang="en-US" sz="3200" b="1" spc="-293"/>
          </a:p>
        </p:txBody>
      </p:sp>
      <p:sp>
        <p:nvSpPr>
          <p:cNvPr id="18" name="TextBox 17"/>
          <p:cNvSpPr txBox="1"/>
          <p:nvPr/>
        </p:nvSpPr>
        <p:spPr>
          <a:xfrm>
            <a:off x="3303378" y="3560669"/>
            <a:ext cx="184731" cy="307777"/>
          </a:xfrm>
          <a:prstGeom prst="rect">
            <a:avLst/>
          </a:prstGeom>
          <a:noFill/>
        </p:spPr>
        <p:txBody>
          <a:bodyPr wrap="none">
            <a:spAutoFit/>
          </a:bodyPr>
          <a:lstStyle/>
          <a:p>
            <a:pPr lvl="0">
              <a:defRPr lang="ko-KR" altLang="en-US"/>
            </a:pPr>
            <a:endParaRPr lang="ko-KR" altLang="en-US" sz="1400" b="1" spc="-145">
              <a:solidFill>
                <a:schemeClr val="tx1">
                  <a:lumMod val="75000"/>
                  <a:lumOff val="25000"/>
                </a:schemeClr>
              </a:solidFill>
            </a:endParaRPr>
          </a:p>
        </p:txBody>
      </p:sp>
      <p:sp>
        <p:nvSpPr>
          <p:cNvPr id="15" name="TextBox 14"/>
          <p:cNvSpPr txBox="1"/>
          <p:nvPr/>
        </p:nvSpPr>
        <p:spPr>
          <a:xfrm>
            <a:off x="785785" y="1214421"/>
            <a:ext cx="8215371" cy="549758"/>
          </a:xfrm>
          <a:prstGeom prst="verticalScroll">
            <a:avLst>
              <a:gd name="adj" fmla="val 12500"/>
            </a:avLst>
          </a:prstGeom>
          <a:noFill/>
        </p:spPr>
        <p:txBody>
          <a:bodyPr wrap="square">
            <a:spAutoFit/>
          </a:bodyPr>
          <a:lstStyle/>
          <a:p>
            <a:pPr lvl="0">
              <a:defRPr lang="ko-KR" altLang="en-US"/>
            </a:pPr>
            <a:r>
              <a:rPr lang="en-US" altLang="ko-KR" sz="2400"/>
              <a:t>(2)</a:t>
            </a:r>
            <a:r>
              <a:rPr lang="ko-KR" altLang="en-US" sz="2400"/>
              <a:t>탈냉전기의 방위정책 ⑤하시모토 내각</a:t>
            </a:r>
            <a:r>
              <a:rPr lang="en-US" altLang="ko-KR" sz="2400"/>
              <a:t>(96.1~98.7)</a:t>
            </a:r>
            <a:endParaRPr lang="ko-KR" altLang="en-US" sz="2400"/>
          </a:p>
        </p:txBody>
      </p:sp>
      <p:sp>
        <p:nvSpPr>
          <p:cNvPr id="19" name="대각선 방향의 모서리가 둥근 사각형 18"/>
          <p:cNvSpPr/>
          <p:nvPr/>
        </p:nvSpPr>
        <p:spPr>
          <a:xfrm>
            <a:off x="1071538" y="1857364"/>
            <a:ext cx="6286544" cy="1785950"/>
          </a:xfrm>
          <a:prstGeom prst="round2DiagRect">
            <a:avLst>
              <a:gd name="adj1" fmla="val 16667"/>
              <a:gd name="adj2" fmla="val 0"/>
            </a:avLst>
          </a:prstGeom>
        </p:spPr>
        <p:style>
          <a:lnRef idx="2">
            <a:schemeClr val="dk1"/>
          </a:lnRef>
          <a:fillRef idx="1">
            <a:schemeClr val="lt1"/>
          </a:fillRef>
          <a:effectRef idx="0">
            <a:schemeClr val="dk1"/>
          </a:effectRef>
          <a:fontRef idx="minor">
            <a:schemeClr val="dk1"/>
          </a:fontRef>
        </p:style>
        <p:txBody>
          <a:bodyPr anchor="ctr"/>
          <a:lstStyle/>
          <a:p>
            <a:pPr lvl="0">
              <a:defRPr lang="ko-KR" altLang="en-US"/>
            </a:pPr>
            <a:r>
              <a:rPr lang="en-US" altLang="ko-KR"/>
              <a:t>-1994</a:t>
            </a:r>
            <a:r>
              <a:rPr lang="ko-KR" altLang="en-US"/>
              <a:t>년 </a:t>
            </a:r>
            <a:r>
              <a:rPr lang="en-US" altLang="ko-KR"/>
              <a:t>4</a:t>
            </a:r>
            <a:r>
              <a:rPr lang="ko-KR" altLang="en-US"/>
              <a:t>월 </a:t>
            </a:r>
            <a:r>
              <a:rPr lang="en-US" altLang="ko-KR"/>
              <a:t>“</a:t>
            </a:r>
            <a:r>
              <a:rPr lang="ko-KR" altLang="en-US"/>
              <a:t>미일신안보공동선언</a:t>
            </a:r>
            <a:r>
              <a:rPr lang="en-US" altLang="ko-KR"/>
              <a:t>”</a:t>
            </a:r>
            <a:r>
              <a:rPr lang="ko-KR" altLang="en-US"/>
              <a:t>을 통해 탈냉전시기의 미일안보조약이 유효하다는 것을 대내외에 확인</a:t>
            </a:r>
          </a:p>
          <a:p>
            <a:pPr lvl="0">
              <a:defRPr lang="ko-KR" altLang="en-US"/>
            </a:pPr>
            <a:r>
              <a:rPr lang="en-US" altLang="ko-KR"/>
              <a:t>-1997</a:t>
            </a:r>
            <a:r>
              <a:rPr lang="ko-KR" altLang="en-US"/>
              <a:t>년 </a:t>
            </a:r>
            <a:r>
              <a:rPr lang="en-US" altLang="ko-KR"/>
              <a:t>9</a:t>
            </a:r>
            <a:r>
              <a:rPr lang="ko-KR" altLang="en-US"/>
              <a:t>월 </a:t>
            </a:r>
            <a:r>
              <a:rPr lang="en-US" altLang="ko-KR"/>
              <a:t>1978</a:t>
            </a:r>
            <a:r>
              <a:rPr lang="ko-KR" altLang="en-US"/>
              <a:t>년 제정한 </a:t>
            </a:r>
            <a:r>
              <a:rPr lang="en-US" altLang="ko-KR"/>
              <a:t>“</a:t>
            </a:r>
            <a:r>
              <a:rPr lang="ko-KR" altLang="en-US"/>
              <a:t>미일방위협력지침</a:t>
            </a:r>
            <a:r>
              <a:rPr lang="en-US" altLang="ko-KR"/>
              <a:t>(</a:t>
            </a:r>
            <a:r>
              <a:rPr lang="ko-KR" altLang="en-US"/>
              <a:t>가이드라인</a:t>
            </a:r>
            <a:r>
              <a:rPr lang="en-US" altLang="ko-KR"/>
              <a:t>)”</a:t>
            </a:r>
            <a:r>
              <a:rPr lang="ko-KR" altLang="en-US"/>
              <a:t>을 개정</a:t>
            </a:r>
            <a:r>
              <a:rPr lang="en-US" altLang="ko-KR"/>
              <a:t>, “</a:t>
            </a:r>
            <a:r>
              <a:rPr lang="ko-KR" altLang="en-US"/>
              <a:t>미일신방위협력지침</a:t>
            </a:r>
            <a:r>
              <a:rPr lang="en-US" altLang="ko-KR"/>
              <a:t>(</a:t>
            </a:r>
            <a:r>
              <a:rPr lang="ko-KR" altLang="en-US"/>
              <a:t>신가이드라인</a:t>
            </a:r>
            <a:r>
              <a:rPr lang="en-US" altLang="ko-KR"/>
              <a:t>)”</a:t>
            </a:r>
            <a:r>
              <a:rPr lang="ko-KR" altLang="en-US"/>
              <a:t>을 제정</a:t>
            </a:r>
          </a:p>
        </p:txBody>
      </p:sp>
      <p:sp>
        <p:nvSpPr>
          <p:cNvPr id="21" name="대각선 방향의 모서리가 둥근 사각형 20"/>
          <p:cNvSpPr/>
          <p:nvPr/>
        </p:nvSpPr>
        <p:spPr>
          <a:xfrm>
            <a:off x="1142976" y="4643446"/>
            <a:ext cx="6286544" cy="1857388"/>
          </a:xfrm>
          <a:prstGeom prst="round2DiagRect">
            <a:avLst>
              <a:gd name="adj1" fmla="val 16667"/>
              <a:gd name="adj2" fmla="val 0"/>
            </a:avLst>
          </a:prstGeom>
        </p:spPr>
        <p:style>
          <a:lnRef idx="2">
            <a:schemeClr val="accent6"/>
          </a:lnRef>
          <a:fillRef idx="1">
            <a:schemeClr val="lt1"/>
          </a:fillRef>
          <a:effectRef idx="0">
            <a:schemeClr val="accent6"/>
          </a:effectRef>
          <a:fontRef idx="minor">
            <a:schemeClr val="dk1"/>
          </a:fontRef>
        </p:style>
        <p:txBody>
          <a:bodyPr anchor="ctr"/>
          <a:lstStyle/>
          <a:p>
            <a:pPr algn="ctr">
              <a:defRPr lang="ko-KR" altLang="en-US"/>
            </a:pPr>
            <a:r>
              <a:rPr lang="ko-KR" altLang="en-US"/>
              <a:t>신가이드 라인은 </a:t>
            </a:r>
            <a:r>
              <a:rPr lang="en-US" altLang="ko-KR"/>
              <a:t>“</a:t>
            </a:r>
            <a:r>
              <a:rPr lang="ko-KR" altLang="en-US"/>
              <a:t>평시의 협력</a:t>
            </a:r>
            <a:r>
              <a:rPr lang="en-US" altLang="ko-KR"/>
              <a:t>, </a:t>
            </a:r>
            <a:r>
              <a:rPr lang="ko-KR" altLang="en-US"/>
              <a:t>일본에 대한 무력공격이 감행될 때 대처행동</a:t>
            </a:r>
            <a:r>
              <a:rPr lang="en-US" altLang="ko-KR"/>
              <a:t>, </a:t>
            </a:r>
            <a:r>
              <a:rPr lang="ko-KR" altLang="en-US"/>
              <a:t>일본의 평화와 안전에 중요한 영향을 미칠 수 있는 주변사태에 대한 대응 협력 방위협력의 추진을 위한 계획</a:t>
            </a:r>
            <a:r>
              <a:rPr lang="en-US" altLang="ko-KR"/>
              <a:t>”</a:t>
            </a:r>
            <a:r>
              <a:rPr lang="ko-KR" altLang="en-US"/>
              <a:t>등을 주요 내용을 하고 있음</a:t>
            </a:r>
          </a:p>
        </p:txBody>
      </p:sp>
      <p:pic>
        <p:nvPicPr>
          <p:cNvPr id="22" name="그림 21" descr="하시모토.jpg"/>
          <p:cNvPicPr>
            <a:picLocks noChangeAspect="1"/>
          </p:cNvPicPr>
          <p:nvPr/>
        </p:nvPicPr>
        <p:blipFill rotWithShape="1">
          <a:blip r:embed="rId3" cstate="print">
            <a:alphaModFix/>
            <a:lum/>
          </a:blip>
          <a:stretch>
            <a:fillRect/>
          </a:stretch>
        </p:blipFill>
        <p:spPr>
          <a:xfrm>
            <a:off x="7429520" y="1785926"/>
            <a:ext cx="1714480" cy="2457450"/>
          </a:xfrm>
          <a:prstGeom prst="rect">
            <a:avLst/>
          </a:prstGeom>
        </p:spPr>
      </p:pic>
      <p:pic>
        <p:nvPicPr>
          <p:cNvPr id="30" name="그림 10" descr="벚4.png"/>
          <p:cNvPicPr>
            <a:picLocks noChangeAspect="1"/>
          </p:cNvPicPr>
          <p:nvPr/>
        </p:nvPicPr>
        <p:blipFill rotWithShape="1">
          <a:blip r:embed="rId4" cstate="print"/>
          <a:stretch>
            <a:fillRect/>
          </a:stretch>
        </p:blipFill>
        <p:spPr>
          <a:xfrm rot="14343378">
            <a:off x="8235674" y="5711308"/>
            <a:ext cx="1201789" cy="1380121"/>
          </a:xfrm>
          <a:prstGeom prst="rect">
            <a:avLst/>
          </a:prstGeom>
        </p:spPr>
      </p:pic>
      <p:pic>
        <p:nvPicPr>
          <p:cNvPr id="31" name="그림 14" descr="벚4.png"/>
          <p:cNvPicPr>
            <a:picLocks noChangeAspect="1"/>
          </p:cNvPicPr>
          <p:nvPr/>
        </p:nvPicPr>
        <p:blipFill rotWithShape="1">
          <a:blip r:embed="rId5" cstate="print"/>
          <a:stretch>
            <a:fillRect/>
          </a:stretch>
        </p:blipFill>
        <p:spPr>
          <a:xfrm rot="7871326">
            <a:off x="59877" y="5756300"/>
            <a:ext cx="229083" cy="263076"/>
          </a:xfrm>
          <a:prstGeom prst="rect">
            <a:avLst/>
          </a:prstGeom>
        </p:spPr>
      </p:pic>
      <p:pic>
        <p:nvPicPr>
          <p:cNvPr id="32" name="그림 8" descr="벚4.png"/>
          <p:cNvPicPr>
            <a:picLocks noChangeAspect="1"/>
          </p:cNvPicPr>
          <p:nvPr/>
        </p:nvPicPr>
        <p:blipFill rotWithShape="1">
          <a:blip r:embed="rId4" cstate="print"/>
          <a:stretch>
            <a:fillRect/>
          </a:stretch>
        </p:blipFill>
        <p:spPr>
          <a:xfrm rot="4546322">
            <a:off x="1149689" y="6335467"/>
            <a:ext cx="435450" cy="500066"/>
          </a:xfrm>
          <a:prstGeom prst="rect">
            <a:avLst/>
          </a:prstGeom>
        </p:spPr>
      </p:pic>
      <p:sp>
        <p:nvSpPr>
          <p:cNvPr id="33" name="톱니 모양의 오른쪽 화살표 21"/>
          <p:cNvSpPr/>
          <p:nvPr/>
        </p:nvSpPr>
        <p:spPr>
          <a:xfrm rot="5400000">
            <a:off x="3641183" y="3630995"/>
            <a:ext cx="728822" cy="1027427"/>
          </a:xfrm>
          <a:prstGeom prst="notchedRightArrow">
            <a:avLst>
              <a:gd name="adj1" fmla="val 50000"/>
              <a:gd name="adj2" fmla="val 35920"/>
            </a:avLst>
          </a:prstGeom>
          <a:solidFill>
            <a:srgbClr val="74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nvGrpSpPr>
          <p:cNvPr id="34" name="Group 33"/>
          <p:cNvGrpSpPr/>
          <p:nvPr/>
        </p:nvGrpSpPr>
        <p:grpSpPr>
          <a:xfrm>
            <a:off x="1187624" y="673532"/>
            <a:ext cx="7416824" cy="523220"/>
            <a:chOff x="1187624" y="673532"/>
            <a:chExt cx="7416824" cy="523220"/>
          </a:xfrm>
        </p:grpSpPr>
        <p:sp>
          <p:nvSpPr>
            <p:cNvPr id="35" name="직사각형 16"/>
            <p:cNvSpPr/>
            <p:nvPr/>
          </p:nvSpPr>
          <p:spPr>
            <a:xfrm>
              <a:off x="1187624" y="692744"/>
              <a:ext cx="7416824" cy="504007"/>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6" name="TextBox 35"/>
            <p:cNvSpPr txBox="1"/>
            <p:nvPr/>
          </p:nvSpPr>
          <p:spPr>
            <a:xfrm>
              <a:off x="1187624" y="673532"/>
              <a:ext cx="7416824" cy="523220"/>
            </a:xfrm>
            <a:prstGeom prst="rect">
              <a:avLst/>
            </a:prstGeom>
            <a:solidFill>
              <a:srgbClr val="FFFFFF">
                <a:alpha val="71000"/>
              </a:srgbClr>
            </a:solidFill>
          </p:spPr>
          <p:txBody>
            <a:bodyPr wrap="square">
              <a:spAutoFit/>
            </a:bodyPr>
            <a:lstStyle/>
            <a:p>
              <a:pPr algn="ctr">
                <a:defRPr lang="ko-KR" altLang="en-US"/>
              </a:pPr>
              <a:r>
                <a:rPr lang="ko-KR" altLang="en-US" sz="2800" b="1">
                  <a:blipFill rotWithShape="1">
                    <a:blip r:embed="rId6"/>
                    <a:stretch>
                      <a:fillRect/>
                    </a:stretch>
                  </a:blipFill>
                  <a:effectLst>
                    <a:outerShdw blurRad="38100" dist="38100" dir="2700000" algn="tl" rotWithShape="0">
                      <a:srgbClr val="000000">
                        <a:alpha val="40000"/>
                      </a:srgbClr>
                    </a:outerShdw>
                  </a:effectLst>
                </a:rPr>
                <a:t>국제환경변화에 따른 역대내각의 방위정책</a:t>
              </a:r>
              <a:endParaRPr lang="en-US" altLang="ko-KR" sz="2800" b="1">
                <a:blipFill rotWithShape="1">
                  <a:blip r:embed="rId6"/>
                  <a:stretch>
                    <a:fillRect/>
                  </a:stretch>
                </a:blipFill>
                <a:effectLst>
                  <a:outerShdw blurRad="38100" dist="38100" dir="2700000" algn="tl" rotWithShape="0">
                    <a:srgbClr val="000000">
                      <a:alpha val="40000"/>
                    </a:srgbClr>
                  </a:outerShdw>
                </a:effectLst>
              </a:endParaRPr>
            </a:p>
          </p:txBody>
        </p:sp>
      </p:grpSp>
      <p:pic>
        <p:nvPicPr>
          <p:cNvPr id="37" name="그림 10" descr="벚4.png"/>
          <p:cNvPicPr>
            <a:picLocks noChangeAspect="1"/>
          </p:cNvPicPr>
          <p:nvPr/>
        </p:nvPicPr>
        <p:blipFill rotWithShape="1">
          <a:blip r:embed="rId4" cstate="print"/>
          <a:stretch>
            <a:fillRect/>
          </a:stretch>
        </p:blipFill>
        <p:spPr>
          <a:xfrm rot="2995632">
            <a:off x="828908" y="179520"/>
            <a:ext cx="712596" cy="81833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1" name="Rectangle 20"/>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3" name="Rectangle 22"/>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TextBox 15"/>
          <p:cNvSpPr txBox="1"/>
          <p:nvPr/>
        </p:nvSpPr>
        <p:spPr>
          <a:xfrm>
            <a:off x="3649699" y="2839423"/>
            <a:ext cx="184731" cy="400110"/>
          </a:xfrm>
          <a:prstGeom prst="rect">
            <a:avLst/>
          </a:prstGeom>
          <a:noFill/>
        </p:spPr>
        <p:txBody>
          <a:bodyPr wrap="none">
            <a:spAutoFit/>
          </a:bodyPr>
          <a:lstStyle/>
          <a:p>
            <a:pPr lvl="0">
              <a:defRPr lang="ko-KR" altLang="en-US"/>
            </a:pPr>
            <a:endParaRPr lang="ko-KR" altLang="en-US" sz="2000" b="1" spc="-145">
              <a:solidFill>
                <a:schemeClr val="tx1">
                  <a:lumMod val="75000"/>
                  <a:lumOff val="25000"/>
                </a:schemeClr>
              </a:solidFill>
            </a:endParaRPr>
          </a:p>
        </p:txBody>
      </p:sp>
      <p:sp>
        <p:nvSpPr>
          <p:cNvPr id="17" name="TextBox 16"/>
          <p:cNvSpPr txBox="1"/>
          <p:nvPr/>
        </p:nvSpPr>
        <p:spPr>
          <a:xfrm>
            <a:off x="2879699" y="3086806"/>
            <a:ext cx="184731" cy="584775"/>
          </a:xfrm>
          <a:prstGeom prst="rect">
            <a:avLst/>
          </a:prstGeom>
          <a:noFill/>
        </p:spPr>
        <p:txBody>
          <a:bodyPr wrap="none">
            <a:spAutoFit/>
          </a:bodyPr>
          <a:lstStyle/>
          <a:p>
            <a:pPr lvl="0">
              <a:defRPr lang="ko-KR" altLang="en-US"/>
            </a:pPr>
            <a:endParaRPr lang="ko-KR" altLang="en-US" sz="3200" b="1" spc="-293"/>
          </a:p>
        </p:txBody>
      </p:sp>
      <p:sp>
        <p:nvSpPr>
          <p:cNvPr id="18" name="TextBox 17"/>
          <p:cNvSpPr txBox="1"/>
          <p:nvPr/>
        </p:nvSpPr>
        <p:spPr>
          <a:xfrm>
            <a:off x="3303378" y="3560669"/>
            <a:ext cx="184731" cy="307777"/>
          </a:xfrm>
          <a:prstGeom prst="rect">
            <a:avLst/>
          </a:prstGeom>
          <a:noFill/>
        </p:spPr>
        <p:txBody>
          <a:bodyPr wrap="none">
            <a:spAutoFit/>
          </a:bodyPr>
          <a:lstStyle/>
          <a:p>
            <a:pPr lvl="0">
              <a:defRPr lang="ko-KR" altLang="en-US"/>
            </a:pPr>
            <a:endParaRPr lang="ko-KR" altLang="en-US" sz="1400" b="1" spc="-145">
              <a:solidFill>
                <a:schemeClr val="tx1">
                  <a:lumMod val="75000"/>
                  <a:lumOff val="25000"/>
                </a:schemeClr>
              </a:solidFill>
            </a:endParaRPr>
          </a:p>
        </p:txBody>
      </p:sp>
      <p:sp>
        <p:nvSpPr>
          <p:cNvPr id="14" name="TextBox 13"/>
          <p:cNvSpPr txBox="1"/>
          <p:nvPr/>
        </p:nvSpPr>
        <p:spPr>
          <a:xfrm>
            <a:off x="571472" y="1167135"/>
            <a:ext cx="7643865" cy="450210"/>
          </a:xfrm>
          <a:prstGeom prst="rect">
            <a:avLst/>
          </a:prstGeom>
          <a:noFill/>
        </p:spPr>
        <p:txBody>
          <a:bodyPr wrap="square">
            <a:spAutoFit/>
          </a:bodyPr>
          <a:lstStyle/>
          <a:p>
            <a:pPr lvl="0">
              <a:defRPr lang="ko-KR" altLang="en-US"/>
            </a:pPr>
            <a:r>
              <a:rPr lang="en-US" altLang="ko-KR" sz="2400"/>
              <a:t>(2)</a:t>
            </a:r>
            <a:r>
              <a:rPr lang="ko-KR" altLang="en-US" sz="2400"/>
              <a:t>탈냉전기의 방위정책 ⑥오부치 내각</a:t>
            </a:r>
            <a:r>
              <a:rPr lang="en-US" altLang="ko-KR" sz="2400"/>
              <a:t>(98.7~2000.4)</a:t>
            </a:r>
            <a:endParaRPr lang="ko-KR" altLang="en-US" sz="2400"/>
          </a:p>
        </p:txBody>
      </p:sp>
      <p:pic>
        <p:nvPicPr>
          <p:cNvPr id="19" name="그림 18" descr="오부치.jpg"/>
          <p:cNvPicPr>
            <a:picLocks noChangeAspect="1"/>
          </p:cNvPicPr>
          <p:nvPr/>
        </p:nvPicPr>
        <p:blipFill rotWithShape="1">
          <a:blip r:embed="rId3" cstate="print">
            <a:alphaModFix/>
            <a:lum/>
          </a:blip>
          <a:stretch>
            <a:fillRect/>
          </a:stretch>
        </p:blipFill>
        <p:spPr>
          <a:xfrm>
            <a:off x="1357290" y="1857364"/>
            <a:ext cx="2714644" cy="2928958"/>
          </a:xfrm>
          <a:prstGeom prst="rect">
            <a:avLst/>
          </a:prstGeom>
        </p:spPr>
      </p:pic>
      <p:sp>
        <p:nvSpPr>
          <p:cNvPr id="22" name="실행 단추: 동영상 21">
            <a:hlinkClick r:id="rId4" highlightClick="1"/>
          </p:cNvPr>
          <p:cNvSpPr/>
          <p:nvPr/>
        </p:nvSpPr>
        <p:spPr>
          <a:xfrm>
            <a:off x="3929058" y="5429264"/>
            <a:ext cx="1643074" cy="92869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15" name="그림 14" descr="광명성1호.jpg"/>
          <p:cNvPicPr>
            <a:picLocks noChangeAspect="1"/>
          </p:cNvPicPr>
          <p:nvPr/>
        </p:nvPicPr>
        <p:blipFill rotWithShape="1">
          <a:blip r:embed="rId5" cstate="print">
            <a:alphaModFix/>
            <a:lum/>
          </a:blip>
          <a:stretch>
            <a:fillRect/>
          </a:stretch>
        </p:blipFill>
        <p:spPr>
          <a:xfrm>
            <a:off x="5072066" y="2071678"/>
            <a:ext cx="3619500" cy="2638425"/>
          </a:xfrm>
          <a:prstGeom prst="rect">
            <a:avLst/>
          </a:prstGeom>
        </p:spPr>
      </p:pic>
      <p:pic>
        <p:nvPicPr>
          <p:cNvPr id="28" name="그림 10" descr="벚4.png"/>
          <p:cNvPicPr>
            <a:picLocks noChangeAspect="1"/>
          </p:cNvPicPr>
          <p:nvPr/>
        </p:nvPicPr>
        <p:blipFill rotWithShape="1">
          <a:blip r:embed="rId6" cstate="print"/>
          <a:stretch>
            <a:fillRect/>
          </a:stretch>
        </p:blipFill>
        <p:spPr>
          <a:xfrm rot="14343378">
            <a:off x="8235674" y="5711308"/>
            <a:ext cx="1201789" cy="1380121"/>
          </a:xfrm>
          <a:prstGeom prst="rect">
            <a:avLst/>
          </a:prstGeom>
        </p:spPr>
      </p:pic>
      <p:pic>
        <p:nvPicPr>
          <p:cNvPr id="29" name="그림 14" descr="벚4.png"/>
          <p:cNvPicPr>
            <a:picLocks noChangeAspect="1"/>
          </p:cNvPicPr>
          <p:nvPr/>
        </p:nvPicPr>
        <p:blipFill rotWithShape="1">
          <a:blip r:embed="rId7" cstate="print"/>
          <a:stretch>
            <a:fillRect/>
          </a:stretch>
        </p:blipFill>
        <p:spPr>
          <a:xfrm rot="7871326">
            <a:off x="59877" y="5756300"/>
            <a:ext cx="229083" cy="263076"/>
          </a:xfrm>
          <a:prstGeom prst="rect">
            <a:avLst/>
          </a:prstGeom>
        </p:spPr>
      </p:pic>
      <p:pic>
        <p:nvPicPr>
          <p:cNvPr id="30" name="그림 8" descr="벚4.png"/>
          <p:cNvPicPr>
            <a:picLocks noChangeAspect="1"/>
          </p:cNvPicPr>
          <p:nvPr/>
        </p:nvPicPr>
        <p:blipFill rotWithShape="1">
          <a:blip r:embed="rId6" cstate="print"/>
          <a:stretch>
            <a:fillRect/>
          </a:stretch>
        </p:blipFill>
        <p:spPr>
          <a:xfrm rot="4546322">
            <a:off x="1149689" y="6335467"/>
            <a:ext cx="435450" cy="500066"/>
          </a:xfrm>
          <a:prstGeom prst="rect">
            <a:avLst/>
          </a:prstGeom>
        </p:spPr>
      </p:pic>
      <p:grpSp>
        <p:nvGrpSpPr>
          <p:cNvPr id="31" name="Group 30"/>
          <p:cNvGrpSpPr/>
          <p:nvPr/>
        </p:nvGrpSpPr>
        <p:grpSpPr>
          <a:xfrm>
            <a:off x="1187624" y="601524"/>
            <a:ext cx="7416824" cy="523220"/>
            <a:chOff x="1187624" y="673532"/>
            <a:chExt cx="7416824" cy="523220"/>
          </a:xfrm>
        </p:grpSpPr>
        <p:sp>
          <p:nvSpPr>
            <p:cNvPr id="32" name="직사각형 16"/>
            <p:cNvSpPr/>
            <p:nvPr/>
          </p:nvSpPr>
          <p:spPr>
            <a:xfrm>
              <a:off x="1187624" y="692744"/>
              <a:ext cx="7416824" cy="504007"/>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3" name="TextBox 32"/>
            <p:cNvSpPr txBox="1"/>
            <p:nvPr/>
          </p:nvSpPr>
          <p:spPr>
            <a:xfrm>
              <a:off x="1187624" y="673532"/>
              <a:ext cx="7416824" cy="523220"/>
            </a:xfrm>
            <a:prstGeom prst="rect">
              <a:avLst/>
            </a:prstGeom>
            <a:solidFill>
              <a:srgbClr val="FFFFFF">
                <a:alpha val="71000"/>
              </a:srgbClr>
            </a:solidFill>
          </p:spPr>
          <p:txBody>
            <a:bodyPr wrap="square">
              <a:spAutoFit/>
            </a:bodyPr>
            <a:lstStyle/>
            <a:p>
              <a:pPr algn="ctr">
                <a:defRPr lang="ko-KR" altLang="en-US"/>
              </a:pPr>
              <a:r>
                <a:rPr lang="ko-KR" altLang="en-US" sz="2800" b="1">
                  <a:blipFill rotWithShape="1">
                    <a:blip r:embed="rId8"/>
                    <a:stretch>
                      <a:fillRect/>
                    </a:stretch>
                  </a:blipFill>
                  <a:effectLst>
                    <a:outerShdw blurRad="38100" dist="38100" dir="2700000" algn="tl" rotWithShape="0">
                      <a:srgbClr val="000000">
                        <a:alpha val="40000"/>
                      </a:srgbClr>
                    </a:outerShdw>
                  </a:effectLst>
                </a:rPr>
                <a:t>국제환경변화에 따른 역대내각의 방위정책</a:t>
              </a:r>
              <a:endParaRPr lang="en-US" altLang="ko-KR" sz="2800" b="1">
                <a:blipFill rotWithShape="1">
                  <a:blip r:embed="rId8"/>
                  <a:stretch>
                    <a:fillRect/>
                  </a:stretch>
                </a:blipFill>
                <a:effectLst>
                  <a:outerShdw blurRad="38100" dist="38100" dir="2700000" algn="tl" rotWithShape="0">
                    <a:srgbClr val="000000">
                      <a:alpha val="40000"/>
                    </a:srgbClr>
                  </a:outerShdw>
                </a:effectLst>
              </a:endParaRPr>
            </a:p>
          </p:txBody>
        </p:sp>
      </p:grpSp>
      <p:pic>
        <p:nvPicPr>
          <p:cNvPr id="34" name="그림 10" descr="벚4.png"/>
          <p:cNvPicPr>
            <a:picLocks noChangeAspect="1"/>
          </p:cNvPicPr>
          <p:nvPr/>
        </p:nvPicPr>
        <p:blipFill rotWithShape="1">
          <a:blip r:embed="rId6" cstate="print"/>
          <a:stretch>
            <a:fillRect/>
          </a:stretch>
        </p:blipFill>
        <p:spPr>
          <a:xfrm rot="2995632">
            <a:off x="828908" y="107512"/>
            <a:ext cx="712596" cy="81833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3" name="Rectangle 22"/>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5" name="Rectangle 24"/>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TextBox 15"/>
          <p:cNvSpPr txBox="1"/>
          <p:nvPr/>
        </p:nvSpPr>
        <p:spPr>
          <a:xfrm>
            <a:off x="3649699" y="2839423"/>
            <a:ext cx="184731" cy="400110"/>
          </a:xfrm>
          <a:prstGeom prst="rect">
            <a:avLst/>
          </a:prstGeom>
          <a:noFill/>
        </p:spPr>
        <p:txBody>
          <a:bodyPr wrap="none">
            <a:spAutoFit/>
          </a:bodyPr>
          <a:lstStyle/>
          <a:p>
            <a:pPr lvl="0">
              <a:defRPr lang="ko-KR" altLang="en-US"/>
            </a:pPr>
            <a:endParaRPr lang="ko-KR" altLang="en-US" sz="2000" b="1" spc="-145">
              <a:solidFill>
                <a:schemeClr val="tx1">
                  <a:lumMod val="75000"/>
                  <a:lumOff val="25000"/>
                </a:schemeClr>
              </a:solidFill>
            </a:endParaRPr>
          </a:p>
        </p:txBody>
      </p:sp>
      <p:sp>
        <p:nvSpPr>
          <p:cNvPr id="17" name="TextBox 16"/>
          <p:cNvSpPr txBox="1"/>
          <p:nvPr/>
        </p:nvSpPr>
        <p:spPr>
          <a:xfrm>
            <a:off x="2879699" y="3086806"/>
            <a:ext cx="184731" cy="584775"/>
          </a:xfrm>
          <a:prstGeom prst="rect">
            <a:avLst/>
          </a:prstGeom>
          <a:noFill/>
        </p:spPr>
        <p:txBody>
          <a:bodyPr wrap="none">
            <a:spAutoFit/>
          </a:bodyPr>
          <a:lstStyle/>
          <a:p>
            <a:pPr lvl="0">
              <a:defRPr lang="ko-KR" altLang="en-US"/>
            </a:pPr>
            <a:endParaRPr lang="ko-KR" altLang="en-US" sz="3200" b="1" spc="-293"/>
          </a:p>
        </p:txBody>
      </p:sp>
      <p:sp>
        <p:nvSpPr>
          <p:cNvPr id="18" name="TextBox 17"/>
          <p:cNvSpPr txBox="1"/>
          <p:nvPr/>
        </p:nvSpPr>
        <p:spPr>
          <a:xfrm>
            <a:off x="3303378" y="3560669"/>
            <a:ext cx="184731" cy="307777"/>
          </a:xfrm>
          <a:prstGeom prst="rect">
            <a:avLst/>
          </a:prstGeom>
          <a:noFill/>
        </p:spPr>
        <p:txBody>
          <a:bodyPr wrap="none">
            <a:spAutoFit/>
          </a:bodyPr>
          <a:lstStyle/>
          <a:p>
            <a:pPr lvl="0">
              <a:defRPr lang="ko-KR" altLang="en-US"/>
            </a:pPr>
            <a:endParaRPr lang="ko-KR" altLang="en-US" sz="1400" b="1" spc="-145">
              <a:solidFill>
                <a:schemeClr val="tx1">
                  <a:lumMod val="75000"/>
                  <a:lumOff val="25000"/>
                </a:schemeClr>
              </a:solidFill>
            </a:endParaRPr>
          </a:p>
        </p:txBody>
      </p:sp>
      <p:sp>
        <p:nvSpPr>
          <p:cNvPr id="13" name="TextBox 12"/>
          <p:cNvSpPr txBox="1"/>
          <p:nvPr/>
        </p:nvSpPr>
        <p:spPr>
          <a:xfrm>
            <a:off x="714348" y="1239143"/>
            <a:ext cx="7072362" cy="444877"/>
          </a:xfrm>
          <a:prstGeom prst="rect">
            <a:avLst/>
          </a:prstGeom>
          <a:noFill/>
        </p:spPr>
        <p:txBody>
          <a:bodyPr wrap="square">
            <a:spAutoFit/>
          </a:bodyPr>
          <a:lstStyle/>
          <a:p>
            <a:pPr lvl="0">
              <a:defRPr lang="ko-KR" altLang="en-US"/>
            </a:pPr>
            <a:r>
              <a:rPr lang="ko-KR" altLang="en-US" sz="2400"/>
              <a:t>일본의 군사력증강의 징후</a:t>
            </a:r>
          </a:p>
        </p:txBody>
      </p:sp>
      <p:pic>
        <p:nvPicPr>
          <p:cNvPr id="24" name="그림 23" descr="이지스함.jpg"/>
          <p:cNvPicPr>
            <a:picLocks noChangeAspect="1"/>
          </p:cNvPicPr>
          <p:nvPr/>
        </p:nvPicPr>
        <p:blipFill rotWithShape="1">
          <a:blip r:embed="rId3" cstate="print">
            <a:alphaModFix/>
            <a:lum/>
          </a:blip>
          <a:stretch>
            <a:fillRect/>
          </a:stretch>
        </p:blipFill>
        <p:spPr>
          <a:xfrm>
            <a:off x="714348" y="2000240"/>
            <a:ext cx="3929090" cy="3057530"/>
          </a:xfrm>
          <a:prstGeom prst="rect">
            <a:avLst/>
          </a:prstGeom>
        </p:spPr>
      </p:pic>
      <p:sp>
        <p:nvSpPr>
          <p:cNvPr id="26" name="TextBox 25"/>
          <p:cNvSpPr txBox="1"/>
          <p:nvPr/>
        </p:nvSpPr>
        <p:spPr>
          <a:xfrm>
            <a:off x="714348" y="5072074"/>
            <a:ext cx="3929090" cy="369332"/>
          </a:xfrm>
          <a:prstGeom prst="rect">
            <a:avLst/>
          </a:prstGeom>
          <a:noFill/>
        </p:spPr>
        <p:txBody>
          <a:bodyPr wrap="square">
            <a:spAutoFit/>
          </a:bodyPr>
          <a:lstStyle/>
          <a:p>
            <a:pPr algn="ctr">
              <a:defRPr lang="ko-KR" altLang="en-US"/>
            </a:pPr>
            <a:r>
              <a:rPr lang="ko-KR" altLang="en-US"/>
              <a:t>일본 이지스함</a:t>
            </a:r>
          </a:p>
        </p:txBody>
      </p:sp>
      <p:pic>
        <p:nvPicPr>
          <p:cNvPr id="19" name="그림 18" descr="10식전차.jpg"/>
          <p:cNvPicPr>
            <a:picLocks noChangeAspect="1"/>
          </p:cNvPicPr>
          <p:nvPr/>
        </p:nvPicPr>
        <p:blipFill rotWithShape="1">
          <a:blip r:embed="rId4" cstate="print">
            <a:alphaModFix/>
            <a:lum/>
          </a:blip>
          <a:stretch>
            <a:fillRect/>
          </a:stretch>
        </p:blipFill>
        <p:spPr>
          <a:xfrm>
            <a:off x="4786314" y="2000240"/>
            <a:ext cx="4214842" cy="3071834"/>
          </a:xfrm>
          <a:prstGeom prst="rect">
            <a:avLst/>
          </a:prstGeom>
        </p:spPr>
      </p:pic>
      <p:sp>
        <p:nvSpPr>
          <p:cNvPr id="21" name="TextBox 20"/>
          <p:cNvSpPr txBox="1"/>
          <p:nvPr/>
        </p:nvSpPr>
        <p:spPr>
          <a:xfrm>
            <a:off x="4857752" y="5072074"/>
            <a:ext cx="4071966" cy="646331"/>
          </a:xfrm>
          <a:prstGeom prst="rect">
            <a:avLst/>
          </a:prstGeom>
          <a:noFill/>
        </p:spPr>
        <p:txBody>
          <a:bodyPr wrap="square">
            <a:spAutoFit/>
          </a:bodyPr>
          <a:lstStyle/>
          <a:p>
            <a:pPr lvl="0">
              <a:defRPr lang="ko-KR" altLang="en-US"/>
            </a:pPr>
            <a:r>
              <a:rPr lang="ko-KR" altLang="en-US"/>
              <a:t>일본 주력전차로 등극하게될 중형 전차 </a:t>
            </a:r>
            <a:r>
              <a:rPr lang="en-US" altLang="ko-KR"/>
              <a:t>Type-10, </a:t>
            </a:r>
            <a:r>
              <a:rPr lang="ko-KR" altLang="en-US"/>
              <a:t>일명 </a:t>
            </a:r>
            <a:r>
              <a:rPr lang="en-US" altLang="ko-KR"/>
              <a:t>10</a:t>
            </a:r>
            <a:r>
              <a:rPr lang="ko-KR" altLang="en-US"/>
              <a:t>식 전차</a:t>
            </a:r>
            <a:endParaRPr lang="en-US" altLang="ko-KR"/>
          </a:p>
        </p:txBody>
      </p:sp>
      <p:sp>
        <p:nvSpPr>
          <p:cNvPr id="20" name="실행 단추: 동영상 19">
            <a:hlinkClick r:id="rId5" highlightClick="1"/>
          </p:cNvPr>
          <p:cNvSpPr/>
          <p:nvPr/>
        </p:nvSpPr>
        <p:spPr>
          <a:xfrm>
            <a:off x="3643306" y="5786454"/>
            <a:ext cx="2214578" cy="71438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nvGrpSpPr>
          <p:cNvPr id="27" name="Group 26"/>
          <p:cNvGrpSpPr/>
          <p:nvPr/>
        </p:nvGrpSpPr>
        <p:grpSpPr>
          <a:xfrm>
            <a:off x="1187624" y="599219"/>
            <a:ext cx="7416824" cy="525525"/>
            <a:chOff x="1187624" y="679938"/>
            <a:chExt cx="7416824" cy="525525"/>
          </a:xfrm>
        </p:grpSpPr>
        <p:sp>
          <p:nvSpPr>
            <p:cNvPr id="28" name="직사각형 16"/>
            <p:cNvSpPr/>
            <p:nvPr/>
          </p:nvSpPr>
          <p:spPr>
            <a:xfrm>
              <a:off x="1187624" y="679938"/>
              <a:ext cx="7416824" cy="516814"/>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9" name="TextBox 28"/>
            <p:cNvSpPr txBox="1"/>
            <p:nvPr/>
          </p:nvSpPr>
          <p:spPr>
            <a:xfrm>
              <a:off x="1187624" y="682243"/>
              <a:ext cx="7416824" cy="523220"/>
            </a:xfrm>
            <a:prstGeom prst="rect">
              <a:avLst/>
            </a:prstGeom>
            <a:solidFill>
              <a:srgbClr val="FFFFFF">
                <a:alpha val="71000"/>
              </a:srgbClr>
            </a:solidFill>
          </p:spPr>
          <p:txBody>
            <a:bodyPr wrap="square">
              <a:spAutoFit/>
            </a:bodyPr>
            <a:lstStyle/>
            <a:p>
              <a:pPr algn="ctr">
                <a:defRPr lang="ko-KR" altLang="en-US"/>
              </a:pPr>
              <a:r>
                <a:rPr lang="ko-KR" altLang="en-US" sz="2800" b="1">
                  <a:blipFill rotWithShape="1">
                    <a:blip r:embed="rId6"/>
                    <a:stretch>
                      <a:fillRect/>
                    </a:stretch>
                  </a:blipFill>
                  <a:effectLst>
                    <a:outerShdw blurRad="38100" dist="38100" dir="2700000" algn="tl" rotWithShape="0">
                      <a:srgbClr val="000000">
                        <a:alpha val="40000"/>
                      </a:srgbClr>
                    </a:outerShdw>
                  </a:effectLst>
                </a:rPr>
                <a:t>일본의 군사대국화와 동북아질서의 전망</a:t>
              </a:r>
              <a:endParaRPr lang="en-US" altLang="ko-KR" sz="2800" b="1">
                <a:blipFill rotWithShape="1">
                  <a:blip r:embed="rId6"/>
                  <a:stretch>
                    <a:fillRect/>
                  </a:stretch>
                </a:blipFill>
                <a:effectLst>
                  <a:outerShdw blurRad="38100" dist="38100" dir="2700000" algn="tl" rotWithShape="0">
                    <a:srgbClr val="000000">
                      <a:alpha val="40000"/>
                    </a:srgbClr>
                  </a:outerShdw>
                </a:effectLst>
              </a:endParaRPr>
            </a:p>
          </p:txBody>
        </p:sp>
      </p:grpSp>
      <p:pic>
        <p:nvPicPr>
          <p:cNvPr id="30" name="그림 10" descr="벚4.png"/>
          <p:cNvPicPr>
            <a:picLocks noChangeAspect="1"/>
          </p:cNvPicPr>
          <p:nvPr/>
        </p:nvPicPr>
        <p:blipFill rotWithShape="1">
          <a:blip r:embed="rId7" cstate="print"/>
          <a:stretch>
            <a:fillRect/>
          </a:stretch>
        </p:blipFill>
        <p:spPr>
          <a:xfrm rot="2995632">
            <a:off x="972924" y="99503"/>
            <a:ext cx="712596" cy="818337"/>
          </a:xfrm>
          <a:prstGeom prst="rect">
            <a:avLst/>
          </a:prstGeom>
        </p:spPr>
      </p:pic>
      <p:pic>
        <p:nvPicPr>
          <p:cNvPr id="31" name="그림 10" descr="벚4.png"/>
          <p:cNvPicPr>
            <a:picLocks noChangeAspect="1"/>
          </p:cNvPicPr>
          <p:nvPr/>
        </p:nvPicPr>
        <p:blipFill rotWithShape="1">
          <a:blip r:embed="rId7" cstate="print"/>
          <a:stretch>
            <a:fillRect/>
          </a:stretch>
        </p:blipFill>
        <p:spPr>
          <a:xfrm rot="14343378">
            <a:off x="8235674" y="5711308"/>
            <a:ext cx="1201789" cy="1380121"/>
          </a:xfrm>
          <a:prstGeom prst="rect">
            <a:avLst/>
          </a:prstGeom>
        </p:spPr>
      </p:pic>
      <p:pic>
        <p:nvPicPr>
          <p:cNvPr id="32" name="그림 14" descr="벚4.png"/>
          <p:cNvPicPr>
            <a:picLocks noChangeAspect="1"/>
          </p:cNvPicPr>
          <p:nvPr/>
        </p:nvPicPr>
        <p:blipFill rotWithShape="1">
          <a:blip r:embed="rId8" cstate="print"/>
          <a:stretch>
            <a:fillRect/>
          </a:stretch>
        </p:blipFill>
        <p:spPr>
          <a:xfrm rot="7871326">
            <a:off x="59877" y="5756300"/>
            <a:ext cx="229083" cy="263076"/>
          </a:xfrm>
          <a:prstGeom prst="rect">
            <a:avLst/>
          </a:prstGeom>
        </p:spPr>
      </p:pic>
      <p:pic>
        <p:nvPicPr>
          <p:cNvPr id="33" name="그림 8" descr="벚4.png"/>
          <p:cNvPicPr>
            <a:picLocks noChangeAspect="1"/>
          </p:cNvPicPr>
          <p:nvPr/>
        </p:nvPicPr>
        <p:blipFill rotWithShape="1">
          <a:blip r:embed="rId7" cstate="print"/>
          <a:stretch>
            <a:fillRect/>
          </a:stretch>
        </p:blipFill>
        <p:spPr>
          <a:xfrm rot="4546322">
            <a:off x="1149689" y="6335467"/>
            <a:ext cx="435450" cy="50006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4" name="Rectangle 23"/>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5" name="Rectangle 24"/>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TextBox 15"/>
          <p:cNvSpPr txBox="1"/>
          <p:nvPr/>
        </p:nvSpPr>
        <p:spPr>
          <a:xfrm>
            <a:off x="3649699" y="2839423"/>
            <a:ext cx="184731" cy="400110"/>
          </a:xfrm>
          <a:prstGeom prst="rect">
            <a:avLst/>
          </a:prstGeom>
          <a:noFill/>
        </p:spPr>
        <p:txBody>
          <a:bodyPr wrap="none">
            <a:spAutoFit/>
          </a:bodyPr>
          <a:lstStyle/>
          <a:p>
            <a:pPr lvl="0">
              <a:defRPr lang="ko-KR" altLang="en-US"/>
            </a:pPr>
            <a:endParaRPr lang="ko-KR" altLang="en-US" sz="2000" b="1" spc="-145">
              <a:solidFill>
                <a:schemeClr val="tx1">
                  <a:lumMod val="75000"/>
                  <a:lumOff val="25000"/>
                </a:schemeClr>
              </a:solidFill>
            </a:endParaRPr>
          </a:p>
        </p:txBody>
      </p:sp>
      <p:sp>
        <p:nvSpPr>
          <p:cNvPr id="17" name="TextBox 16"/>
          <p:cNvSpPr txBox="1"/>
          <p:nvPr/>
        </p:nvSpPr>
        <p:spPr>
          <a:xfrm>
            <a:off x="2879699" y="3086806"/>
            <a:ext cx="184731" cy="584775"/>
          </a:xfrm>
          <a:prstGeom prst="rect">
            <a:avLst/>
          </a:prstGeom>
          <a:noFill/>
        </p:spPr>
        <p:txBody>
          <a:bodyPr wrap="none">
            <a:spAutoFit/>
          </a:bodyPr>
          <a:lstStyle/>
          <a:p>
            <a:pPr lvl="0">
              <a:defRPr lang="ko-KR" altLang="en-US"/>
            </a:pPr>
            <a:endParaRPr lang="ko-KR" altLang="en-US" sz="3200" b="1" spc="-293"/>
          </a:p>
        </p:txBody>
      </p:sp>
      <p:sp>
        <p:nvSpPr>
          <p:cNvPr id="18" name="TextBox 17"/>
          <p:cNvSpPr txBox="1"/>
          <p:nvPr/>
        </p:nvSpPr>
        <p:spPr>
          <a:xfrm>
            <a:off x="3303378" y="3560669"/>
            <a:ext cx="184731" cy="307777"/>
          </a:xfrm>
          <a:prstGeom prst="rect">
            <a:avLst/>
          </a:prstGeom>
          <a:noFill/>
        </p:spPr>
        <p:txBody>
          <a:bodyPr wrap="none">
            <a:spAutoFit/>
          </a:bodyPr>
          <a:lstStyle/>
          <a:p>
            <a:pPr lvl="0">
              <a:defRPr lang="ko-KR" altLang="en-US"/>
            </a:pPr>
            <a:endParaRPr lang="ko-KR" altLang="en-US" sz="1400" b="1" spc="-145">
              <a:solidFill>
                <a:schemeClr val="tx1">
                  <a:lumMod val="75000"/>
                  <a:lumOff val="25000"/>
                </a:schemeClr>
              </a:solidFill>
            </a:endParaRPr>
          </a:p>
        </p:txBody>
      </p:sp>
      <p:sp>
        <p:nvSpPr>
          <p:cNvPr id="12" name="TextBox 11"/>
          <p:cNvSpPr txBox="1"/>
          <p:nvPr/>
        </p:nvSpPr>
        <p:spPr>
          <a:xfrm>
            <a:off x="714348" y="1142984"/>
            <a:ext cx="7429551" cy="445786"/>
          </a:xfrm>
          <a:prstGeom prst="rect">
            <a:avLst/>
          </a:prstGeom>
          <a:noFill/>
        </p:spPr>
        <p:txBody>
          <a:bodyPr wrap="square">
            <a:spAutoFit/>
          </a:bodyPr>
          <a:lstStyle/>
          <a:p>
            <a:pPr lvl="0">
              <a:defRPr lang="ko-KR" altLang="en-US"/>
            </a:pPr>
            <a:r>
              <a:rPr lang="ko-KR" altLang="en-US" sz="2400"/>
              <a:t>방위력 증강의 부정적인 면</a:t>
            </a:r>
          </a:p>
        </p:txBody>
      </p:sp>
      <p:pic>
        <p:nvPicPr>
          <p:cNvPr id="20" name="그림 19" descr="지대함 미사일.jpg"/>
          <p:cNvPicPr>
            <a:picLocks noChangeAspect="1"/>
          </p:cNvPicPr>
          <p:nvPr/>
        </p:nvPicPr>
        <p:blipFill rotWithShape="1">
          <a:blip r:embed="rId3" cstate="print">
            <a:alphaModFix/>
            <a:lum/>
          </a:blip>
          <a:stretch>
            <a:fillRect/>
          </a:stretch>
        </p:blipFill>
        <p:spPr>
          <a:xfrm>
            <a:off x="642910" y="2000240"/>
            <a:ext cx="4143404" cy="3505208"/>
          </a:xfrm>
          <a:prstGeom prst="rect">
            <a:avLst/>
          </a:prstGeom>
        </p:spPr>
      </p:pic>
      <p:pic>
        <p:nvPicPr>
          <p:cNvPr id="21" name="그림 20" descr="정보수집기.jpg"/>
          <p:cNvPicPr>
            <a:picLocks noChangeAspect="1"/>
          </p:cNvPicPr>
          <p:nvPr/>
        </p:nvPicPr>
        <p:blipFill rotWithShape="1">
          <a:blip r:embed="rId4" cstate="print">
            <a:alphaModFix/>
            <a:lum/>
          </a:blip>
          <a:stretch>
            <a:fillRect/>
          </a:stretch>
        </p:blipFill>
        <p:spPr>
          <a:xfrm>
            <a:off x="4929190" y="2000240"/>
            <a:ext cx="4000496" cy="3500462"/>
          </a:xfrm>
          <a:prstGeom prst="rect">
            <a:avLst/>
          </a:prstGeom>
        </p:spPr>
      </p:pic>
      <p:sp>
        <p:nvSpPr>
          <p:cNvPr id="22" name="TextBox 21"/>
          <p:cNvSpPr txBox="1"/>
          <p:nvPr/>
        </p:nvSpPr>
        <p:spPr>
          <a:xfrm>
            <a:off x="642910" y="5500702"/>
            <a:ext cx="4071966" cy="369332"/>
          </a:xfrm>
          <a:prstGeom prst="rect">
            <a:avLst/>
          </a:prstGeom>
          <a:noFill/>
        </p:spPr>
        <p:txBody>
          <a:bodyPr wrap="square">
            <a:spAutoFit/>
          </a:bodyPr>
          <a:lstStyle/>
          <a:p>
            <a:pPr algn="ctr">
              <a:defRPr lang="ko-KR" altLang="en-US"/>
            </a:pPr>
            <a:r>
              <a:rPr lang="en-US" altLang="ko-KR"/>
              <a:t>Type 88 </a:t>
            </a:r>
            <a:r>
              <a:rPr lang="ko-KR" altLang="en-US"/>
              <a:t>지대함 미사일</a:t>
            </a:r>
          </a:p>
        </p:txBody>
      </p:sp>
      <p:sp>
        <p:nvSpPr>
          <p:cNvPr id="23" name="TextBox 22"/>
          <p:cNvSpPr txBox="1"/>
          <p:nvPr/>
        </p:nvSpPr>
        <p:spPr>
          <a:xfrm>
            <a:off x="4929190" y="5500702"/>
            <a:ext cx="4071966" cy="646331"/>
          </a:xfrm>
          <a:prstGeom prst="rect">
            <a:avLst/>
          </a:prstGeom>
          <a:noFill/>
        </p:spPr>
        <p:txBody>
          <a:bodyPr wrap="square">
            <a:spAutoFit/>
          </a:bodyPr>
          <a:lstStyle/>
          <a:p>
            <a:pPr algn="ctr">
              <a:defRPr lang="ko-KR" altLang="en-US"/>
            </a:pPr>
            <a:r>
              <a:rPr lang="ko-KR" altLang="en-US"/>
              <a:t>일본자위대의 또 다른 강점인 정보 수집기 </a:t>
            </a:r>
            <a:r>
              <a:rPr lang="en-US" altLang="ko-KR"/>
              <a:t>EP-3</a:t>
            </a:r>
            <a:r>
              <a:rPr lang="ko-KR" altLang="en-US"/>
              <a:t>와 </a:t>
            </a:r>
            <a:r>
              <a:rPr lang="en-US" altLang="ko-KR"/>
              <a:t>OP-3, UP-3D </a:t>
            </a:r>
            <a:r>
              <a:rPr lang="ko-KR" altLang="en-US"/>
              <a:t>편대비행</a:t>
            </a:r>
            <a:endParaRPr lang="en-US" altLang="ko-KR"/>
          </a:p>
        </p:txBody>
      </p:sp>
      <p:pic>
        <p:nvPicPr>
          <p:cNvPr id="26" name="그림 10" descr="벚4.png"/>
          <p:cNvPicPr>
            <a:picLocks noChangeAspect="1"/>
          </p:cNvPicPr>
          <p:nvPr/>
        </p:nvPicPr>
        <p:blipFill rotWithShape="1">
          <a:blip r:embed="rId5" cstate="print"/>
          <a:stretch>
            <a:fillRect/>
          </a:stretch>
        </p:blipFill>
        <p:spPr>
          <a:xfrm rot="14343378">
            <a:off x="8235674" y="5711308"/>
            <a:ext cx="1201789" cy="1380121"/>
          </a:xfrm>
          <a:prstGeom prst="rect">
            <a:avLst/>
          </a:prstGeom>
        </p:spPr>
      </p:pic>
      <p:pic>
        <p:nvPicPr>
          <p:cNvPr id="27" name="그림 14" descr="벚4.png"/>
          <p:cNvPicPr>
            <a:picLocks noChangeAspect="1"/>
          </p:cNvPicPr>
          <p:nvPr/>
        </p:nvPicPr>
        <p:blipFill rotWithShape="1">
          <a:blip r:embed="rId6" cstate="print"/>
          <a:stretch>
            <a:fillRect/>
          </a:stretch>
        </p:blipFill>
        <p:spPr>
          <a:xfrm rot="7871326">
            <a:off x="59877" y="5756300"/>
            <a:ext cx="229083" cy="263076"/>
          </a:xfrm>
          <a:prstGeom prst="rect">
            <a:avLst/>
          </a:prstGeom>
        </p:spPr>
      </p:pic>
      <p:pic>
        <p:nvPicPr>
          <p:cNvPr id="28" name="그림 8" descr="벚4.png"/>
          <p:cNvPicPr>
            <a:picLocks noChangeAspect="1"/>
          </p:cNvPicPr>
          <p:nvPr/>
        </p:nvPicPr>
        <p:blipFill rotWithShape="1">
          <a:blip r:embed="rId5" cstate="print"/>
          <a:stretch>
            <a:fillRect/>
          </a:stretch>
        </p:blipFill>
        <p:spPr>
          <a:xfrm rot="4546322">
            <a:off x="1149689" y="6335467"/>
            <a:ext cx="435450" cy="500066"/>
          </a:xfrm>
          <a:prstGeom prst="rect">
            <a:avLst/>
          </a:prstGeom>
        </p:spPr>
      </p:pic>
      <p:grpSp>
        <p:nvGrpSpPr>
          <p:cNvPr id="33" name="Group 32"/>
          <p:cNvGrpSpPr/>
          <p:nvPr/>
        </p:nvGrpSpPr>
        <p:grpSpPr>
          <a:xfrm>
            <a:off x="1187624" y="599219"/>
            <a:ext cx="7416824" cy="525525"/>
            <a:chOff x="1187624" y="679938"/>
            <a:chExt cx="7416824" cy="525525"/>
          </a:xfrm>
        </p:grpSpPr>
        <p:sp>
          <p:nvSpPr>
            <p:cNvPr id="34" name="직사각형 16"/>
            <p:cNvSpPr/>
            <p:nvPr/>
          </p:nvSpPr>
          <p:spPr>
            <a:xfrm>
              <a:off x="1187624" y="679938"/>
              <a:ext cx="7416824" cy="516814"/>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5" name="TextBox 34"/>
            <p:cNvSpPr txBox="1"/>
            <p:nvPr/>
          </p:nvSpPr>
          <p:spPr>
            <a:xfrm>
              <a:off x="1187624" y="682243"/>
              <a:ext cx="7416824" cy="523220"/>
            </a:xfrm>
            <a:prstGeom prst="rect">
              <a:avLst/>
            </a:prstGeom>
            <a:solidFill>
              <a:srgbClr val="FFFFFF">
                <a:alpha val="71000"/>
              </a:srgbClr>
            </a:solidFill>
          </p:spPr>
          <p:txBody>
            <a:bodyPr wrap="square">
              <a:spAutoFit/>
            </a:bodyPr>
            <a:lstStyle/>
            <a:p>
              <a:pPr algn="ctr">
                <a:defRPr lang="ko-KR" altLang="en-US"/>
              </a:pPr>
              <a:r>
                <a:rPr lang="ko-KR" altLang="en-US" sz="2800" b="1">
                  <a:blipFill rotWithShape="1">
                    <a:blip r:embed="rId7"/>
                    <a:stretch>
                      <a:fillRect/>
                    </a:stretch>
                  </a:blipFill>
                  <a:effectLst>
                    <a:outerShdw blurRad="38100" dist="38100" dir="2700000" algn="tl" rotWithShape="0">
                      <a:srgbClr val="000000">
                        <a:alpha val="40000"/>
                      </a:srgbClr>
                    </a:outerShdw>
                  </a:effectLst>
                </a:rPr>
                <a:t>일본의 군사대국화와 동북아질서의 전망</a:t>
              </a:r>
              <a:endParaRPr lang="en-US" altLang="ko-KR" sz="2800" b="1">
                <a:blipFill rotWithShape="1">
                  <a:blip r:embed="rId7"/>
                  <a:stretch>
                    <a:fillRect/>
                  </a:stretch>
                </a:blipFill>
                <a:effectLst>
                  <a:outerShdw blurRad="38100" dist="38100" dir="2700000" algn="tl" rotWithShape="0">
                    <a:srgbClr val="000000">
                      <a:alpha val="40000"/>
                    </a:srgbClr>
                  </a:outerShdw>
                </a:effectLst>
              </a:endParaRPr>
            </a:p>
          </p:txBody>
        </p:sp>
      </p:grpSp>
      <p:pic>
        <p:nvPicPr>
          <p:cNvPr id="36" name="그림 10" descr="벚4.png"/>
          <p:cNvPicPr>
            <a:picLocks noChangeAspect="1"/>
          </p:cNvPicPr>
          <p:nvPr/>
        </p:nvPicPr>
        <p:blipFill rotWithShape="1">
          <a:blip r:embed="rId5" cstate="print"/>
          <a:stretch>
            <a:fillRect/>
          </a:stretch>
        </p:blipFill>
        <p:spPr>
          <a:xfrm rot="2995632">
            <a:off x="972924" y="99503"/>
            <a:ext cx="712596" cy="81833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descr="벚2.png"/>
          <p:cNvPicPr>
            <a:picLocks noChangeAspect="1"/>
          </p:cNvPicPr>
          <p:nvPr/>
        </p:nvPicPr>
        <p:blipFill rotWithShape="1">
          <a:blip r:embed="rId2" cstate="print"/>
          <a:stretch>
            <a:fillRect/>
          </a:stretch>
        </p:blipFill>
        <p:spPr>
          <a:xfrm rot="3519824">
            <a:off x="5608254" y="3827798"/>
            <a:ext cx="1357322" cy="1349097"/>
          </a:xfrm>
          <a:prstGeom prst="rect">
            <a:avLst/>
          </a:prstGeom>
        </p:spPr>
      </p:pic>
      <p:pic>
        <p:nvPicPr>
          <p:cNvPr id="9" name="그림 8" descr="벚4.png"/>
          <p:cNvPicPr>
            <a:picLocks noChangeAspect="1"/>
          </p:cNvPicPr>
          <p:nvPr/>
        </p:nvPicPr>
        <p:blipFill rotWithShape="1">
          <a:blip r:embed="rId3" cstate="print"/>
          <a:stretch>
            <a:fillRect/>
          </a:stretch>
        </p:blipFill>
        <p:spPr>
          <a:xfrm rot="4546322">
            <a:off x="1149689" y="6335467"/>
            <a:ext cx="435450" cy="500066"/>
          </a:xfrm>
          <a:prstGeom prst="rect">
            <a:avLst/>
          </a:prstGeom>
        </p:spPr>
      </p:pic>
      <p:pic>
        <p:nvPicPr>
          <p:cNvPr id="10" name="그림 9" descr="벚4.png"/>
          <p:cNvPicPr>
            <a:picLocks noChangeAspect="1"/>
          </p:cNvPicPr>
          <p:nvPr/>
        </p:nvPicPr>
        <p:blipFill rotWithShape="1">
          <a:blip r:embed="rId4" cstate="print"/>
          <a:stretch>
            <a:fillRect/>
          </a:stretch>
        </p:blipFill>
        <p:spPr>
          <a:xfrm rot="7871326">
            <a:off x="2120838" y="4463033"/>
            <a:ext cx="188117" cy="216031"/>
          </a:xfrm>
          <a:prstGeom prst="rect">
            <a:avLst/>
          </a:prstGeom>
        </p:spPr>
      </p:pic>
      <p:pic>
        <p:nvPicPr>
          <p:cNvPr id="12" name="그림 11" descr="벚4.png"/>
          <p:cNvPicPr>
            <a:picLocks noChangeAspect="1"/>
          </p:cNvPicPr>
          <p:nvPr/>
        </p:nvPicPr>
        <p:blipFill rotWithShape="1">
          <a:blip r:embed="rId5" cstate="print"/>
          <a:stretch>
            <a:fillRect/>
          </a:stretch>
        </p:blipFill>
        <p:spPr>
          <a:xfrm rot="6816611">
            <a:off x="2740675" y="5913888"/>
            <a:ext cx="344533" cy="395658"/>
          </a:xfrm>
          <a:prstGeom prst="rect">
            <a:avLst/>
          </a:prstGeom>
        </p:spPr>
      </p:pic>
      <p:pic>
        <p:nvPicPr>
          <p:cNvPr id="15" name="그림 14" descr="벚4.png"/>
          <p:cNvPicPr>
            <a:picLocks noChangeAspect="1"/>
          </p:cNvPicPr>
          <p:nvPr/>
        </p:nvPicPr>
        <p:blipFill rotWithShape="1">
          <a:blip r:embed="rId6" cstate="print"/>
          <a:stretch>
            <a:fillRect/>
          </a:stretch>
        </p:blipFill>
        <p:spPr>
          <a:xfrm rot="7871326">
            <a:off x="59877" y="5756300"/>
            <a:ext cx="229083" cy="263076"/>
          </a:xfrm>
          <a:prstGeom prst="rect">
            <a:avLst/>
          </a:prstGeom>
        </p:spPr>
      </p:pic>
      <p:cxnSp>
        <p:nvCxnSpPr>
          <p:cNvPr id="21" name="직선 연결선 20"/>
          <p:cNvCxnSpPr/>
          <p:nvPr/>
        </p:nvCxnSpPr>
        <p:spPr>
          <a:xfrm>
            <a:off x="0" y="0"/>
            <a:ext cx="2714610" cy="2060848"/>
          </a:xfrm>
          <a:prstGeom prst="line">
            <a:avLst/>
          </a:prstGeom>
          <a:ln w="28575">
            <a:solidFill>
              <a:srgbClr val="FFCCCC"/>
            </a:solidFill>
          </a:ln>
        </p:spPr>
        <p:style>
          <a:lnRef idx="1">
            <a:schemeClr val="accent1"/>
          </a:lnRef>
          <a:fillRef idx="0">
            <a:schemeClr val="accent1"/>
          </a:fillRef>
          <a:effectRef idx="0">
            <a:schemeClr val="accent1"/>
          </a:effectRef>
          <a:fontRef idx="minor">
            <a:schemeClr val="tx1"/>
          </a:fontRef>
        </p:style>
      </p:cxnSp>
      <p:pic>
        <p:nvPicPr>
          <p:cNvPr id="26" name="그림 25" descr="벚4.png"/>
          <p:cNvPicPr>
            <a:picLocks noChangeAspect="1"/>
          </p:cNvPicPr>
          <p:nvPr/>
        </p:nvPicPr>
        <p:blipFill rotWithShape="1">
          <a:blip r:embed="rId7" cstate="print"/>
          <a:stretch>
            <a:fillRect/>
          </a:stretch>
        </p:blipFill>
        <p:spPr>
          <a:xfrm rot="7871326">
            <a:off x="3065160" y="1598422"/>
            <a:ext cx="148774" cy="170850"/>
          </a:xfrm>
          <a:prstGeom prst="rect">
            <a:avLst/>
          </a:prstGeom>
        </p:spPr>
      </p:pic>
      <p:pic>
        <p:nvPicPr>
          <p:cNvPr id="14" name="그림 10" descr="벚4.png"/>
          <p:cNvPicPr>
            <a:picLocks noChangeAspect="1"/>
          </p:cNvPicPr>
          <p:nvPr/>
        </p:nvPicPr>
        <p:blipFill rotWithShape="1">
          <a:blip r:embed="rId3" cstate="print"/>
          <a:stretch>
            <a:fillRect/>
          </a:stretch>
        </p:blipFill>
        <p:spPr>
          <a:xfrm rot="14343378">
            <a:off x="8235674" y="5711308"/>
            <a:ext cx="1201789" cy="1380121"/>
          </a:xfrm>
          <a:prstGeom prst="rect">
            <a:avLst/>
          </a:prstGeom>
        </p:spPr>
      </p:pic>
      <p:grpSp>
        <p:nvGrpSpPr>
          <p:cNvPr id="13" name="그룹 30"/>
          <p:cNvGrpSpPr/>
          <p:nvPr/>
        </p:nvGrpSpPr>
        <p:grpSpPr>
          <a:xfrm>
            <a:off x="4322622" y="-40139"/>
            <a:ext cx="4869993" cy="7031593"/>
            <a:chOff x="3857620" y="92851"/>
            <a:chExt cx="5334996" cy="6853979"/>
          </a:xfrm>
          <a:solidFill>
            <a:srgbClr val="FFBDBD"/>
          </a:solidFill>
        </p:grpSpPr>
        <p:sp>
          <p:nvSpPr>
            <p:cNvPr id="16" name="직사각형 16"/>
            <p:cNvSpPr/>
            <p:nvPr/>
          </p:nvSpPr>
          <p:spPr>
            <a:xfrm>
              <a:off x="3857620" y="131976"/>
              <a:ext cx="5286380" cy="6726024"/>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17" name="그림 5" descr="벚3.png"/>
            <p:cNvPicPr>
              <a:picLocks noChangeAspect="1"/>
            </p:cNvPicPr>
            <p:nvPr/>
          </p:nvPicPr>
          <p:blipFill rotWithShape="1">
            <a:blip r:embed="rId8" cstate="print"/>
            <a:stretch>
              <a:fillRect/>
            </a:stretch>
          </p:blipFill>
          <p:spPr>
            <a:xfrm rot="11246842">
              <a:off x="7614306" y="5095112"/>
              <a:ext cx="1578310" cy="1851718"/>
            </a:xfrm>
            <a:prstGeom prst="rect">
              <a:avLst/>
            </a:prstGeom>
            <a:grpFill/>
          </p:spPr>
        </p:pic>
        <p:pic>
          <p:nvPicPr>
            <p:cNvPr id="18" name="그림 26" descr="벚4.png"/>
            <p:cNvPicPr>
              <a:picLocks noChangeAspect="1"/>
            </p:cNvPicPr>
            <p:nvPr/>
          </p:nvPicPr>
          <p:blipFill rotWithShape="1">
            <a:blip r:embed="rId9" cstate="print"/>
            <a:stretch>
              <a:fillRect/>
            </a:stretch>
          </p:blipFill>
          <p:spPr>
            <a:xfrm rot="7871326">
              <a:off x="8254845" y="87332"/>
              <a:ext cx="593081" cy="681087"/>
            </a:xfrm>
            <a:prstGeom prst="rect">
              <a:avLst/>
            </a:prstGeom>
            <a:grpFill/>
          </p:spPr>
        </p:pic>
        <p:pic>
          <p:nvPicPr>
            <p:cNvPr id="20" name="그림 28" descr="벚4.png"/>
            <p:cNvPicPr>
              <a:picLocks noChangeAspect="1"/>
            </p:cNvPicPr>
            <p:nvPr/>
          </p:nvPicPr>
          <p:blipFill rotWithShape="1">
            <a:blip r:embed="rId6" cstate="print"/>
            <a:stretch>
              <a:fillRect/>
            </a:stretch>
          </p:blipFill>
          <p:spPr>
            <a:xfrm rot="7871326">
              <a:off x="8683896" y="4704398"/>
              <a:ext cx="229083" cy="263076"/>
            </a:xfrm>
            <a:prstGeom prst="rect">
              <a:avLst/>
            </a:prstGeom>
            <a:grpFill/>
          </p:spPr>
        </p:pic>
        <p:pic>
          <p:nvPicPr>
            <p:cNvPr id="22" name="그림 29" descr="벚4.png"/>
            <p:cNvPicPr>
              <a:picLocks noChangeAspect="1"/>
            </p:cNvPicPr>
            <p:nvPr/>
          </p:nvPicPr>
          <p:blipFill rotWithShape="1">
            <a:blip r:embed="rId6" cstate="print"/>
            <a:stretch>
              <a:fillRect/>
            </a:stretch>
          </p:blipFill>
          <p:spPr>
            <a:xfrm rot="7871326">
              <a:off x="7803347" y="61742"/>
              <a:ext cx="419295" cy="481513"/>
            </a:xfrm>
            <a:prstGeom prst="rect">
              <a:avLst/>
            </a:prstGeom>
            <a:grpFill/>
          </p:spPr>
        </p:pic>
      </p:grpSp>
      <p:sp>
        <p:nvSpPr>
          <p:cNvPr id="23" name="Rectangle 10"/>
          <p:cNvSpPr/>
          <p:nvPr/>
        </p:nvSpPr>
        <p:spPr>
          <a:xfrm>
            <a:off x="3275856"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4" name="Rectangle 9"/>
          <p:cNvSpPr/>
          <p:nvPr/>
        </p:nvSpPr>
        <p:spPr>
          <a:xfrm>
            <a:off x="3563888"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5" name="Rectangle 8"/>
          <p:cNvSpPr/>
          <p:nvPr/>
        </p:nvSpPr>
        <p:spPr>
          <a:xfrm>
            <a:off x="3851920"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9" name="TextBox 18"/>
          <p:cNvSpPr txBox="1"/>
          <p:nvPr/>
        </p:nvSpPr>
        <p:spPr>
          <a:xfrm>
            <a:off x="1441542" y="1953414"/>
            <a:ext cx="6730857" cy="1938992"/>
          </a:xfrm>
          <a:prstGeom prst="rect">
            <a:avLst/>
          </a:prstGeom>
          <a:noFill/>
        </p:spPr>
        <p:txBody>
          <a:bodyPr wrap="square">
            <a:spAutoFit/>
          </a:bodyPr>
          <a:lstStyle/>
          <a:p>
            <a:pPr algn="ctr">
              <a:defRPr lang="ko-KR" altLang="en-US"/>
            </a:pPr>
            <a:r>
              <a:rPr lang="ko-KR" altLang="en-US" sz="6000" b="1" dirty="0">
                <a:blipFill rotWithShape="1">
                  <a:blip r:embed="rId10"/>
                  <a:stretch>
                    <a:fillRect/>
                  </a:stretch>
                </a:blipFill>
                <a:effectLst>
                  <a:outerShdw blurRad="38100" dist="38100" dir="2700000" algn="tl" rotWithShape="0">
                    <a:srgbClr val="000000">
                      <a:alpha val="40000"/>
                    </a:srgbClr>
                  </a:outerShdw>
                </a:effectLst>
              </a:rPr>
              <a:t>이상 마치겠습니다</a:t>
            </a:r>
          </a:p>
          <a:p>
            <a:pPr algn="ctr">
              <a:defRPr lang="ko-KR" altLang="en-US"/>
            </a:pPr>
            <a:r>
              <a:rPr lang="ko-KR" altLang="en-US" sz="6000" b="1" dirty="0">
                <a:blipFill rotWithShape="1">
                  <a:blip r:embed="rId10"/>
                  <a:stretch>
                    <a:fillRect/>
                  </a:stretch>
                </a:blipFill>
                <a:effectLst>
                  <a:outerShdw blurRad="38100" dist="38100" dir="2700000" algn="tl" rotWithShape="0">
                    <a:srgbClr val="000000">
                      <a:alpha val="40000"/>
                    </a:srgbClr>
                  </a:outerShdw>
                </a:effectLst>
              </a:rPr>
              <a:t>감사합니다</a:t>
            </a:r>
            <a:endParaRPr lang="en-US" altLang="ko-KR" sz="6000" b="1" dirty="0">
              <a:blipFill rotWithShape="1">
                <a:blip r:embed="rId10"/>
                <a:stretch>
                  <a:fillRect/>
                </a:stretch>
              </a:blipFill>
              <a:effectLst>
                <a:outerShdw blurRad="38100" dist="38100" dir="2700000" algn="tl" rotWithShape="0">
                  <a:srgbClr val="000000">
                    <a:alpha val="40000"/>
                  </a:srgbClr>
                </a:outerShdw>
              </a:effectLst>
            </a:endParaRPr>
          </a:p>
        </p:txBody>
      </p:sp>
      <p:sp>
        <p:nvSpPr>
          <p:cNvPr id="27" name="직사각형 26"/>
          <p:cNvSpPr/>
          <p:nvPr/>
        </p:nvSpPr>
        <p:spPr>
          <a:xfrm rot="5400000">
            <a:off x="4512531" y="2289919"/>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8" name="직사각형 27"/>
          <p:cNvSpPr/>
          <p:nvPr/>
        </p:nvSpPr>
        <p:spPr>
          <a:xfrm rot="5400000">
            <a:off x="4512531" y="-4539915"/>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4" name="Rectangle 23"/>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2" name="Rectangle 21"/>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21" name="그림 8" descr="벚4.png"/>
          <p:cNvPicPr>
            <a:picLocks noChangeAspect="1"/>
          </p:cNvPicPr>
          <p:nvPr/>
        </p:nvPicPr>
        <p:blipFill rotWithShape="1">
          <a:blip r:embed="rId2" cstate="print"/>
          <a:stretch>
            <a:fillRect/>
          </a:stretch>
        </p:blipFill>
        <p:spPr>
          <a:xfrm rot="4546322">
            <a:off x="1149689" y="6335467"/>
            <a:ext cx="435450" cy="500066"/>
          </a:xfrm>
          <a:prstGeom prst="rect">
            <a:avLst/>
          </a:prstGeom>
        </p:spPr>
      </p:pic>
      <p:sp>
        <p:nvSpPr>
          <p:cNvPr id="19" name="직사각형 16"/>
          <p:cNvSpPr/>
          <p:nvPr/>
        </p:nvSpPr>
        <p:spPr>
          <a:xfrm>
            <a:off x="1763688" y="1028635"/>
            <a:ext cx="6480720"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8" name="직사각형 16"/>
          <p:cNvSpPr/>
          <p:nvPr/>
        </p:nvSpPr>
        <p:spPr>
          <a:xfrm>
            <a:off x="3275856" y="481256"/>
            <a:ext cx="3168352"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7"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3" name="Picture 2"/>
          <p:cNvPicPr>
            <a:picLocks noChangeAspect="1"/>
          </p:cNvPicPr>
          <p:nvPr/>
        </p:nvPicPr>
        <p:blipFill rotWithShape="1">
          <a:blip r:embed="rId3" cstate="print"/>
          <a:stretch>
            <a:fillRect/>
          </a:stretch>
        </p:blipFill>
        <p:spPr>
          <a:xfrm>
            <a:off x="1475656" y="1743128"/>
            <a:ext cx="3096344" cy="4854223"/>
          </a:xfrm>
          <a:prstGeom prst="rect">
            <a:avLst/>
          </a:prstGeom>
        </p:spPr>
      </p:pic>
      <p:pic>
        <p:nvPicPr>
          <p:cNvPr id="4" name="Picture 3"/>
          <p:cNvPicPr>
            <a:picLocks noChangeAspect="1"/>
          </p:cNvPicPr>
          <p:nvPr/>
        </p:nvPicPr>
        <p:blipFill rotWithShape="1">
          <a:blip r:embed="rId4" cstate="print"/>
          <a:stretch>
            <a:fillRect/>
          </a:stretch>
        </p:blipFill>
        <p:spPr>
          <a:xfrm>
            <a:off x="4788024" y="1743128"/>
            <a:ext cx="3456384" cy="4854224"/>
          </a:xfrm>
          <a:prstGeom prst="rect">
            <a:avLst/>
          </a:prstGeom>
        </p:spPr>
      </p:pic>
      <p:sp>
        <p:nvSpPr>
          <p:cNvPr id="13" name="Pentagon 12"/>
          <p:cNvSpPr/>
          <p:nvPr/>
        </p:nvSpPr>
        <p:spPr>
          <a:xfrm>
            <a:off x="611560" y="6165304"/>
            <a:ext cx="3672408" cy="360040"/>
          </a:xfrm>
          <a:prstGeom prst="homePlate">
            <a:avLst>
              <a:gd name="adj" fmla="val 102455"/>
            </a:avLst>
          </a:prstGeom>
          <a:solidFill>
            <a:schemeClr val="bg1"/>
          </a:solidFill>
          <a:ln w="19050">
            <a:solidFill>
              <a:srgbClr val="00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solidFill>
                  <a:schemeClr val="tx1"/>
                </a:solidFill>
              </a:rPr>
              <a:t>이타가키 다이스케</a:t>
            </a:r>
          </a:p>
        </p:txBody>
      </p:sp>
      <p:sp>
        <p:nvSpPr>
          <p:cNvPr id="15" name="TextBox 14"/>
          <p:cNvSpPr txBox="1"/>
          <p:nvPr/>
        </p:nvSpPr>
        <p:spPr>
          <a:xfrm>
            <a:off x="1115616" y="428471"/>
            <a:ext cx="7480710" cy="1179349"/>
          </a:xfrm>
          <a:prstGeom prst="rect">
            <a:avLst/>
          </a:prstGeom>
          <a:solidFill>
            <a:srgbClr val="FFFFFF">
              <a:alpha val="71000"/>
            </a:srgbClr>
          </a:solidFill>
        </p:spPr>
        <p:txBody>
          <a:bodyPr wrap="square">
            <a:spAutoFit/>
          </a:bodyPr>
          <a:lstStyle/>
          <a:p>
            <a:pPr algn="ctr">
              <a:defRPr lang="ko-KR" altLang="en-US"/>
            </a:pPr>
            <a:r>
              <a:rPr lang="ko-KR" altLang="en-US" sz="3600" b="1">
                <a:blipFill rotWithShape="1">
                  <a:blip r:embed="rId5"/>
                  <a:stretch>
                    <a:fillRect/>
                  </a:stretch>
                </a:blipFill>
                <a:effectLst>
                  <a:outerShdw blurRad="38100" dist="38100" dir="2700000" algn="tl" rotWithShape="0">
                    <a:srgbClr val="000000">
                      <a:alpha val="40000"/>
                    </a:srgbClr>
                  </a:outerShdw>
                </a:effectLst>
              </a:rPr>
              <a:t>애국신당의 중심 </a:t>
            </a:r>
          </a:p>
          <a:p>
            <a:pPr algn="ctr">
              <a:defRPr lang="ko-KR" altLang="en-US"/>
            </a:pPr>
            <a:r>
              <a:rPr lang="en-US" altLang="ko-KR" sz="3600" b="1">
                <a:blipFill rotWithShape="1">
                  <a:blip r:embed="rId5"/>
                  <a:stretch>
                    <a:fillRect/>
                  </a:stretch>
                </a:blipFill>
                <a:effectLst>
                  <a:outerShdw blurRad="38100" dist="38100" dir="2700000" algn="tl" rotWithShape="0">
                    <a:srgbClr val="000000">
                      <a:alpha val="40000"/>
                    </a:srgbClr>
                  </a:outerShdw>
                </a:effectLst>
              </a:rPr>
              <a:t>  ‘</a:t>
            </a:r>
            <a:r>
              <a:rPr lang="ko-KR" altLang="en-US" sz="3600" b="1">
                <a:blipFill rotWithShape="1">
                  <a:blip r:embed="rId5"/>
                  <a:stretch>
                    <a:fillRect/>
                  </a:stretch>
                </a:blipFill>
                <a:effectLst>
                  <a:outerShdw blurRad="38100" dist="38100" dir="2700000" algn="tl" rotWithShape="0">
                    <a:srgbClr val="000000">
                      <a:alpha val="40000"/>
                    </a:srgbClr>
                  </a:outerShdw>
                </a:effectLst>
              </a:rPr>
              <a:t>이타가키 다이스케</a:t>
            </a:r>
            <a:r>
              <a:rPr lang="en-US" altLang="ko-KR" sz="3600" b="1">
                <a:blipFill rotWithShape="1">
                  <a:blip r:embed="rId5"/>
                  <a:stretch>
                    <a:fillRect/>
                  </a:stretch>
                </a:blipFill>
                <a:effectLst>
                  <a:outerShdw blurRad="38100" dist="38100" dir="2700000" algn="tl" rotWithShape="0">
                    <a:srgbClr val="000000">
                      <a:alpha val="40000"/>
                    </a:srgbClr>
                  </a:outerShdw>
                </a:effectLst>
              </a:rPr>
              <a:t>&amp;</a:t>
            </a:r>
            <a:r>
              <a:rPr lang="ko-KR" altLang="en-US" sz="3600" b="1">
                <a:blipFill rotWithShape="1">
                  <a:blip r:embed="rId5"/>
                  <a:stretch>
                    <a:fillRect/>
                  </a:stretch>
                </a:blipFill>
                <a:effectLst>
                  <a:outerShdw blurRad="38100" dist="38100" dir="2700000" algn="tl" rotWithShape="0">
                    <a:srgbClr val="000000">
                      <a:alpha val="40000"/>
                    </a:srgbClr>
                  </a:outerShdw>
                </a:effectLst>
              </a:rPr>
              <a:t>고토 쇼지로</a:t>
            </a:r>
            <a:r>
              <a:rPr lang="en-US" altLang="ko-KR" sz="3600" b="1">
                <a:blipFill rotWithShape="1">
                  <a:blip r:embed="rId5"/>
                  <a:stretch>
                    <a:fillRect/>
                  </a:stretch>
                </a:blipFill>
                <a:effectLst>
                  <a:outerShdw blurRad="38100" dist="38100" dir="2700000" algn="tl" rotWithShape="0">
                    <a:srgbClr val="000000">
                      <a:alpha val="40000"/>
                    </a:srgbClr>
                  </a:outerShdw>
                </a:effectLst>
              </a:rPr>
              <a:t>’</a:t>
            </a:r>
            <a:endParaRPr lang="ko-KR" altLang="en-US" sz="3600" b="1">
              <a:effectLst>
                <a:outerShdw blurRad="38100" dist="38100" dir="2700000" algn="tl" rotWithShape="0">
                  <a:srgbClr val="000000">
                    <a:alpha val="40000"/>
                  </a:srgbClr>
                </a:outerShdw>
              </a:effectLst>
            </a:endParaRPr>
          </a:p>
        </p:txBody>
      </p:sp>
      <p:pic>
        <p:nvPicPr>
          <p:cNvPr id="16" name="그림 10" descr="벚4.png"/>
          <p:cNvPicPr>
            <a:picLocks noChangeAspect="1"/>
          </p:cNvPicPr>
          <p:nvPr/>
        </p:nvPicPr>
        <p:blipFill rotWithShape="1">
          <a:blip r:embed="rId2" cstate="print"/>
          <a:stretch>
            <a:fillRect/>
          </a:stretch>
        </p:blipFill>
        <p:spPr>
          <a:xfrm rot="2995632">
            <a:off x="2525932" y="107512"/>
            <a:ext cx="712596" cy="818337"/>
          </a:xfrm>
          <a:prstGeom prst="rect">
            <a:avLst/>
          </a:prstGeom>
        </p:spPr>
      </p:pic>
      <p:pic>
        <p:nvPicPr>
          <p:cNvPr id="17" name="그림 10" descr="벚4.png"/>
          <p:cNvPicPr>
            <a:picLocks noChangeAspect="1"/>
          </p:cNvPicPr>
          <p:nvPr/>
        </p:nvPicPr>
        <p:blipFill rotWithShape="1">
          <a:blip r:embed="rId2" cstate="print"/>
          <a:stretch>
            <a:fillRect/>
          </a:stretch>
        </p:blipFill>
        <p:spPr>
          <a:xfrm rot="14343378">
            <a:off x="8235674" y="5711308"/>
            <a:ext cx="1201789" cy="1380121"/>
          </a:xfrm>
          <a:prstGeom prst="rect">
            <a:avLst/>
          </a:prstGeom>
        </p:spPr>
      </p:pic>
      <p:sp>
        <p:nvSpPr>
          <p:cNvPr id="14" name="Pentagon 13"/>
          <p:cNvSpPr/>
          <p:nvPr/>
        </p:nvSpPr>
        <p:spPr>
          <a:xfrm>
            <a:off x="4783008" y="6165304"/>
            <a:ext cx="3672408" cy="360040"/>
          </a:xfrm>
          <a:prstGeom prst="homePlate">
            <a:avLst>
              <a:gd name="adj" fmla="val 102455"/>
            </a:avLst>
          </a:prstGeom>
          <a:solidFill>
            <a:schemeClr val="bg1"/>
          </a:solidFill>
          <a:ln w="19050">
            <a:solidFill>
              <a:srgbClr val="00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solidFill>
                  <a:schemeClr val="tx1"/>
                </a:solidFill>
              </a:rPr>
              <a:t>고토 쇼지로</a:t>
            </a:r>
          </a:p>
        </p:txBody>
      </p:sp>
      <p:pic>
        <p:nvPicPr>
          <p:cNvPr id="20" name="그림 14" descr="벚4.png"/>
          <p:cNvPicPr>
            <a:picLocks noChangeAspect="1"/>
          </p:cNvPicPr>
          <p:nvPr/>
        </p:nvPicPr>
        <p:blipFill rotWithShape="1">
          <a:blip r:embed="rId6" cstate="print"/>
          <a:stretch>
            <a:fillRect/>
          </a:stretch>
        </p:blipFill>
        <p:spPr>
          <a:xfrm rot="7871326">
            <a:off x="59877" y="5756300"/>
            <a:ext cx="229083" cy="2630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fill="hold">
                                          <p:stCondLst>
                                            <p:cond delay="0"/>
                                          </p:stCondLst>
                                        </p:cTn>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p:tmPct val="10000"/>
                                  </p:iterate>
                                  <p:childTnLst>
                                    <p:set>
                                      <p:cBhvr>
                                        <p:cTn id="11" dur="1" fill="hold">
                                          <p:stCondLst>
                                            <p:cond delay="0"/>
                                          </p:stCondLst>
                                        </p:cTn>
                                        <p:tgtEl>
                                          <p:spTgt spid="13"/>
                                        </p:tgtEl>
                                        <p:attrNameLst>
                                          <p:attrName>style.visibility</p:attrName>
                                        </p:attrNameLst>
                                      </p:cBhvr>
                                      <p:to>
                                        <p:strVal val="visible"/>
                                      </p:to>
                                    </p:set>
                                    <p:animEffect transition="in" filter="fade">
                                      <p:cBhvr>
                                        <p:cTn id="12" dur="2000" fill="hold">
                                          <p:stCondLst>
                                            <p:cond delay="0"/>
                                          </p:stCondLst>
                                        </p:cTn>
                                        <p:tgtEl>
                                          <p:spTgt spid="13"/>
                                        </p:tgtEl>
                                      </p:cBhvr>
                                    </p:animEffect>
                                    <p:anim calcmode="lin" valueType="num">
                                      <p:cBhvr>
                                        <p:cTn id="13" dur="2000" fill="hold">
                                          <p:stCondLst>
                                            <p:cond delay="0"/>
                                          </p:stCondLst>
                                        </p:cTn>
                                        <p:tgtEl>
                                          <p:spTgt spid="13"/>
                                        </p:tgtEl>
                                        <p:attrNameLst>
                                          <p:attrName>ppt_w</p:attrName>
                                        </p:attrNameLst>
                                      </p:cBhvr>
                                      <p:tavLst>
                                        <p:tav tm="0" fmla="#ppt_w*sin(2.5*pi*$)">
                                          <p:val>
                                            <p:fltVal val="0"/>
                                          </p:val>
                                        </p:tav>
                                        <p:tav tm="100000">
                                          <p:val>
                                            <p:fltVal val="1"/>
                                          </p:val>
                                        </p:tav>
                                      </p:tavLst>
                                    </p:anim>
                                    <p:anim calcmode="lin" valueType="num">
                                      <p:cBhvr>
                                        <p:cTn id="14" dur="2000" fill="hold">
                                          <p:stCondLst>
                                            <p:cond delay="0"/>
                                          </p:stCondLst>
                                        </p:cTn>
                                        <p:tgtEl>
                                          <p:spTgt spid="1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fill="hold">
                                          <p:stCondLst>
                                            <p:cond delay="0"/>
                                          </p:stCondLst>
                                        </p:cTn>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iterate>
                                    <p:tmPct val="10000"/>
                                  </p:iterate>
                                  <p:childTnLst>
                                    <p:set>
                                      <p:cBhvr>
                                        <p:cTn id="23" dur="1" fill="hold">
                                          <p:stCondLst>
                                            <p:cond delay="0"/>
                                          </p:stCondLst>
                                        </p:cTn>
                                        <p:tgtEl>
                                          <p:spTgt spid="14"/>
                                        </p:tgtEl>
                                        <p:attrNameLst>
                                          <p:attrName>style.visibility</p:attrName>
                                        </p:attrNameLst>
                                      </p:cBhvr>
                                      <p:to>
                                        <p:strVal val="visible"/>
                                      </p:to>
                                    </p:set>
                                    <p:animEffect transition="in" filter="fade">
                                      <p:cBhvr>
                                        <p:cTn id="24" dur="2000" fill="hold">
                                          <p:stCondLst>
                                            <p:cond delay="0"/>
                                          </p:stCondLst>
                                        </p:cTn>
                                        <p:tgtEl>
                                          <p:spTgt spid="14"/>
                                        </p:tgtEl>
                                      </p:cBhvr>
                                    </p:animEffect>
                                    <p:anim calcmode="lin" valueType="num">
                                      <p:cBhvr>
                                        <p:cTn id="25" dur="2000" fill="hold">
                                          <p:stCondLst>
                                            <p:cond delay="0"/>
                                          </p:stCondLst>
                                        </p:cTn>
                                        <p:tgtEl>
                                          <p:spTgt spid="14"/>
                                        </p:tgtEl>
                                        <p:attrNameLst>
                                          <p:attrName>ppt_w</p:attrName>
                                        </p:attrNameLst>
                                      </p:cBhvr>
                                      <p:tavLst>
                                        <p:tav tm="0" fmla="#ppt_w*sin(2.5*pi*$)">
                                          <p:val>
                                            <p:fltVal val="0"/>
                                          </p:val>
                                        </p:tav>
                                        <p:tav tm="100000">
                                          <p:val>
                                            <p:fltVal val="1"/>
                                          </p:val>
                                        </p:tav>
                                      </p:tavLst>
                                    </p:anim>
                                    <p:anim calcmode="lin" valueType="num">
                                      <p:cBhvr>
                                        <p:cTn id="26" dur="2000" fill="hold">
                                          <p:stCondLst>
                                            <p:cond delay="0"/>
                                          </p:stCondLst>
                                        </p:cTn>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3" name="Rectangle 42"/>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2" name="Rectangle 41"/>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9" name="직사각형 16"/>
          <p:cNvSpPr/>
          <p:nvPr/>
        </p:nvSpPr>
        <p:spPr>
          <a:xfrm>
            <a:off x="683568" y="553264"/>
            <a:ext cx="8326572"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6" name="TextBox 5"/>
          <p:cNvSpPr txBox="1"/>
          <p:nvPr/>
        </p:nvSpPr>
        <p:spPr>
          <a:xfrm>
            <a:off x="35496" y="1300698"/>
            <a:ext cx="9076119" cy="400110"/>
          </a:xfrm>
          <a:prstGeom prst="rect">
            <a:avLst/>
          </a:prstGeom>
          <a:noFill/>
        </p:spPr>
        <p:txBody>
          <a:bodyPr wrap="none">
            <a:spAutoFit/>
          </a:bodyPr>
          <a:lstStyle/>
          <a:p>
            <a:pPr lvl="0">
              <a:defRPr lang="ko-KR" altLang="en-US"/>
            </a:pPr>
            <a:r>
              <a:rPr lang="ko-KR" altLang="en-US" sz="2000"/>
              <a:t>메이지정부의 수뇌부에서 분열되어 정부를 떠난 사람들은 </a:t>
            </a:r>
            <a:r>
              <a:rPr lang="en-US" altLang="ko-KR" sz="2000"/>
              <a:t>1874</a:t>
            </a:r>
            <a:r>
              <a:rPr lang="ko-KR" altLang="en-US" sz="2000"/>
              <a:t>년 입지사 창립</a:t>
            </a:r>
          </a:p>
        </p:txBody>
      </p:sp>
      <p:sp>
        <p:nvSpPr>
          <p:cNvPr id="11" name="TextBox 10"/>
          <p:cNvSpPr txBox="1"/>
          <p:nvPr/>
        </p:nvSpPr>
        <p:spPr>
          <a:xfrm>
            <a:off x="1794239" y="2636912"/>
            <a:ext cx="6774451" cy="390133"/>
          </a:xfrm>
          <a:prstGeom prst="rect">
            <a:avLst/>
          </a:prstGeom>
          <a:noFill/>
        </p:spPr>
        <p:txBody>
          <a:bodyPr wrap="none">
            <a:spAutoFit/>
          </a:bodyPr>
          <a:lstStyle/>
          <a:p>
            <a:pPr lvl="0">
              <a:defRPr lang="ko-KR" altLang="en-US"/>
            </a:pPr>
            <a:r>
              <a:rPr lang="ko-KR" altLang="en-US" sz="2000"/>
              <a:t>자유민권운동의 지도적인 역할 담당 </a:t>
            </a:r>
            <a:r>
              <a:rPr lang="en-US" altLang="ko-KR" sz="2000"/>
              <a:t>– </a:t>
            </a:r>
            <a:r>
              <a:rPr lang="ko-KR" altLang="en-US" sz="2000"/>
              <a:t>민선의원 설립 주장</a:t>
            </a:r>
          </a:p>
        </p:txBody>
      </p:sp>
      <p:sp>
        <p:nvSpPr>
          <p:cNvPr id="15" name="TextBox 14"/>
          <p:cNvSpPr txBox="1"/>
          <p:nvPr/>
        </p:nvSpPr>
        <p:spPr>
          <a:xfrm>
            <a:off x="1079612" y="4005064"/>
            <a:ext cx="7660528" cy="707886"/>
          </a:xfrm>
          <a:prstGeom prst="rect">
            <a:avLst/>
          </a:prstGeom>
          <a:noFill/>
        </p:spPr>
        <p:txBody>
          <a:bodyPr wrap="none">
            <a:spAutoFit/>
          </a:bodyPr>
          <a:lstStyle/>
          <a:p>
            <a:pPr lvl="0">
              <a:defRPr lang="ko-KR" altLang="en-US"/>
            </a:pPr>
            <a:r>
              <a:rPr lang="ko-KR" altLang="en-US" sz="2000"/>
              <a:t>많은 정당이 창당됨 </a:t>
            </a:r>
            <a:r>
              <a:rPr lang="en-US" altLang="ko-KR" sz="2000"/>
              <a:t>– </a:t>
            </a:r>
            <a:r>
              <a:rPr lang="ko-KR" altLang="en-US" sz="2000"/>
              <a:t>보수계 정당 </a:t>
            </a:r>
            <a:r>
              <a:rPr lang="en-US" altLang="ko-KR" sz="2000"/>
              <a:t>: </a:t>
            </a:r>
            <a:r>
              <a:rPr lang="ko-KR" altLang="en-US" sz="2000" b="1" u="sng">
                <a:effectLst>
                  <a:outerShdw blurRad="38100" dist="38100" dir="2700000" algn="tl" rotWithShape="0">
                    <a:srgbClr val="000000">
                      <a:alpha val="40000"/>
                    </a:srgbClr>
                  </a:outerShdw>
                </a:effectLst>
              </a:rPr>
              <a:t>자유당</a:t>
            </a:r>
            <a:r>
              <a:rPr lang="en-US" altLang="ko-KR" sz="2000"/>
              <a:t>, </a:t>
            </a:r>
            <a:r>
              <a:rPr lang="ko-KR" altLang="en-US" sz="2000" b="1" u="sng">
                <a:effectLst>
                  <a:outerShdw blurRad="38100" dist="38100" dir="2700000" algn="tl" rotWithShape="0">
                    <a:srgbClr val="000000">
                      <a:alpha val="40000"/>
                    </a:srgbClr>
                  </a:outerShdw>
                </a:effectLst>
              </a:rPr>
              <a:t>입헌개진당</a:t>
            </a:r>
            <a:r>
              <a:rPr lang="en-US" altLang="ko-KR" sz="2000"/>
              <a:t> </a:t>
            </a:r>
            <a:r>
              <a:rPr lang="ko-KR" altLang="en-US" sz="2000"/>
              <a:t>등이 창당</a:t>
            </a:r>
          </a:p>
          <a:p>
            <a:pPr lvl="0">
              <a:defRPr lang="ko-KR" altLang="en-US"/>
            </a:pPr>
            <a:r>
              <a:rPr lang="en-US" altLang="ko-KR" sz="2000"/>
              <a:t>                            </a:t>
            </a:r>
            <a:r>
              <a:rPr lang="ko-KR" altLang="en-US" sz="2000"/>
              <a:t>혁신계 정당 </a:t>
            </a:r>
            <a:r>
              <a:rPr lang="en-US" altLang="ko-KR" sz="2000"/>
              <a:t>: </a:t>
            </a:r>
            <a:r>
              <a:rPr lang="ko-KR" altLang="en-US" sz="2000" b="1" u="sng">
                <a:effectLst>
                  <a:outerShdw blurRad="38100" dist="38100" dir="2700000" algn="tl" rotWithShape="0">
                    <a:srgbClr val="000000">
                      <a:alpha val="40000"/>
                    </a:srgbClr>
                  </a:outerShdw>
                </a:effectLst>
              </a:rPr>
              <a:t>사회민주당</a:t>
            </a:r>
            <a:r>
              <a:rPr lang="ko-KR" altLang="en-US" sz="2000"/>
              <a:t>이 창당</a:t>
            </a:r>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5" name="TextBox 4"/>
          <p:cNvSpPr txBox="1"/>
          <p:nvPr/>
        </p:nvSpPr>
        <p:spPr>
          <a:xfrm>
            <a:off x="611560" y="5661248"/>
            <a:ext cx="681940" cy="492443"/>
          </a:xfrm>
          <a:prstGeom prst="rect">
            <a:avLst/>
          </a:prstGeom>
          <a:noFill/>
        </p:spPr>
        <p:txBody>
          <a:bodyPr wrap="none">
            <a:spAutoFit/>
          </a:bodyPr>
          <a:lstStyle/>
          <a:p>
            <a:pPr lvl="0">
              <a:defRPr lang="ko-KR" altLang="en-US"/>
            </a:pPr>
            <a:r>
              <a:rPr lang="en-US" altLang="ko-KR" sz="2600">
                <a:solidFill>
                  <a:srgbClr val="FF0000"/>
                </a:solidFill>
                <a:effectLst>
                  <a:outerShdw blurRad="38100" dist="38100" dir="2700000" algn="tl" rotWithShape="0">
                    <a:srgbClr val="000000">
                      <a:alpha val="40000"/>
                    </a:srgbClr>
                  </a:outerShdw>
                </a:effectLst>
              </a:rPr>
              <a:t>But</a:t>
            </a:r>
            <a:endParaRPr lang="ko-KR" altLang="en-US" sz="2600"/>
          </a:p>
        </p:txBody>
      </p:sp>
      <p:sp>
        <p:nvSpPr>
          <p:cNvPr id="7" name="TextBox 6"/>
          <p:cNvSpPr txBox="1"/>
          <p:nvPr/>
        </p:nvSpPr>
        <p:spPr>
          <a:xfrm>
            <a:off x="1223628" y="5733256"/>
            <a:ext cx="4773312" cy="389414"/>
          </a:xfrm>
          <a:prstGeom prst="rect">
            <a:avLst/>
          </a:prstGeom>
          <a:noFill/>
        </p:spPr>
        <p:txBody>
          <a:bodyPr wrap="none">
            <a:spAutoFit/>
          </a:bodyPr>
          <a:lstStyle/>
          <a:p>
            <a:pPr lvl="0">
              <a:defRPr lang="ko-KR" altLang="en-US"/>
            </a:pPr>
            <a:r>
              <a:rPr lang="ko-KR" altLang="en-US" sz="2000"/>
              <a:t>정부는 </a:t>
            </a:r>
            <a:r>
              <a:rPr lang="ko-KR" altLang="en-US" sz="2000">
                <a:solidFill>
                  <a:srgbClr val="0070C0"/>
                </a:solidFill>
              </a:rPr>
              <a:t>초자연주의법</a:t>
            </a:r>
            <a:r>
              <a:rPr lang="ko-KR" altLang="en-US" sz="2000"/>
              <a:t> 채택  ⇒ 정당 탄압</a:t>
            </a:r>
          </a:p>
        </p:txBody>
      </p:sp>
      <p:sp>
        <p:nvSpPr>
          <p:cNvPr id="16" name="Oval 15"/>
          <p:cNvSpPr/>
          <p:nvPr/>
        </p:nvSpPr>
        <p:spPr>
          <a:xfrm>
            <a:off x="5256076" y="4293096"/>
            <a:ext cx="1224136" cy="411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cxnSp>
        <p:nvCxnSpPr>
          <p:cNvPr id="24" name="Straight Connector 23"/>
          <p:cNvCxnSpPr/>
          <p:nvPr/>
        </p:nvCxnSpPr>
        <p:spPr>
          <a:xfrm flipV="1">
            <a:off x="5904148" y="3501006"/>
            <a:ext cx="1448575" cy="7920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7322874" y="3032956"/>
            <a:ext cx="1677618" cy="1174022"/>
            <a:chOff x="6623994" y="1988840"/>
            <a:chExt cx="2036726" cy="1447907"/>
          </a:xfrm>
        </p:grpSpPr>
        <p:sp>
          <p:nvSpPr>
            <p:cNvPr id="26" name="Rectangle 25"/>
            <p:cNvSpPr/>
            <p:nvPr/>
          </p:nvSpPr>
          <p:spPr>
            <a:xfrm>
              <a:off x="6660232" y="1988840"/>
              <a:ext cx="1944218" cy="12676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7" name="TextBox 26"/>
            <p:cNvSpPr txBox="1"/>
            <p:nvPr/>
          </p:nvSpPr>
          <p:spPr>
            <a:xfrm>
              <a:off x="6543668" y="2034709"/>
              <a:ext cx="2187889" cy="1509200"/>
            </a:xfrm>
            <a:prstGeom prst="rect">
              <a:avLst/>
            </a:prstGeom>
            <a:noFill/>
          </p:spPr>
          <p:txBody>
            <a:bodyPr wrap="none">
              <a:spAutoFit/>
            </a:bodyPr>
            <a:lstStyle/>
            <a:p>
              <a:pPr algn="ctr">
                <a:defRPr lang="ko-KR" altLang="en-US"/>
              </a:pPr>
              <a:r>
                <a:rPr lang="ko-KR" altLang="en-US" sz="1400"/>
                <a:t>인류동포주의</a:t>
              </a:r>
              <a:r>
                <a:rPr lang="en-US" altLang="ko-KR" sz="1400"/>
                <a:t>,</a:t>
              </a:r>
            </a:p>
            <a:p>
              <a:pPr algn="ctr">
                <a:defRPr lang="ko-KR" altLang="en-US"/>
              </a:pPr>
              <a:r>
                <a:rPr lang="ko-KR" altLang="en-US" sz="1400"/>
                <a:t>공평한 부의</a:t>
              </a:r>
              <a:r>
                <a:rPr lang="en-US" altLang="ko-KR" sz="1400"/>
                <a:t> </a:t>
              </a:r>
              <a:r>
                <a:rPr lang="ko-KR" altLang="en-US" sz="1400"/>
                <a:t>분배 등</a:t>
              </a:r>
            </a:p>
            <a:p>
              <a:pPr algn="ctr">
                <a:defRPr lang="ko-KR" altLang="en-US"/>
              </a:pPr>
              <a:r>
                <a:rPr lang="ko-KR" altLang="en-US" sz="1400"/>
                <a:t>사회주의의 이상의 </a:t>
              </a:r>
            </a:p>
            <a:p>
              <a:pPr algn="ctr">
                <a:defRPr lang="ko-KR" altLang="en-US"/>
              </a:pPr>
              <a:r>
                <a:rPr lang="ko-KR" altLang="en-US" sz="1400"/>
                <a:t>실행을 목표</a:t>
              </a:r>
            </a:p>
            <a:p>
              <a:pPr lvl="0">
                <a:defRPr lang="ko-KR" altLang="en-US"/>
              </a:pPr>
              <a:endParaRPr lang="ko-KR" altLang="en-US"/>
            </a:p>
          </p:txBody>
        </p:sp>
      </p:grpSp>
      <p:sp>
        <p:nvSpPr>
          <p:cNvPr id="36" name="TextBox 35"/>
          <p:cNvSpPr txBox="1"/>
          <p:nvPr/>
        </p:nvSpPr>
        <p:spPr>
          <a:xfrm>
            <a:off x="570032" y="539969"/>
            <a:ext cx="8573968" cy="572551"/>
          </a:xfrm>
          <a:prstGeom prst="rect">
            <a:avLst/>
          </a:prstGeom>
          <a:solidFill>
            <a:srgbClr val="FFFFFF">
              <a:alpha val="71000"/>
            </a:srgbClr>
          </a:solidFill>
        </p:spPr>
        <p:txBody>
          <a:bodyPr wrap="square">
            <a:spAutoFit/>
          </a:bodyPr>
          <a:lstStyle/>
          <a:p>
            <a:pPr algn="ctr">
              <a:defRPr lang="ko-KR" altLang="en-US"/>
            </a:pPr>
            <a:r>
              <a:rPr lang="ko-KR" altLang="en-US" sz="3200" b="1">
                <a:blipFill rotWithShape="1">
                  <a:blip r:embed="rId2"/>
                  <a:stretch>
                    <a:fillRect/>
                  </a:stretch>
                </a:blipFill>
                <a:effectLst>
                  <a:outerShdw blurRad="38100" dist="38100" dir="2700000" algn="tl" rotWithShape="0">
                    <a:srgbClr val="000000">
                      <a:alpha val="40000"/>
                    </a:srgbClr>
                  </a:outerShdw>
                </a:effectLst>
              </a:rPr>
              <a:t>국회개설조칙 발표로 인한 다수 정당의 출현</a:t>
            </a:r>
            <a:endParaRPr lang="ko-KR" altLang="en-US" sz="3200" b="1">
              <a:effectLst>
                <a:outerShdw blurRad="38100" dist="38100" dir="2700000" algn="tl" rotWithShape="0">
                  <a:srgbClr val="000000">
                    <a:alpha val="40000"/>
                  </a:srgbClr>
                </a:outerShdw>
              </a:effectLst>
            </a:endParaRPr>
          </a:p>
        </p:txBody>
      </p:sp>
      <p:pic>
        <p:nvPicPr>
          <p:cNvPr id="37" name="그림 10" descr="벚4.png"/>
          <p:cNvPicPr>
            <a:picLocks noChangeAspect="1"/>
          </p:cNvPicPr>
          <p:nvPr/>
        </p:nvPicPr>
        <p:blipFill rotWithShape="1">
          <a:blip r:embed="rId3" cstate="print"/>
          <a:stretch>
            <a:fillRect/>
          </a:stretch>
        </p:blipFill>
        <p:spPr>
          <a:xfrm rot="2995632">
            <a:off x="5652" y="107512"/>
            <a:ext cx="712596" cy="818337"/>
          </a:xfrm>
          <a:prstGeom prst="rect">
            <a:avLst/>
          </a:prstGeom>
        </p:spPr>
      </p:pic>
      <p:pic>
        <p:nvPicPr>
          <p:cNvPr id="38" name="그림 10" descr="벚4.png"/>
          <p:cNvPicPr>
            <a:picLocks noChangeAspect="1"/>
          </p:cNvPicPr>
          <p:nvPr/>
        </p:nvPicPr>
        <p:blipFill rotWithShape="1">
          <a:blip r:embed="rId3" cstate="print"/>
          <a:stretch>
            <a:fillRect/>
          </a:stretch>
        </p:blipFill>
        <p:spPr>
          <a:xfrm rot="14343378">
            <a:off x="8235674" y="5711308"/>
            <a:ext cx="1201789" cy="1380121"/>
          </a:xfrm>
          <a:prstGeom prst="rect">
            <a:avLst/>
          </a:prstGeom>
        </p:spPr>
      </p:pic>
      <p:sp>
        <p:nvSpPr>
          <p:cNvPr id="21" name="Explosion 1 20"/>
          <p:cNvSpPr/>
          <p:nvPr/>
        </p:nvSpPr>
        <p:spPr>
          <a:xfrm>
            <a:off x="6876256" y="4691906"/>
            <a:ext cx="2133884" cy="1977454"/>
          </a:xfrm>
          <a:prstGeom prst="irregularSeal1">
            <a:avLst/>
          </a:prstGeom>
          <a:pattFill prst="lgCheck">
            <a:fgClr>
              <a:schemeClr val="accent5">
                <a:lumMod val="40000"/>
                <a:lumOff val="60000"/>
              </a:schemeClr>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solidFill>
                  <a:sysClr val="windowText" lastClr="000000"/>
                </a:solidFill>
              </a:rPr>
              <a:t>새로운 </a:t>
            </a:r>
          </a:p>
          <a:p>
            <a:pPr algn="ctr">
              <a:defRPr lang="ko-KR" altLang="en-US"/>
            </a:pPr>
            <a:r>
              <a:rPr lang="ko-KR" altLang="en-US">
                <a:solidFill>
                  <a:sysClr val="windowText" lastClr="000000"/>
                </a:solidFill>
              </a:rPr>
              <a:t>정당출현 </a:t>
            </a:r>
          </a:p>
          <a:p>
            <a:pPr algn="ctr">
              <a:defRPr lang="ko-KR" altLang="en-US"/>
            </a:pPr>
            <a:r>
              <a:rPr lang="ko-KR" altLang="en-US">
                <a:solidFill>
                  <a:sysClr val="windowText" lastClr="000000"/>
                </a:solidFill>
              </a:rPr>
              <a:t>불가능</a:t>
            </a:r>
            <a:endParaRPr lang="en-US" altLang="ko-KR">
              <a:solidFill>
                <a:sysClr val="windowText" lastClr="000000"/>
              </a:solidFill>
            </a:endParaRPr>
          </a:p>
        </p:txBody>
      </p:sp>
      <p:pic>
        <p:nvPicPr>
          <p:cNvPr id="40" name="그림 8" descr="벚4.png"/>
          <p:cNvPicPr>
            <a:picLocks noChangeAspect="1"/>
          </p:cNvPicPr>
          <p:nvPr/>
        </p:nvPicPr>
        <p:blipFill rotWithShape="1">
          <a:blip r:embed="rId3" cstate="print"/>
          <a:stretch>
            <a:fillRect/>
          </a:stretch>
        </p:blipFill>
        <p:spPr>
          <a:xfrm rot="4546322">
            <a:off x="1149689" y="6335467"/>
            <a:ext cx="435450" cy="500066"/>
          </a:xfrm>
          <a:prstGeom prst="rect">
            <a:avLst/>
          </a:prstGeom>
        </p:spPr>
      </p:pic>
      <p:pic>
        <p:nvPicPr>
          <p:cNvPr id="41" name="그림 14" descr="벚4.png"/>
          <p:cNvPicPr>
            <a:picLocks noChangeAspect="1"/>
          </p:cNvPicPr>
          <p:nvPr/>
        </p:nvPicPr>
        <p:blipFill rotWithShape="1">
          <a:blip r:embed="rId4" cstate="print"/>
          <a:stretch>
            <a:fillRect/>
          </a:stretch>
        </p:blipFill>
        <p:spPr>
          <a:xfrm rot="7871326">
            <a:off x="59877" y="5756300"/>
            <a:ext cx="229083" cy="263076"/>
          </a:xfrm>
          <a:prstGeom prst="rect">
            <a:avLst/>
          </a:prstGeom>
        </p:spPr>
      </p:pic>
      <p:sp>
        <p:nvSpPr>
          <p:cNvPr id="45" name="톱니 모양의 오른쪽 화살표 21"/>
          <p:cNvSpPr/>
          <p:nvPr/>
        </p:nvSpPr>
        <p:spPr>
          <a:xfrm rot="5400000">
            <a:off x="4493805" y="1708349"/>
            <a:ext cx="500066" cy="928694"/>
          </a:xfrm>
          <a:prstGeom prst="notchedRightArrow">
            <a:avLst>
              <a:gd name="adj1" fmla="val 50000"/>
              <a:gd name="adj2" fmla="val 35920"/>
            </a:avLst>
          </a:prstGeom>
          <a:solidFill>
            <a:srgbClr val="74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6" name="톱니 모양의 오른쪽 화살표 21"/>
          <p:cNvSpPr/>
          <p:nvPr/>
        </p:nvSpPr>
        <p:spPr>
          <a:xfrm rot="5400000">
            <a:off x="4493805" y="3026788"/>
            <a:ext cx="500066" cy="928694"/>
          </a:xfrm>
          <a:prstGeom prst="notchedRightArrow">
            <a:avLst>
              <a:gd name="adj1" fmla="val 50000"/>
              <a:gd name="adj2" fmla="val 35920"/>
            </a:avLst>
          </a:prstGeom>
          <a:solidFill>
            <a:srgbClr val="74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7" name="톱니 모양의 오른쪽 화살표 21"/>
          <p:cNvSpPr/>
          <p:nvPr/>
        </p:nvSpPr>
        <p:spPr>
          <a:xfrm rot="5400000">
            <a:off x="4493805" y="4714876"/>
            <a:ext cx="500066" cy="928694"/>
          </a:xfrm>
          <a:prstGeom prst="notchedRightArrow">
            <a:avLst>
              <a:gd name="adj1" fmla="val 50000"/>
              <a:gd name="adj2" fmla="val 35920"/>
            </a:avLst>
          </a:prstGeom>
          <a:solidFill>
            <a:srgbClr val="74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8" name="줄무늬가 있는 오른쪽 화살표 46"/>
          <p:cNvSpPr/>
          <p:nvPr/>
        </p:nvSpPr>
        <p:spPr>
          <a:xfrm>
            <a:off x="5990726" y="5707763"/>
            <a:ext cx="885530" cy="399412"/>
          </a:xfrm>
          <a:prstGeom prst="stripedRightArrow">
            <a:avLst>
              <a:gd name="adj1" fmla="val 70915"/>
              <a:gd name="adj2" fmla="val 116950"/>
            </a:avLst>
          </a:prstGeom>
          <a:solidFill>
            <a:srgbClr val="55C3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p:tmPct val="10000"/>
                                  </p:iterate>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fill="hold">
                                          <p:stCondLst>
                                            <p:cond delay="0"/>
                                          </p:stCondLst>
                                        </p:cTn>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fill="hold">
                                          <p:stCondLst>
                                            <p:cond delay="0"/>
                                          </p:stCondLst>
                                        </p:cTn>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fill="hold">
                                          <p:stCondLst>
                                            <p:cond delay="0"/>
                                          </p:stCondLst>
                                        </p:cTn>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iterate>
                                    <p:tmPct val="10000"/>
                                  </p:iterate>
                                  <p:childTnLst>
                                    <p:set>
                                      <p:cBhvr>
                                        <p:cTn id="21" dur="1" fill="hold">
                                          <p:stCondLst>
                                            <p:cond delay="0"/>
                                          </p:stCondLst>
                                        </p:cTn>
                                        <p:tgtEl>
                                          <p:spTgt spid="48"/>
                                        </p:tgtEl>
                                        <p:attrNameLst>
                                          <p:attrName>style.visibility</p:attrName>
                                        </p:attrNameLst>
                                      </p:cBhvr>
                                      <p:to>
                                        <p:strVal val="visible"/>
                                      </p:to>
                                    </p:set>
                                    <p:animEffect transition="in" filter="wipe(down)">
                                      <p:cBhvr>
                                        <p:cTn id="22" dur="500" fill="hold">
                                          <p:stCondLst>
                                            <p:cond delay="0"/>
                                          </p:stCondLst>
                                        </p:cTn>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iterate>
                                    <p:tmPct val="10000"/>
                                  </p:iterate>
                                  <p:childTnLst>
                                    <p:set>
                                      <p:cBhvr>
                                        <p:cTn id="26" dur="1" fill="hold">
                                          <p:stCondLst>
                                            <p:cond delay="0"/>
                                          </p:stCondLst>
                                        </p:cTn>
                                        <p:tgtEl>
                                          <p:spTgt spid="21"/>
                                        </p:tgtEl>
                                        <p:attrNameLst>
                                          <p:attrName>style.visibility</p:attrName>
                                        </p:attrNameLst>
                                      </p:cBhvr>
                                      <p:to>
                                        <p:strVal val="visible"/>
                                      </p:to>
                                    </p:set>
                                    <p:animEffect transition="in" filter="fade">
                                      <p:cBhvr>
                                        <p:cTn id="27" dur="2000" fill="hold">
                                          <p:stCondLst>
                                            <p:cond delay="0"/>
                                          </p:stCondLst>
                                        </p:cTn>
                                        <p:tgtEl>
                                          <p:spTgt spid="21"/>
                                        </p:tgtEl>
                                      </p:cBhvr>
                                    </p:animEffect>
                                    <p:anim calcmode="lin" valueType="num">
                                      <p:cBhvr>
                                        <p:cTn id="28" dur="2000" fill="hold">
                                          <p:stCondLst>
                                            <p:cond delay="0"/>
                                          </p:stCondLst>
                                        </p:cTn>
                                        <p:tgtEl>
                                          <p:spTgt spid="21"/>
                                        </p:tgtEl>
                                        <p:attrNameLst>
                                          <p:attrName>ppt_w</p:attrName>
                                        </p:attrNameLst>
                                      </p:cBhvr>
                                      <p:tavLst>
                                        <p:tav tm="0" fmla="#ppt_w*sin(2.5*pi*$)">
                                          <p:val>
                                            <p:fltVal val="0"/>
                                          </p:val>
                                        </p:tav>
                                        <p:tav tm="100000">
                                          <p:val>
                                            <p:fltVal val="1"/>
                                          </p:val>
                                        </p:tav>
                                      </p:tavLst>
                                    </p:anim>
                                    <p:anim calcmode="lin" valueType="num">
                                      <p:cBhvr>
                                        <p:cTn id="29" dur="2000" fill="hold">
                                          <p:stCondLst>
                                            <p:cond delay="0"/>
                                          </p:stCondLst>
                                        </p:cTn>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0" name="Rectangle 29"/>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9" name="Rectangle 28"/>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6" name="직사각형 16"/>
          <p:cNvSpPr/>
          <p:nvPr/>
        </p:nvSpPr>
        <p:spPr>
          <a:xfrm>
            <a:off x="827584" y="553264"/>
            <a:ext cx="8064896"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6"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 name="TextBox 1"/>
          <p:cNvSpPr txBox="1"/>
          <p:nvPr/>
        </p:nvSpPr>
        <p:spPr>
          <a:xfrm>
            <a:off x="667477" y="1804754"/>
            <a:ext cx="4967513" cy="450766"/>
          </a:xfrm>
          <a:prstGeom prst="rect">
            <a:avLst/>
          </a:prstGeom>
          <a:noFill/>
        </p:spPr>
        <p:txBody>
          <a:bodyPr wrap="none">
            <a:spAutoFit/>
          </a:bodyPr>
          <a:lstStyle/>
          <a:p>
            <a:pPr lvl="0">
              <a:defRPr lang="ko-KR" altLang="en-US"/>
            </a:pPr>
            <a:r>
              <a:rPr lang="ko-KR" altLang="en-US" sz="2400"/>
              <a:t>입헌자유당</a:t>
            </a:r>
            <a:r>
              <a:rPr lang="en-US" altLang="ko-KR" sz="2400"/>
              <a:t>+</a:t>
            </a:r>
            <a:r>
              <a:rPr lang="ko-KR" altLang="en-US" sz="2400"/>
              <a:t>진보당 ⇒ 헌정당 결성</a:t>
            </a:r>
          </a:p>
        </p:txBody>
      </p:sp>
      <p:sp>
        <p:nvSpPr>
          <p:cNvPr id="3" name="Explosion 1 2"/>
          <p:cNvSpPr/>
          <p:nvPr/>
        </p:nvSpPr>
        <p:spPr>
          <a:xfrm>
            <a:off x="6912260" y="1146945"/>
            <a:ext cx="1728192" cy="1705991"/>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2007 w 21600"/>
              <a:gd name="connsiteY18" fmla="*/ 11908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180 w 21600"/>
              <a:gd name="connsiteY22" fmla="*/ 4985 h 21600"/>
              <a:gd name="connsiteX23" fmla="*/ 8352 w 21600"/>
              <a:gd name="connsiteY23" fmla="*/ 2295 h 21600"/>
              <a:gd name="connsiteX24" fmla="*/ 10800 w 21600"/>
              <a:gd name="connsiteY24" fmla="*/ 5800 h 21600"/>
              <a:gd name="connsiteX0" fmla="*/ 10932 w 21600"/>
              <a:gd name="connsiteY0" fmla="*/ 3665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180 w 21600"/>
              <a:gd name="connsiteY22" fmla="*/ 4985 h 21600"/>
              <a:gd name="connsiteX23" fmla="*/ 8352 w 21600"/>
              <a:gd name="connsiteY23" fmla="*/ 2295 h 21600"/>
              <a:gd name="connsiteX24" fmla="*/ 10932 w 21600"/>
              <a:gd name="connsiteY24" fmla="*/ 3665 h 21600"/>
              <a:gd name="connsiteX0" fmla="*/ 10932 w 21600"/>
              <a:gd name="connsiteY0" fmla="*/ 3665 h 21600"/>
              <a:gd name="connsiteX1" fmla="*/ 14522 w 21600"/>
              <a:gd name="connsiteY1" fmla="*/ 0 h 21600"/>
              <a:gd name="connsiteX2" fmla="*/ 14947 w 21600"/>
              <a:gd name="connsiteY2" fmla="*/ 4658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180 w 21600"/>
              <a:gd name="connsiteY22" fmla="*/ 4985 h 21600"/>
              <a:gd name="connsiteX23" fmla="*/ 8352 w 21600"/>
              <a:gd name="connsiteY23" fmla="*/ 2295 h 21600"/>
              <a:gd name="connsiteX24" fmla="*/ 10932 w 21600"/>
              <a:gd name="connsiteY24" fmla="*/ 3665 h 21600"/>
              <a:gd name="connsiteX0" fmla="*/ 10932 w 21600"/>
              <a:gd name="connsiteY0" fmla="*/ 3665 h 21600"/>
              <a:gd name="connsiteX1" fmla="*/ 14522 w 21600"/>
              <a:gd name="connsiteY1" fmla="*/ 0 h 21600"/>
              <a:gd name="connsiteX2" fmla="*/ 14947 w 21600"/>
              <a:gd name="connsiteY2" fmla="*/ 4658 h 21600"/>
              <a:gd name="connsiteX3" fmla="*/ 18380 w 21600"/>
              <a:gd name="connsiteY3" fmla="*/ 4457 h 21600"/>
              <a:gd name="connsiteX4" fmla="*/ 18021 w 21600"/>
              <a:gd name="connsiteY4" fmla="*/ 7182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180 w 21600"/>
              <a:gd name="connsiteY22" fmla="*/ 4985 h 21600"/>
              <a:gd name="connsiteX23" fmla="*/ 8352 w 21600"/>
              <a:gd name="connsiteY23" fmla="*/ 2295 h 21600"/>
              <a:gd name="connsiteX24" fmla="*/ 10932 w 21600"/>
              <a:gd name="connsiteY24" fmla="*/ 3665 h 21600"/>
              <a:gd name="connsiteX0" fmla="*/ 10932 w 21600"/>
              <a:gd name="connsiteY0" fmla="*/ 3665 h 21600"/>
              <a:gd name="connsiteX1" fmla="*/ 14522 w 21600"/>
              <a:gd name="connsiteY1" fmla="*/ 0 h 21600"/>
              <a:gd name="connsiteX2" fmla="*/ 14947 w 21600"/>
              <a:gd name="connsiteY2" fmla="*/ 4658 h 21600"/>
              <a:gd name="connsiteX3" fmla="*/ 18380 w 21600"/>
              <a:gd name="connsiteY3" fmla="*/ 4457 h 21600"/>
              <a:gd name="connsiteX4" fmla="*/ 18021 w 21600"/>
              <a:gd name="connsiteY4" fmla="*/ 7182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102 w 21600"/>
              <a:gd name="connsiteY15" fmla="*/ 20286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180 w 21600"/>
              <a:gd name="connsiteY22" fmla="*/ 4985 h 21600"/>
              <a:gd name="connsiteX23" fmla="*/ 8352 w 21600"/>
              <a:gd name="connsiteY23" fmla="*/ 2295 h 21600"/>
              <a:gd name="connsiteX24" fmla="*/ 10932 w 21600"/>
              <a:gd name="connsiteY24" fmla="*/ 3665 h 21600"/>
              <a:gd name="connsiteX0" fmla="*/ 10932 w 21600"/>
              <a:gd name="connsiteY0" fmla="*/ 3665 h 21600"/>
              <a:gd name="connsiteX1" fmla="*/ 14522 w 21600"/>
              <a:gd name="connsiteY1" fmla="*/ 0 h 21600"/>
              <a:gd name="connsiteX2" fmla="*/ 14947 w 21600"/>
              <a:gd name="connsiteY2" fmla="*/ 4658 h 21600"/>
              <a:gd name="connsiteX3" fmla="*/ 18380 w 21600"/>
              <a:gd name="connsiteY3" fmla="*/ 4457 h 21600"/>
              <a:gd name="connsiteX4" fmla="*/ 18021 w 21600"/>
              <a:gd name="connsiteY4" fmla="*/ 7182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055 w 21600"/>
              <a:gd name="connsiteY14" fmla="*/ 17629 h 21600"/>
              <a:gd name="connsiteX15" fmla="*/ 4102 w 21600"/>
              <a:gd name="connsiteY15" fmla="*/ 20286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180 w 21600"/>
              <a:gd name="connsiteY22" fmla="*/ 4985 h 21600"/>
              <a:gd name="connsiteX23" fmla="*/ 8352 w 21600"/>
              <a:gd name="connsiteY23" fmla="*/ 2295 h 21600"/>
              <a:gd name="connsiteX24" fmla="*/ 10932 w 21600"/>
              <a:gd name="connsiteY24" fmla="*/ 3665 h 21600"/>
              <a:gd name="connsiteX0" fmla="*/ 10932 w 21600"/>
              <a:gd name="connsiteY0" fmla="*/ 3665 h 21600"/>
              <a:gd name="connsiteX1" fmla="*/ 14522 w 21600"/>
              <a:gd name="connsiteY1" fmla="*/ 0 h 21600"/>
              <a:gd name="connsiteX2" fmla="*/ 14947 w 21600"/>
              <a:gd name="connsiteY2" fmla="*/ 4658 h 21600"/>
              <a:gd name="connsiteX3" fmla="*/ 18380 w 21600"/>
              <a:gd name="connsiteY3" fmla="*/ 4457 h 21600"/>
              <a:gd name="connsiteX4" fmla="*/ 18021 w 21600"/>
              <a:gd name="connsiteY4" fmla="*/ 7182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796 w 21600"/>
              <a:gd name="connsiteY12" fmla="*/ 16803 h 21600"/>
              <a:gd name="connsiteX13" fmla="*/ 8485 w 21600"/>
              <a:gd name="connsiteY13" fmla="*/ 21600 h 21600"/>
              <a:gd name="connsiteX14" fmla="*/ 7055 w 21600"/>
              <a:gd name="connsiteY14" fmla="*/ 17629 h 21600"/>
              <a:gd name="connsiteX15" fmla="*/ 4102 w 21600"/>
              <a:gd name="connsiteY15" fmla="*/ 20286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180 w 21600"/>
              <a:gd name="connsiteY22" fmla="*/ 4985 h 21600"/>
              <a:gd name="connsiteX23" fmla="*/ 8352 w 21600"/>
              <a:gd name="connsiteY23" fmla="*/ 2295 h 21600"/>
              <a:gd name="connsiteX24" fmla="*/ 10932 w 21600"/>
              <a:gd name="connsiteY24" fmla="*/ 3665 h 21600"/>
              <a:gd name="connsiteX0" fmla="*/ 10932 w 21600"/>
              <a:gd name="connsiteY0" fmla="*/ 3665 h 21600"/>
              <a:gd name="connsiteX1" fmla="*/ 14522 w 21600"/>
              <a:gd name="connsiteY1" fmla="*/ 0 h 21600"/>
              <a:gd name="connsiteX2" fmla="*/ 14947 w 21600"/>
              <a:gd name="connsiteY2" fmla="*/ 4658 h 21600"/>
              <a:gd name="connsiteX3" fmla="*/ 18380 w 21600"/>
              <a:gd name="connsiteY3" fmla="*/ 4457 h 21600"/>
              <a:gd name="connsiteX4" fmla="*/ 18021 w 21600"/>
              <a:gd name="connsiteY4" fmla="*/ 7182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680 w 21600"/>
              <a:gd name="connsiteY10" fmla="*/ 14991 h 21600"/>
              <a:gd name="connsiteX11" fmla="*/ 13247 w 21600"/>
              <a:gd name="connsiteY11" fmla="*/ 19737 h 21600"/>
              <a:gd name="connsiteX12" fmla="*/ 10796 w 21600"/>
              <a:gd name="connsiteY12" fmla="*/ 16803 h 21600"/>
              <a:gd name="connsiteX13" fmla="*/ 8485 w 21600"/>
              <a:gd name="connsiteY13" fmla="*/ 21600 h 21600"/>
              <a:gd name="connsiteX14" fmla="*/ 7055 w 21600"/>
              <a:gd name="connsiteY14" fmla="*/ 17629 h 21600"/>
              <a:gd name="connsiteX15" fmla="*/ 4102 w 21600"/>
              <a:gd name="connsiteY15" fmla="*/ 20286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180 w 21600"/>
              <a:gd name="connsiteY22" fmla="*/ 4985 h 21600"/>
              <a:gd name="connsiteX23" fmla="*/ 8352 w 21600"/>
              <a:gd name="connsiteY23" fmla="*/ 2295 h 21600"/>
              <a:gd name="connsiteX24" fmla="*/ 10932 w 21600"/>
              <a:gd name="connsiteY24" fmla="*/ 3665 h 21600"/>
              <a:gd name="connsiteX0" fmla="*/ 10932 w 21600"/>
              <a:gd name="connsiteY0" fmla="*/ 3665 h 21600"/>
              <a:gd name="connsiteX1" fmla="*/ 14522 w 21600"/>
              <a:gd name="connsiteY1" fmla="*/ 0 h 21600"/>
              <a:gd name="connsiteX2" fmla="*/ 14947 w 21600"/>
              <a:gd name="connsiteY2" fmla="*/ 4658 h 21600"/>
              <a:gd name="connsiteX3" fmla="*/ 18380 w 21600"/>
              <a:gd name="connsiteY3" fmla="*/ 4457 h 21600"/>
              <a:gd name="connsiteX4" fmla="*/ 18021 w 21600"/>
              <a:gd name="connsiteY4" fmla="*/ 7182 h 21600"/>
              <a:gd name="connsiteX5" fmla="*/ 21097 w 21600"/>
              <a:gd name="connsiteY5" fmla="*/ 8137 h 21600"/>
              <a:gd name="connsiteX6" fmla="*/ 17607 w 21600"/>
              <a:gd name="connsiteY6" fmla="*/ 10475 h 21600"/>
              <a:gd name="connsiteX7" fmla="*/ 21600 w 21600"/>
              <a:gd name="connsiteY7" fmla="*/ 13290 h 21600"/>
              <a:gd name="connsiteX8" fmla="*/ 18552 w 21600"/>
              <a:gd name="connsiteY8" fmla="*/ 13342 h 21600"/>
              <a:gd name="connsiteX9" fmla="*/ 18145 w 21600"/>
              <a:gd name="connsiteY9" fmla="*/ 18095 h 21600"/>
              <a:gd name="connsiteX10" fmla="*/ 14680 w 21600"/>
              <a:gd name="connsiteY10" fmla="*/ 14991 h 21600"/>
              <a:gd name="connsiteX11" fmla="*/ 13247 w 21600"/>
              <a:gd name="connsiteY11" fmla="*/ 19737 h 21600"/>
              <a:gd name="connsiteX12" fmla="*/ 10796 w 21600"/>
              <a:gd name="connsiteY12" fmla="*/ 16803 h 21600"/>
              <a:gd name="connsiteX13" fmla="*/ 8485 w 21600"/>
              <a:gd name="connsiteY13" fmla="*/ 21600 h 21600"/>
              <a:gd name="connsiteX14" fmla="*/ 7055 w 21600"/>
              <a:gd name="connsiteY14" fmla="*/ 17629 h 21600"/>
              <a:gd name="connsiteX15" fmla="*/ 4102 w 21600"/>
              <a:gd name="connsiteY15" fmla="*/ 20286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180 w 21600"/>
              <a:gd name="connsiteY22" fmla="*/ 4985 h 21600"/>
              <a:gd name="connsiteX23" fmla="*/ 8352 w 21600"/>
              <a:gd name="connsiteY23" fmla="*/ 2295 h 21600"/>
              <a:gd name="connsiteX24" fmla="*/ 10932 w 21600"/>
              <a:gd name="connsiteY24" fmla="*/ 3665 h 21600"/>
              <a:gd name="connsiteX0" fmla="*/ 10932 w 21600"/>
              <a:gd name="connsiteY0" fmla="*/ 3665 h 21600"/>
              <a:gd name="connsiteX1" fmla="*/ 14522 w 21600"/>
              <a:gd name="connsiteY1" fmla="*/ 0 h 21600"/>
              <a:gd name="connsiteX2" fmla="*/ 14947 w 21600"/>
              <a:gd name="connsiteY2" fmla="*/ 4658 h 21600"/>
              <a:gd name="connsiteX3" fmla="*/ 18380 w 21600"/>
              <a:gd name="connsiteY3" fmla="*/ 4457 h 21600"/>
              <a:gd name="connsiteX4" fmla="*/ 18021 w 21600"/>
              <a:gd name="connsiteY4" fmla="*/ 7182 h 21600"/>
              <a:gd name="connsiteX5" fmla="*/ 21097 w 21600"/>
              <a:gd name="connsiteY5" fmla="*/ 8137 h 21600"/>
              <a:gd name="connsiteX6" fmla="*/ 18926 w 21600"/>
              <a:gd name="connsiteY6" fmla="*/ 10475 h 21600"/>
              <a:gd name="connsiteX7" fmla="*/ 21600 w 21600"/>
              <a:gd name="connsiteY7" fmla="*/ 13290 h 21600"/>
              <a:gd name="connsiteX8" fmla="*/ 18552 w 21600"/>
              <a:gd name="connsiteY8" fmla="*/ 13342 h 21600"/>
              <a:gd name="connsiteX9" fmla="*/ 18145 w 21600"/>
              <a:gd name="connsiteY9" fmla="*/ 18095 h 21600"/>
              <a:gd name="connsiteX10" fmla="*/ 14680 w 21600"/>
              <a:gd name="connsiteY10" fmla="*/ 14991 h 21600"/>
              <a:gd name="connsiteX11" fmla="*/ 13247 w 21600"/>
              <a:gd name="connsiteY11" fmla="*/ 19737 h 21600"/>
              <a:gd name="connsiteX12" fmla="*/ 10796 w 21600"/>
              <a:gd name="connsiteY12" fmla="*/ 16803 h 21600"/>
              <a:gd name="connsiteX13" fmla="*/ 8485 w 21600"/>
              <a:gd name="connsiteY13" fmla="*/ 21600 h 21600"/>
              <a:gd name="connsiteX14" fmla="*/ 7055 w 21600"/>
              <a:gd name="connsiteY14" fmla="*/ 17629 h 21600"/>
              <a:gd name="connsiteX15" fmla="*/ 4102 w 21600"/>
              <a:gd name="connsiteY15" fmla="*/ 20286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180 w 21600"/>
              <a:gd name="connsiteY22" fmla="*/ 4985 h 21600"/>
              <a:gd name="connsiteX23" fmla="*/ 8352 w 21600"/>
              <a:gd name="connsiteY23" fmla="*/ 2295 h 21600"/>
              <a:gd name="connsiteX24" fmla="*/ 10932 w 21600"/>
              <a:gd name="connsiteY24" fmla="*/ 3665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00" h="21600">
                <a:moveTo>
                  <a:pt x="10932" y="3665"/>
                </a:moveTo>
                <a:lnTo>
                  <a:pt x="14522" y="0"/>
                </a:lnTo>
                <a:cubicBezTo>
                  <a:pt x="14400" y="1775"/>
                  <a:pt x="15069" y="2883"/>
                  <a:pt x="14947" y="4658"/>
                </a:cubicBezTo>
                <a:lnTo>
                  <a:pt x="18380" y="4457"/>
                </a:lnTo>
                <a:cubicBezTo>
                  <a:pt x="18260" y="5365"/>
                  <a:pt x="18141" y="6274"/>
                  <a:pt x="18021" y="7182"/>
                </a:cubicBezTo>
                <a:lnTo>
                  <a:pt x="21097" y="8137"/>
                </a:lnTo>
                <a:lnTo>
                  <a:pt x="18926" y="10475"/>
                </a:lnTo>
                <a:lnTo>
                  <a:pt x="21600" y="13290"/>
                </a:lnTo>
                <a:lnTo>
                  <a:pt x="18552" y="13342"/>
                </a:lnTo>
                <a:cubicBezTo>
                  <a:pt x="18416" y="14926"/>
                  <a:pt x="18281" y="16511"/>
                  <a:pt x="18145" y="18095"/>
                </a:cubicBezTo>
                <a:lnTo>
                  <a:pt x="14680" y="14991"/>
                </a:lnTo>
                <a:lnTo>
                  <a:pt x="13247" y="19737"/>
                </a:lnTo>
                <a:lnTo>
                  <a:pt x="10796" y="16803"/>
                </a:lnTo>
                <a:lnTo>
                  <a:pt x="8485" y="21600"/>
                </a:lnTo>
                <a:cubicBezTo>
                  <a:pt x="8228" y="19609"/>
                  <a:pt x="7312" y="19620"/>
                  <a:pt x="7055" y="17629"/>
                </a:cubicBezTo>
                <a:lnTo>
                  <a:pt x="4102" y="20286"/>
                </a:lnTo>
                <a:lnTo>
                  <a:pt x="4348" y="15405"/>
                </a:lnTo>
                <a:lnTo>
                  <a:pt x="135" y="14587"/>
                </a:lnTo>
                <a:lnTo>
                  <a:pt x="2007" y="11908"/>
                </a:lnTo>
                <a:lnTo>
                  <a:pt x="0" y="8615"/>
                </a:lnTo>
                <a:lnTo>
                  <a:pt x="2648" y="6149"/>
                </a:lnTo>
                <a:lnTo>
                  <a:pt x="370" y="2295"/>
                </a:lnTo>
                <a:lnTo>
                  <a:pt x="7180" y="4985"/>
                </a:lnTo>
                <a:lnTo>
                  <a:pt x="8352" y="2295"/>
                </a:lnTo>
                <a:lnTo>
                  <a:pt x="10932" y="3665"/>
                </a:lnTo>
                <a:close/>
              </a:path>
            </a:pathLst>
          </a:custGeom>
          <a:gradFill>
            <a:gsLst>
              <a:gs pos="0">
                <a:schemeClr val="accent5">
                  <a:lumMod val="40000"/>
                  <a:lumOff val="60000"/>
                </a:schemeClr>
              </a:gs>
              <a:gs pos="50000">
                <a:schemeClr val="bg1"/>
              </a:gs>
              <a:gs pos="97000">
                <a:schemeClr val="accent5">
                  <a:lumMod val="40000"/>
                  <a:lumOff val="6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2000">
                <a:solidFill>
                  <a:schemeClr val="tx1"/>
                </a:solidFill>
              </a:rPr>
              <a:t>일본최초의</a:t>
            </a:r>
          </a:p>
          <a:p>
            <a:pPr algn="ctr">
              <a:defRPr lang="ko-KR" altLang="en-US"/>
            </a:pPr>
            <a:r>
              <a:rPr lang="ko-KR" altLang="en-US" sz="2000">
                <a:solidFill>
                  <a:schemeClr val="tx1"/>
                </a:solidFill>
              </a:rPr>
              <a:t>정당내각</a:t>
            </a:r>
          </a:p>
          <a:p>
            <a:pPr algn="ctr">
              <a:defRPr lang="ko-KR" altLang="en-US"/>
            </a:pPr>
            <a:r>
              <a:rPr lang="ko-KR" altLang="en-US" sz="2000">
                <a:solidFill>
                  <a:schemeClr val="tx1"/>
                </a:solidFill>
              </a:rPr>
              <a:t>탄생</a:t>
            </a:r>
          </a:p>
        </p:txBody>
      </p:sp>
      <p:sp>
        <p:nvSpPr>
          <p:cNvPr id="13" name="Rectangle 12"/>
          <p:cNvSpPr/>
          <p:nvPr/>
        </p:nvSpPr>
        <p:spPr>
          <a:xfrm>
            <a:off x="251520" y="3212976"/>
            <a:ext cx="5904656" cy="576064"/>
          </a:xfrm>
          <a:prstGeom prst="rect">
            <a:avLst/>
          </a:prstGeom>
          <a:solidFill>
            <a:schemeClr val="bg1"/>
          </a:solidFill>
          <a:ln w="19050">
            <a:solidFill>
              <a:srgbClr val="FF7C8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900">
                <a:solidFill>
                  <a:schemeClr val="tx1"/>
                </a:solidFill>
              </a:rPr>
              <a:t>1913</a:t>
            </a:r>
            <a:r>
              <a:rPr lang="ko-KR" altLang="en-US" sz="1900">
                <a:solidFill>
                  <a:schemeClr val="tx1"/>
                </a:solidFill>
              </a:rPr>
              <a:t>년 동지회가 창당되면서 정당체제의 기초가 </a:t>
            </a:r>
          </a:p>
          <a:p>
            <a:pPr algn="ctr">
              <a:defRPr lang="ko-KR" altLang="en-US"/>
            </a:pPr>
            <a:r>
              <a:rPr lang="ko-KR" altLang="en-US" sz="1900">
                <a:solidFill>
                  <a:schemeClr val="tx1"/>
                </a:solidFill>
              </a:rPr>
              <a:t>만들어짊</a:t>
            </a:r>
          </a:p>
        </p:txBody>
      </p:sp>
      <p:sp>
        <p:nvSpPr>
          <p:cNvPr id="14" name="Rectangle 13"/>
          <p:cNvSpPr/>
          <p:nvPr/>
        </p:nvSpPr>
        <p:spPr>
          <a:xfrm>
            <a:off x="251520" y="3966755"/>
            <a:ext cx="5904656" cy="686381"/>
          </a:xfrm>
          <a:prstGeom prst="rect">
            <a:avLst/>
          </a:prstGeom>
          <a:solidFill>
            <a:schemeClr val="bg1"/>
          </a:solidFill>
          <a:ln w="19050">
            <a:solidFill>
              <a:srgbClr val="FF7C8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1900">
                <a:solidFill>
                  <a:schemeClr val="tx1"/>
                </a:solidFill>
              </a:rPr>
              <a:t>자유당을 계승한 정우회 </a:t>
            </a:r>
            <a:r>
              <a:rPr lang="en-US" altLang="ko-KR" sz="1900">
                <a:solidFill>
                  <a:schemeClr val="tx1"/>
                </a:solidFill>
              </a:rPr>
              <a:t>vs </a:t>
            </a:r>
            <a:r>
              <a:rPr lang="ko-KR" altLang="en-US" sz="1900">
                <a:solidFill>
                  <a:schemeClr val="tx1"/>
                </a:solidFill>
              </a:rPr>
              <a:t>동지회를 계승한 헌정회 </a:t>
            </a:r>
          </a:p>
          <a:p>
            <a:pPr algn="ctr">
              <a:defRPr lang="ko-KR" altLang="en-US"/>
            </a:pPr>
            <a:r>
              <a:rPr lang="en-US" altLang="ko-KR" sz="1900">
                <a:solidFill>
                  <a:schemeClr val="tx1"/>
                </a:solidFill>
              </a:rPr>
              <a:t>(1918~1932)</a:t>
            </a:r>
            <a:endParaRPr lang="ko-KR" altLang="en-US" sz="1900">
              <a:solidFill>
                <a:schemeClr val="tx1"/>
              </a:solidFill>
            </a:endParaRPr>
          </a:p>
        </p:txBody>
      </p:sp>
      <p:sp>
        <p:nvSpPr>
          <p:cNvPr id="15" name="Rectangle 14"/>
          <p:cNvSpPr/>
          <p:nvPr/>
        </p:nvSpPr>
        <p:spPr>
          <a:xfrm>
            <a:off x="251520" y="4869160"/>
            <a:ext cx="5904656" cy="648072"/>
          </a:xfrm>
          <a:prstGeom prst="rect">
            <a:avLst/>
          </a:prstGeom>
          <a:solidFill>
            <a:schemeClr val="bg1"/>
          </a:solidFill>
          <a:ln w="19050">
            <a:solidFill>
              <a:srgbClr val="FF7C8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sz="1900">
                <a:solidFill>
                  <a:schemeClr val="tx1"/>
                </a:solidFill>
              </a:rPr>
              <a:t>1932</a:t>
            </a:r>
            <a:r>
              <a:rPr lang="ko-KR" altLang="en-US" sz="1900">
                <a:solidFill>
                  <a:schemeClr val="tx1"/>
                </a:solidFill>
              </a:rPr>
              <a:t>년 이누즈카 츠요시는 청년장교에게 암살당함 </a:t>
            </a:r>
            <a:endParaRPr lang="en-US" altLang="ko-KR" sz="1900">
              <a:solidFill>
                <a:schemeClr val="tx1"/>
              </a:solidFill>
            </a:endParaRPr>
          </a:p>
        </p:txBody>
      </p:sp>
      <p:sp>
        <p:nvSpPr>
          <p:cNvPr id="16" name="Rectangle 15"/>
          <p:cNvSpPr/>
          <p:nvPr/>
        </p:nvSpPr>
        <p:spPr>
          <a:xfrm>
            <a:off x="1259632" y="5733256"/>
            <a:ext cx="6552728" cy="648072"/>
          </a:xfrm>
          <a:prstGeom prst="rect">
            <a:avLst/>
          </a:prstGeom>
          <a:solidFill>
            <a:schemeClr val="bg1"/>
          </a:solidFill>
          <a:ln w="19050">
            <a:solidFill>
              <a:srgbClr val="FF7C8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2000">
                <a:solidFill>
                  <a:schemeClr val="tx1"/>
                </a:solidFill>
              </a:rPr>
              <a:t>많은 새로운 정당들이 생성과 소멸을 계속해서 거듭</a:t>
            </a:r>
          </a:p>
          <a:p>
            <a:pPr algn="ctr">
              <a:defRPr lang="ko-KR" altLang="en-US"/>
            </a:pPr>
            <a:r>
              <a:rPr lang="ko-KR" altLang="en-US" sz="2000">
                <a:solidFill>
                  <a:schemeClr val="tx1"/>
                </a:solidFill>
              </a:rPr>
              <a:t>⇒  군부내각으로 넘어갈 때 까지 여러번 정당내각 지속</a:t>
            </a:r>
          </a:p>
        </p:txBody>
      </p:sp>
      <p:sp>
        <p:nvSpPr>
          <p:cNvPr id="18" name="Flowchart: Alternate Process 17"/>
          <p:cNvSpPr/>
          <p:nvPr/>
        </p:nvSpPr>
        <p:spPr>
          <a:xfrm>
            <a:off x="7277824" y="3140969"/>
            <a:ext cx="1614656" cy="648072"/>
          </a:xfrm>
          <a:prstGeom prst="flowChartAlternateProcess">
            <a:avLst/>
          </a:prstGeom>
          <a:solidFill>
            <a:srgbClr val="FAE2F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1600">
                <a:solidFill>
                  <a:schemeClr val="tx1"/>
                </a:solidFill>
              </a:rPr>
              <a:t>본격적인 </a:t>
            </a:r>
          </a:p>
          <a:p>
            <a:pPr algn="ctr">
              <a:defRPr lang="ko-KR" altLang="en-US"/>
            </a:pPr>
            <a:r>
              <a:rPr lang="ko-KR" altLang="en-US" sz="1600">
                <a:solidFill>
                  <a:schemeClr val="tx1"/>
                </a:solidFill>
              </a:rPr>
              <a:t>정당정치 시작</a:t>
            </a:r>
          </a:p>
        </p:txBody>
      </p:sp>
      <p:sp>
        <p:nvSpPr>
          <p:cNvPr id="20" name="Flowchart: Alternate Process 19"/>
          <p:cNvSpPr/>
          <p:nvPr/>
        </p:nvSpPr>
        <p:spPr>
          <a:xfrm>
            <a:off x="7164288" y="4005064"/>
            <a:ext cx="1830680" cy="648072"/>
          </a:xfrm>
          <a:prstGeom prst="flowChartAlternateProcess">
            <a:avLst/>
          </a:prstGeom>
          <a:solidFill>
            <a:srgbClr val="FAE2F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1600">
                <a:solidFill>
                  <a:schemeClr val="tx1"/>
                </a:solidFill>
              </a:rPr>
              <a:t>통제 </a:t>
            </a:r>
          </a:p>
          <a:p>
            <a:pPr algn="ctr">
              <a:defRPr lang="ko-KR" altLang="en-US"/>
            </a:pPr>
            <a:r>
              <a:rPr lang="ko-KR" altLang="en-US" sz="1600">
                <a:solidFill>
                  <a:schemeClr val="tx1"/>
                </a:solidFill>
              </a:rPr>
              <a:t>⇒치안유지법 제정</a:t>
            </a:r>
          </a:p>
        </p:txBody>
      </p:sp>
      <p:sp>
        <p:nvSpPr>
          <p:cNvPr id="22" name="Flowchart: Alternate Process 21"/>
          <p:cNvSpPr/>
          <p:nvPr/>
        </p:nvSpPr>
        <p:spPr>
          <a:xfrm>
            <a:off x="7164288" y="4853503"/>
            <a:ext cx="1830680" cy="648072"/>
          </a:xfrm>
          <a:prstGeom prst="flowChartAlternateProcess">
            <a:avLst/>
          </a:prstGeom>
          <a:solidFill>
            <a:srgbClr val="FAE2F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1600">
                <a:solidFill>
                  <a:schemeClr val="tx1"/>
                </a:solidFill>
              </a:rPr>
              <a:t>대륙침략 본격화</a:t>
            </a:r>
            <a:endParaRPr lang="en-US" altLang="ko-KR" sz="1600">
              <a:solidFill>
                <a:schemeClr val="tx1"/>
              </a:solidFill>
            </a:endParaRPr>
          </a:p>
        </p:txBody>
      </p:sp>
      <p:sp>
        <p:nvSpPr>
          <p:cNvPr id="23" name="TextBox 22"/>
          <p:cNvSpPr txBox="1"/>
          <p:nvPr/>
        </p:nvSpPr>
        <p:spPr>
          <a:xfrm>
            <a:off x="570032" y="476672"/>
            <a:ext cx="8573968" cy="635848"/>
          </a:xfrm>
          <a:prstGeom prst="rect">
            <a:avLst/>
          </a:prstGeom>
          <a:solidFill>
            <a:srgbClr val="FFFFFF">
              <a:alpha val="71000"/>
            </a:srgbClr>
          </a:solidFill>
        </p:spPr>
        <p:txBody>
          <a:bodyPr wrap="square">
            <a:spAutoFit/>
          </a:bodyPr>
          <a:lstStyle/>
          <a:p>
            <a:pPr algn="ctr">
              <a:defRPr lang="ko-KR" altLang="en-US"/>
            </a:pPr>
            <a:r>
              <a:rPr lang="ko-KR" altLang="en-US" sz="3600" b="1">
                <a:blipFill rotWithShape="1">
                  <a:blip r:embed="rId2"/>
                  <a:stretch>
                    <a:fillRect/>
                  </a:stretch>
                </a:blipFill>
                <a:effectLst>
                  <a:outerShdw blurRad="38100" dist="38100" dir="2700000" algn="tl" rotWithShape="0">
                    <a:srgbClr val="000000">
                      <a:alpha val="40000"/>
                    </a:srgbClr>
                  </a:outerShdw>
                </a:effectLst>
              </a:rPr>
              <a:t>다이쇼기의 본격적인 정당내각의 대립 </a:t>
            </a:r>
            <a:endParaRPr lang="ko-KR" altLang="en-US" sz="3600" b="1">
              <a:effectLst>
                <a:outerShdw blurRad="38100" dist="38100" dir="2700000" algn="tl" rotWithShape="0">
                  <a:srgbClr val="000000">
                    <a:alpha val="40000"/>
                  </a:srgbClr>
                </a:outerShdw>
              </a:effectLst>
            </a:endParaRPr>
          </a:p>
        </p:txBody>
      </p:sp>
      <p:pic>
        <p:nvPicPr>
          <p:cNvPr id="24" name="그림 10" descr="벚4.png"/>
          <p:cNvPicPr>
            <a:picLocks noChangeAspect="1"/>
          </p:cNvPicPr>
          <p:nvPr/>
        </p:nvPicPr>
        <p:blipFill rotWithShape="1">
          <a:blip r:embed="rId3" cstate="print"/>
          <a:stretch>
            <a:fillRect/>
          </a:stretch>
        </p:blipFill>
        <p:spPr>
          <a:xfrm rot="2995632">
            <a:off x="149668" y="107512"/>
            <a:ext cx="712596" cy="818337"/>
          </a:xfrm>
          <a:prstGeom prst="rect">
            <a:avLst/>
          </a:prstGeom>
        </p:spPr>
      </p:pic>
      <p:sp>
        <p:nvSpPr>
          <p:cNvPr id="7"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25" name="그림 10" descr="벚4.png"/>
          <p:cNvPicPr>
            <a:picLocks noChangeAspect="1"/>
          </p:cNvPicPr>
          <p:nvPr/>
        </p:nvPicPr>
        <p:blipFill rotWithShape="1">
          <a:blip r:embed="rId3" cstate="print"/>
          <a:stretch>
            <a:fillRect/>
          </a:stretch>
        </p:blipFill>
        <p:spPr>
          <a:xfrm rot="14343378">
            <a:off x="8235674" y="5711308"/>
            <a:ext cx="1201789" cy="1380121"/>
          </a:xfrm>
          <a:prstGeom prst="rect">
            <a:avLst/>
          </a:prstGeom>
        </p:spPr>
      </p:pic>
      <p:pic>
        <p:nvPicPr>
          <p:cNvPr id="27" name="그림 14" descr="벚4.png"/>
          <p:cNvPicPr>
            <a:picLocks noChangeAspect="1"/>
          </p:cNvPicPr>
          <p:nvPr/>
        </p:nvPicPr>
        <p:blipFill rotWithShape="1">
          <a:blip r:embed="rId4" cstate="print"/>
          <a:stretch>
            <a:fillRect/>
          </a:stretch>
        </p:blipFill>
        <p:spPr>
          <a:xfrm rot="7871326">
            <a:off x="59877" y="5756300"/>
            <a:ext cx="229083" cy="263076"/>
          </a:xfrm>
          <a:prstGeom prst="rect">
            <a:avLst/>
          </a:prstGeom>
        </p:spPr>
      </p:pic>
      <p:pic>
        <p:nvPicPr>
          <p:cNvPr id="28" name="그림 8" descr="벚4.png"/>
          <p:cNvPicPr>
            <a:picLocks noChangeAspect="1"/>
          </p:cNvPicPr>
          <p:nvPr/>
        </p:nvPicPr>
        <p:blipFill rotWithShape="1">
          <a:blip r:embed="rId3" cstate="print"/>
          <a:stretch>
            <a:fillRect/>
          </a:stretch>
        </p:blipFill>
        <p:spPr>
          <a:xfrm rot="4546322">
            <a:off x="1149689" y="6335467"/>
            <a:ext cx="435450" cy="500066"/>
          </a:xfrm>
          <a:prstGeom prst="rect">
            <a:avLst/>
          </a:prstGeom>
        </p:spPr>
      </p:pic>
      <p:sp>
        <p:nvSpPr>
          <p:cNvPr id="32" name="줄무늬가 있는 오른쪽 화살표 46"/>
          <p:cNvSpPr/>
          <p:nvPr/>
        </p:nvSpPr>
        <p:spPr>
          <a:xfrm>
            <a:off x="5688124" y="1844824"/>
            <a:ext cx="1080120" cy="399412"/>
          </a:xfrm>
          <a:prstGeom prst="stripedRightArrow">
            <a:avLst>
              <a:gd name="adj1" fmla="val 70915"/>
              <a:gd name="adj2" fmla="val 116950"/>
            </a:avLst>
          </a:prstGeom>
          <a:solidFill>
            <a:srgbClr val="55C3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3" name="톱니 모양의 오른쪽 화살표 21"/>
          <p:cNvSpPr/>
          <p:nvPr/>
        </p:nvSpPr>
        <p:spPr>
          <a:xfrm>
            <a:off x="6448198" y="3263396"/>
            <a:ext cx="500066" cy="453636"/>
          </a:xfrm>
          <a:prstGeom prst="notchedRightArrow">
            <a:avLst>
              <a:gd name="adj1" fmla="val 50000"/>
              <a:gd name="adj2" fmla="val 26939"/>
            </a:avLst>
          </a:prstGeom>
          <a:solidFill>
            <a:srgbClr val="74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4" name="톱니 모양의 오른쪽 화살표 21"/>
          <p:cNvSpPr/>
          <p:nvPr/>
        </p:nvSpPr>
        <p:spPr>
          <a:xfrm>
            <a:off x="6448198" y="4092728"/>
            <a:ext cx="500066" cy="453636"/>
          </a:xfrm>
          <a:prstGeom prst="notchedRightArrow">
            <a:avLst>
              <a:gd name="adj1" fmla="val 50000"/>
              <a:gd name="adj2" fmla="val 26939"/>
            </a:avLst>
          </a:prstGeom>
          <a:solidFill>
            <a:srgbClr val="74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5" name="톱니 모양의 오른쪽 화살표 21"/>
          <p:cNvSpPr/>
          <p:nvPr/>
        </p:nvSpPr>
        <p:spPr>
          <a:xfrm>
            <a:off x="6448198" y="4919581"/>
            <a:ext cx="500066" cy="453636"/>
          </a:xfrm>
          <a:prstGeom prst="notchedRightArrow">
            <a:avLst>
              <a:gd name="adj1" fmla="val 50000"/>
              <a:gd name="adj2" fmla="val 26939"/>
            </a:avLst>
          </a:prstGeom>
          <a:solidFill>
            <a:srgbClr val="74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p:tmPct val="10000"/>
                                  </p:iterate>
                                  <p:childTnLst>
                                    <p:set>
                                      <p:cBhvr>
                                        <p:cTn id="6" dur="1" fill="hold">
                                          <p:stCondLst>
                                            <p:cond delay="0"/>
                                          </p:stCondLst>
                                        </p:cTn>
                                        <p:tgtEl>
                                          <p:spTgt spid="32"/>
                                        </p:tgtEl>
                                        <p:attrNameLst>
                                          <p:attrName>style.visibility</p:attrName>
                                        </p:attrNameLst>
                                      </p:cBhvr>
                                      <p:to>
                                        <p:strVal val="visible"/>
                                      </p:to>
                                    </p:set>
                                    <p:animEffect transition="in" filter="wipe(down)">
                                      <p:cBhvr>
                                        <p:cTn id="7" dur="500" fill="hold">
                                          <p:stCondLst>
                                            <p:cond delay="0"/>
                                          </p:stCondLst>
                                        </p:cTn>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iterate>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stCondLst>
                                            <p:cond delay="0"/>
                                          </p:stCondLst>
                                        </p:cTn>
                                        <p:tgtEl>
                                          <p:spTgt spid="3"/>
                                        </p:tgtEl>
                                        <p:attrNameLst>
                                          <p:attrName>ppt_w</p:attrName>
                                        </p:attrNameLst>
                                      </p:cBhvr>
                                      <p:tavLst>
                                        <p:tav tm="0">
                                          <p:val>
                                            <p:fltVal val="0"/>
                                          </p:val>
                                        </p:tav>
                                        <p:tav tm="100000">
                                          <p:val>
                                            <p:strVal val="#ppt_w"/>
                                          </p:val>
                                        </p:tav>
                                      </p:tavLst>
                                    </p:anim>
                                    <p:anim calcmode="lin" valueType="num">
                                      <p:cBhvr>
                                        <p:cTn id="13" dur="500" fill="hold">
                                          <p:stCondLst>
                                            <p:cond delay="0"/>
                                          </p:stCondLst>
                                        </p:cTn>
                                        <p:tgtEl>
                                          <p:spTgt spid="3"/>
                                        </p:tgtEl>
                                        <p:attrNameLst>
                                          <p:attrName>ppt_h</p:attrName>
                                        </p:attrNameLst>
                                      </p:cBhvr>
                                      <p:tavLst>
                                        <p:tav tm="0">
                                          <p:val>
                                            <p:fltVal val="0"/>
                                          </p:val>
                                        </p:tav>
                                        <p:tav tm="100000">
                                          <p:val>
                                            <p:strVal val="#ppt_h"/>
                                          </p:val>
                                        </p:tav>
                                      </p:tavLst>
                                    </p:anim>
                                    <p:animEffect transition="in" filter="fade">
                                      <p:cBhvr>
                                        <p:cTn id="14" dur="500" fill="hold">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iterate>
                                    <p:tmPct val="10000"/>
                                  </p:iterate>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fill="hold">
                                          <p:stCondLst>
                                            <p:cond delay="0"/>
                                          </p:stCondLst>
                                        </p:cTn>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iterate>
                                    <p:tmPct val="10000"/>
                                  </p:iterate>
                                  <p:childTnLst>
                                    <p:set>
                                      <p:cBhvr>
                                        <p:cTn id="23" dur="1" fill="hold">
                                          <p:stCondLst>
                                            <p:cond delay="0"/>
                                          </p:stCondLst>
                                        </p:cTn>
                                        <p:tgtEl>
                                          <p:spTgt spid="18"/>
                                        </p:tgtEl>
                                        <p:attrNameLst>
                                          <p:attrName>style.visibility</p:attrName>
                                        </p:attrNameLst>
                                      </p:cBhvr>
                                      <p:to>
                                        <p:strVal val="visible"/>
                                      </p:to>
                                    </p:set>
                                    <p:animEffect transition="in" filter="fade">
                                      <p:cBhvr>
                                        <p:cTn id="24" dur="1000" fill="hold">
                                          <p:stCondLst>
                                            <p:cond delay="0"/>
                                          </p:stCondLst>
                                        </p:cTn>
                                        <p:tgtEl>
                                          <p:spTgt spid="18"/>
                                        </p:tgtEl>
                                      </p:cBhvr>
                                    </p:animEffect>
                                    <p:anim calcmode="lin" valueType="num">
                                      <p:cBhvr>
                                        <p:cTn id="25" dur="1000" fill="hold">
                                          <p:stCondLst>
                                            <p:cond delay="0"/>
                                          </p:stCondLst>
                                        </p:cTn>
                                        <p:tgtEl>
                                          <p:spTgt spid="18"/>
                                        </p:tgtEl>
                                        <p:attrNameLst>
                                          <p:attrName>ppt_x</p:attrName>
                                        </p:attrNameLst>
                                      </p:cBhvr>
                                      <p:tavLst>
                                        <p:tav tm="0">
                                          <p:val>
                                            <p:strVal val="#ppt_x"/>
                                          </p:val>
                                        </p:tav>
                                        <p:tav tm="100000">
                                          <p:val>
                                            <p:strVal val="#ppt_x"/>
                                          </p:val>
                                        </p:tav>
                                      </p:tavLst>
                                    </p:anim>
                                    <p:anim calcmode="lin" valueType="num">
                                      <p:cBhvr>
                                        <p:cTn id="26" dur="1000" fill="hold">
                                          <p:stCondLst>
                                            <p:cond delay="0"/>
                                          </p:stCondLst>
                                        </p:cTn>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iterate>
                                    <p:tmPct val="10000"/>
                                  </p:iterate>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fill="hold">
                                          <p:stCondLst>
                                            <p:cond delay="0"/>
                                          </p:stCondLst>
                                        </p:cTn>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iterate>
                                    <p:tmPct val="10000"/>
                                  </p:iterate>
                                  <p:childTnLst>
                                    <p:set>
                                      <p:cBhvr>
                                        <p:cTn id="35" dur="1" fill="hold">
                                          <p:stCondLst>
                                            <p:cond delay="0"/>
                                          </p:stCondLst>
                                        </p:cTn>
                                        <p:tgtEl>
                                          <p:spTgt spid="20"/>
                                        </p:tgtEl>
                                        <p:attrNameLst>
                                          <p:attrName>style.visibility</p:attrName>
                                        </p:attrNameLst>
                                      </p:cBhvr>
                                      <p:to>
                                        <p:strVal val="visible"/>
                                      </p:to>
                                    </p:set>
                                    <p:animEffect transition="in" filter="fade">
                                      <p:cBhvr>
                                        <p:cTn id="36" dur="1000" fill="hold">
                                          <p:stCondLst>
                                            <p:cond delay="0"/>
                                          </p:stCondLst>
                                        </p:cTn>
                                        <p:tgtEl>
                                          <p:spTgt spid="20"/>
                                        </p:tgtEl>
                                      </p:cBhvr>
                                    </p:animEffect>
                                    <p:anim calcmode="lin" valueType="num">
                                      <p:cBhvr>
                                        <p:cTn id="37" dur="1000" fill="hold">
                                          <p:stCondLst>
                                            <p:cond delay="0"/>
                                          </p:stCondLst>
                                        </p:cTn>
                                        <p:tgtEl>
                                          <p:spTgt spid="20"/>
                                        </p:tgtEl>
                                        <p:attrNameLst>
                                          <p:attrName>ppt_x</p:attrName>
                                        </p:attrNameLst>
                                      </p:cBhvr>
                                      <p:tavLst>
                                        <p:tav tm="0">
                                          <p:val>
                                            <p:strVal val="#ppt_x"/>
                                          </p:val>
                                        </p:tav>
                                        <p:tav tm="100000">
                                          <p:val>
                                            <p:strVal val="#ppt_x"/>
                                          </p:val>
                                        </p:tav>
                                      </p:tavLst>
                                    </p:anim>
                                    <p:anim calcmode="lin" valueType="num">
                                      <p:cBhvr>
                                        <p:cTn id="38" dur="1000" fill="hold">
                                          <p:stCondLst>
                                            <p:cond delay="0"/>
                                          </p:stCondLst>
                                        </p:cTn>
                                        <p:tgtEl>
                                          <p:spTgt spid="2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iterate>
                                    <p:tmPct val="10000"/>
                                  </p:iterate>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fill="hold">
                                          <p:stCondLst>
                                            <p:cond delay="0"/>
                                          </p:stCondLst>
                                        </p:cTn>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iterate>
                                    <p:tmPct val="10000"/>
                                  </p:iterate>
                                  <p:childTnLst>
                                    <p:set>
                                      <p:cBhvr>
                                        <p:cTn id="47" dur="1" fill="hold">
                                          <p:stCondLst>
                                            <p:cond delay="0"/>
                                          </p:stCondLst>
                                        </p:cTn>
                                        <p:tgtEl>
                                          <p:spTgt spid="22"/>
                                        </p:tgtEl>
                                        <p:attrNameLst>
                                          <p:attrName>style.visibility</p:attrName>
                                        </p:attrNameLst>
                                      </p:cBhvr>
                                      <p:to>
                                        <p:strVal val="visible"/>
                                      </p:to>
                                    </p:set>
                                    <p:animEffect transition="in" filter="fade">
                                      <p:cBhvr>
                                        <p:cTn id="48" dur="1000" fill="hold">
                                          <p:stCondLst>
                                            <p:cond delay="0"/>
                                          </p:stCondLst>
                                        </p:cTn>
                                        <p:tgtEl>
                                          <p:spTgt spid="22"/>
                                        </p:tgtEl>
                                      </p:cBhvr>
                                    </p:animEffect>
                                    <p:anim calcmode="lin" valueType="num">
                                      <p:cBhvr>
                                        <p:cTn id="49" dur="1000" fill="hold">
                                          <p:stCondLst>
                                            <p:cond delay="0"/>
                                          </p:stCondLst>
                                        </p:cTn>
                                        <p:tgtEl>
                                          <p:spTgt spid="22"/>
                                        </p:tgtEl>
                                        <p:attrNameLst>
                                          <p:attrName>ppt_x</p:attrName>
                                        </p:attrNameLst>
                                      </p:cBhvr>
                                      <p:tavLst>
                                        <p:tav tm="0">
                                          <p:val>
                                            <p:strVal val="#ppt_x"/>
                                          </p:val>
                                        </p:tav>
                                        <p:tav tm="100000">
                                          <p:val>
                                            <p:strVal val="#ppt_x"/>
                                          </p:val>
                                        </p:tav>
                                      </p:tavLst>
                                    </p:anim>
                                    <p:anim calcmode="lin" valueType="num">
                                      <p:cBhvr>
                                        <p:cTn id="50" dur="1000" fill="hold">
                                          <p:stCondLst>
                                            <p:cond delay="0"/>
                                          </p:stCondLst>
                                        </p:cTn>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20" grpId="0" animBg="1"/>
      <p:bldP spid="22" grpId="0" animBg="1"/>
      <p:bldP spid="32" grpId="0" animBg="1"/>
      <p:bldP spid="33"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3" name="Rectangle 32"/>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4" name="Rectangle 33"/>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0" name="직사각형 16"/>
          <p:cNvSpPr/>
          <p:nvPr/>
        </p:nvSpPr>
        <p:spPr>
          <a:xfrm>
            <a:off x="2627784" y="625272"/>
            <a:ext cx="4464496"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6"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7"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8" name="Rectangle 17"/>
          <p:cNvSpPr/>
          <p:nvPr/>
        </p:nvSpPr>
        <p:spPr>
          <a:xfrm>
            <a:off x="1115616" y="1412776"/>
            <a:ext cx="7339249" cy="576064"/>
          </a:xfrm>
          <a:prstGeom prst="rect">
            <a:avLst/>
          </a:prstGeom>
          <a:solidFill>
            <a:schemeClr val="bg1"/>
          </a:solidFill>
          <a:ln w="635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solidFill>
                  <a:schemeClr val="tx1"/>
                </a:solidFill>
              </a:rPr>
              <a:t>일제가 </a:t>
            </a:r>
            <a:r>
              <a:rPr lang="ko-KR" altLang="en-US">
                <a:solidFill>
                  <a:srgbClr val="0070C0"/>
                </a:solidFill>
                <a:effectLst>
                  <a:outerShdw blurRad="38100" dist="38100" dir="2700000" algn="tl" rotWithShape="0">
                    <a:srgbClr val="000000">
                      <a:alpha val="40000"/>
                    </a:srgbClr>
                  </a:outerShdw>
                </a:effectLst>
              </a:rPr>
              <a:t>인적</a:t>
            </a:r>
            <a:r>
              <a:rPr lang="en-US" altLang="ko-KR">
                <a:solidFill>
                  <a:srgbClr val="0070C0"/>
                </a:solidFill>
                <a:effectLst>
                  <a:outerShdw blurRad="38100" dist="38100" dir="2700000" algn="tl" rotWithShape="0">
                    <a:srgbClr val="000000">
                      <a:alpha val="40000"/>
                    </a:srgbClr>
                  </a:outerShdw>
                </a:effectLst>
              </a:rPr>
              <a:t>·</a:t>
            </a:r>
            <a:r>
              <a:rPr lang="ko-KR" altLang="en-US">
                <a:solidFill>
                  <a:srgbClr val="0070C0"/>
                </a:solidFill>
                <a:effectLst>
                  <a:outerShdw blurRad="38100" dist="38100" dir="2700000" algn="tl" rotWithShape="0">
                    <a:srgbClr val="000000">
                      <a:alpha val="40000"/>
                    </a:srgbClr>
                  </a:outerShdw>
                </a:effectLst>
              </a:rPr>
              <a:t>물적 자원의 총동원</a:t>
            </a:r>
            <a:r>
              <a:rPr lang="ko-KR" altLang="en-US">
                <a:solidFill>
                  <a:schemeClr val="tx1"/>
                </a:solidFill>
              </a:rPr>
              <a:t>을 위해 제정</a:t>
            </a:r>
            <a:r>
              <a:rPr lang="en-US" altLang="ko-KR">
                <a:solidFill>
                  <a:schemeClr val="tx1"/>
                </a:solidFill>
              </a:rPr>
              <a:t>·</a:t>
            </a:r>
            <a:r>
              <a:rPr lang="ko-KR" altLang="en-US">
                <a:solidFill>
                  <a:schemeClr val="tx1"/>
                </a:solidFill>
              </a:rPr>
              <a:t>공포한 전시통제의 기본법</a:t>
            </a:r>
            <a:endParaRPr lang="en-US" altLang="ko-KR">
              <a:solidFill>
                <a:schemeClr val="tx1"/>
              </a:solidFill>
            </a:endParaRPr>
          </a:p>
        </p:txBody>
      </p:sp>
      <p:sp>
        <p:nvSpPr>
          <p:cNvPr id="19" name="Rectangle 18"/>
          <p:cNvSpPr/>
          <p:nvPr/>
        </p:nvSpPr>
        <p:spPr>
          <a:xfrm>
            <a:off x="323528" y="1988840"/>
            <a:ext cx="539437" cy="523220"/>
          </a:xfrm>
          <a:prstGeom prst="rect">
            <a:avLst/>
          </a:prstGeom>
        </p:spPr>
        <p:txBody>
          <a:bodyPr wrap="none">
            <a:spAutoFit/>
          </a:bodyPr>
          <a:lstStyle/>
          <a:p>
            <a:pPr lvl="0">
              <a:defRPr lang="ko-KR" altLang="en-US"/>
            </a:pPr>
            <a:r>
              <a:rPr lang="ko-KR" altLang="en-US" sz="2800" b="1"/>
              <a:t>⇒</a:t>
            </a:r>
          </a:p>
        </p:txBody>
      </p:sp>
      <p:sp>
        <p:nvSpPr>
          <p:cNvPr id="20" name="TextBox 19"/>
          <p:cNvSpPr txBox="1"/>
          <p:nvPr/>
        </p:nvSpPr>
        <p:spPr>
          <a:xfrm>
            <a:off x="683568" y="2060848"/>
            <a:ext cx="8513772" cy="646331"/>
          </a:xfrm>
          <a:prstGeom prst="rect">
            <a:avLst/>
          </a:prstGeom>
          <a:noFill/>
        </p:spPr>
        <p:txBody>
          <a:bodyPr wrap="none">
            <a:spAutoFit/>
          </a:bodyPr>
          <a:lstStyle/>
          <a:p>
            <a:pPr lvl="0">
              <a:defRPr lang="ko-KR" altLang="en-US"/>
            </a:pPr>
            <a:r>
              <a:rPr lang="ko-KR" altLang="en-US" b="1">
                <a:solidFill>
                  <a:srgbClr val="0070C0"/>
                </a:solidFill>
                <a:effectLst>
                  <a:outerShdw blurRad="38100" dist="38100" dir="2700000" algn="tl" rotWithShape="0">
                    <a:srgbClr val="000000">
                      <a:alpha val="40000"/>
                    </a:srgbClr>
                  </a:outerShdw>
                </a:effectLst>
              </a:rPr>
              <a:t>전쟁에 수행</a:t>
            </a:r>
            <a:r>
              <a:rPr lang="ko-KR" altLang="en-US"/>
              <a:t>하기 위해 한반도 내에서 노동력과 물자 등을 수탈한 뒤</a:t>
            </a:r>
            <a:r>
              <a:rPr lang="en-US" altLang="ko-KR"/>
              <a:t>,</a:t>
            </a:r>
            <a:r>
              <a:rPr lang="ko-KR" altLang="en-US"/>
              <a:t> 이를 전쟁에 </a:t>
            </a:r>
          </a:p>
          <a:p>
            <a:pPr lvl="0">
              <a:defRPr lang="ko-KR" altLang="en-US"/>
            </a:pPr>
            <a:r>
              <a:rPr lang="ko-KR" altLang="en-US"/>
              <a:t>동원하여 수행한 전시 체제의 법령</a:t>
            </a:r>
          </a:p>
        </p:txBody>
      </p:sp>
      <p:sp>
        <p:nvSpPr>
          <p:cNvPr id="21" name="TextBox 20"/>
          <p:cNvSpPr txBox="1"/>
          <p:nvPr/>
        </p:nvSpPr>
        <p:spPr>
          <a:xfrm>
            <a:off x="361248" y="2996952"/>
            <a:ext cx="1177992" cy="369332"/>
          </a:xfrm>
          <a:prstGeom prst="rect">
            <a:avLst/>
          </a:prstGeom>
          <a:noFill/>
        </p:spPr>
        <p:txBody>
          <a:bodyPr wrap="none">
            <a:spAutoFit/>
          </a:bodyPr>
          <a:lstStyle/>
          <a:p>
            <a:pPr lvl="0">
              <a:defRPr lang="ko-KR" altLang="en-US"/>
            </a:pPr>
            <a:r>
              <a:rPr lang="ko-KR" altLang="en-US"/>
              <a:t> 주요내용</a:t>
            </a:r>
          </a:p>
        </p:txBody>
      </p:sp>
      <p:sp>
        <p:nvSpPr>
          <p:cNvPr id="3" name="TextBox 2"/>
          <p:cNvSpPr txBox="1"/>
          <p:nvPr/>
        </p:nvSpPr>
        <p:spPr>
          <a:xfrm>
            <a:off x="251520" y="2708920"/>
            <a:ext cx="382845" cy="646331"/>
          </a:xfrm>
          <a:prstGeom prst="rect">
            <a:avLst/>
          </a:prstGeom>
          <a:noFill/>
        </p:spPr>
        <p:txBody>
          <a:bodyPr wrap="none">
            <a:spAutoFit/>
          </a:bodyPr>
          <a:lstStyle/>
          <a:p>
            <a:pPr lvl="0">
              <a:defRPr lang="ko-KR" altLang="en-US"/>
            </a:pPr>
            <a:r>
              <a:rPr lang="en-US" altLang="ko-KR" sz="3600">
                <a:solidFill>
                  <a:srgbClr val="66FFCC"/>
                </a:solidFill>
                <a:effectLst>
                  <a:outerShdw blurRad="38100" dist="38100" dir="2700000" algn="tl" rotWithShape="0">
                    <a:srgbClr val="000000">
                      <a:alpha val="40000"/>
                    </a:srgbClr>
                  </a:outerShdw>
                </a:effectLst>
              </a:rPr>
              <a:t>*</a:t>
            </a:r>
          </a:p>
        </p:txBody>
      </p:sp>
      <p:sp>
        <p:nvSpPr>
          <p:cNvPr id="22" name="Flowchart: Alternate Process 21"/>
          <p:cNvSpPr/>
          <p:nvPr/>
        </p:nvSpPr>
        <p:spPr>
          <a:xfrm>
            <a:off x="395536" y="3356992"/>
            <a:ext cx="8361727" cy="571455"/>
          </a:xfrm>
          <a:prstGeom prst="flowChartAlternateProcess">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1600">
                <a:solidFill>
                  <a:schemeClr val="tx1"/>
                </a:solidFill>
              </a:rPr>
              <a:t>제</a:t>
            </a:r>
            <a:r>
              <a:rPr lang="en-US" altLang="ko-KR" sz="1600">
                <a:solidFill>
                  <a:schemeClr val="tx1"/>
                </a:solidFill>
              </a:rPr>
              <a:t>1</a:t>
            </a:r>
            <a:r>
              <a:rPr lang="ko-KR" altLang="en-US" sz="1600">
                <a:solidFill>
                  <a:schemeClr val="tx1"/>
                </a:solidFill>
              </a:rPr>
              <a:t>조 </a:t>
            </a:r>
            <a:r>
              <a:rPr lang="en-US" altLang="ko-KR" sz="1600">
                <a:solidFill>
                  <a:schemeClr val="tx1"/>
                </a:solidFill>
              </a:rPr>
              <a:t>: </a:t>
            </a:r>
            <a:r>
              <a:rPr lang="ko-KR" altLang="en-US" sz="1600">
                <a:solidFill>
                  <a:schemeClr val="tx1"/>
                </a:solidFill>
              </a:rPr>
              <a:t>전시에 국방목적을 달성하기 위해 국가의 전력을 가장 유효하게 발휘하도록</a:t>
            </a:r>
            <a:r>
              <a:rPr lang="en-US" altLang="ko-KR" sz="1600">
                <a:solidFill>
                  <a:schemeClr val="tx1"/>
                </a:solidFill>
              </a:rPr>
              <a:t> </a:t>
            </a:r>
          </a:p>
          <a:p>
            <a:pPr algn="ctr">
              <a:defRPr lang="ko-KR" altLang="en-US"/>
            </a:pPr>
            <a:r>
              <a:rPr lang="ko-KR" altLang="en-US" sz="1600">
                <a:solidFill>
                  <a:schemeClr val="tx1"/>
                </a:solidFill>
              </a:rPr>
              <a:t>인적 및 물적 자원을 운용하는 것을 말한다</a:t>
            </a:r>
          </a:p>
        </p:txBody>
      </p:sp>
      <p:sp>
        <p:nvSpPr>
          <p:cNvPr id="23" name="Flowchart: Alternate Process 22"/>
          <p:cNvSpPr/>
          <p:nvPr/>
        </p:nvSpPr>
        <p:spPr>
          <a:xfrm>
            <a:off x="395536" y="4043341"/>
            <a:ext cx="8361727" cy="465779"/>
          </a:xfrm>
          <a:prstGeom prst="flowChartAlternateProcess">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1600">
                <a:solidFill>
                  <a:schemeClr val="tx1"/>
                </a:solidFill>
              </a:rPr>
              <a:t>제</a:t>
            </a:r>
            <a:r>
              <a:rPr lang="en-US" altLang="ko-KR" sz="1600">
                <a:solidFill>
                  <a:schemeClr val="tx1"/>
                </a:solidFill>
              </a:rPr>
              <a:t>4</a:t>
            </a:r>
            <a:r>
              <a:rPr lang="ko-KR" altLang="en-US" sz="1600">
                <a:solidFill>
                  <a:schemeClr val="tx1"/>
                </a:solidFill>
              </a:rPr>
              <a:t>조 </a:t>
            </a:r>
            <a:r>
              <a:rPr lang="en-US" altLang="ko-KR" sz="1600">
                <a:solidFill>
                  <a:schemeClr val="tx1"/>
                </a:solidFill>
              </a:rPr>
              <a:t>: </a:t>
            </a:r>
            <a:r>
              <a:rPr lang="ko-KR" altLang="en-US" sz="1600">
                <a:solidFill>
                  <a:schemeClr val="tx1"/>
                </a:solidFill>
              </a:rPr>
              <a:t>정부는 </a:t>
            </a:r>
            <a:r>
              <a:rPr lang="en-US" altLang="ko-KR" sz="1600">
                <a:solidFill>
                  <a:schemeClr val="tx1"/>
                </a:solidFill>
              </a:rPr>
              <a:t> </a:t>
            </a:r>
            <a:r>
              <a:rPr lang="ko-KR" altLang="en-US" sz="1600">
                <a:solidFill>
                  <a:schemeClr val="tx1"/>
                </a:solidFill>
              </a:rPr>
              <a:t>제국신민을 징용하여 총동원 업무에 종사하게 할 수 있다</a:t>
            </a:r>
            <a:r>
              <a:rPr lang="en-US" altLang="ko-KR" sz="1600">
                <a:solidFill>
                  <a:schemeClr val="tx1"/>
                </a:solidFill>
              </a:rPr>
              <a:t>. </a:t>
            </a:r>
            <a:endParaRPr lang="ko-KR" altLang="en-US" sz="1600">
              <a:solidFill>
                <a:schemeClr val="tx1"/>
              </a:solidFill>
            </a:endParaRPr>
          </a:p>
        </p:txBody>
      </p:sp>
      <p:sp>
        <p:nvSpPr>
          <p:cNvPr id="24" name="Flowchart: Alternate Process 23"/>
          <p:cNvSpPr/>
          <p:nvPr/>
        </p:nvSpPr>
        <p:spPr>
          <a:xfrm>
            <a:off x="395536" y="4590412"/>
            <a:ext cx="8361728" cy="638788"/>
          </a:xfrm>
          <a:prstGeom prst="flowChartAlternateProcess">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1600">
                <a:solidFill>
                  <a:schemeClr val="tx1"/>
                </a:solidFill>
              </a:rPr>
              <a:t>제</a:t>
            </a:r>
            <a:r>
              <a:rPr lang="en-US" altLang="ko-KR" sz="1600">
                <a:solidFill>
                  <a:schemeClr val="tx1"/>
                </a:solidFill>
              </a:rPr>
              <a:t>7</a:t>
            </a:r>
            <a:r>
              <a:rPr lang="ko-KR" altLang="en-US" sz="1600">
                <a:solidFill>
                  <a:schemeClr val="tx1"/>
                </a:solidFill>
              </a:rPr>
              <a:t>조 </a:t>
            </a:r>
            <a:r>
              <a:rPr lang="en-US" altLang="ko-KR" sz="1600">
                <a:solidFill>
                  <a:schemeClr val="tx1"/>
                </a:solidFill>
              </a:rPr>
              <a:t>: </a:t>
            </a:r>
            <a:r>
              <a:rPr lang="ko-KR" altLang="en-US" sz="1600">
                <a:solidFill>
                  <a:schemeClr val="tx1"/>
                </a:solidFill>
              </a:rPr>
              <a:t>정부는</a:t>
            </a:r>
            <a:r>
              <a:rPr lang="en-US" altLang="ko-KR" sz="1600">
                <a:solidFill>
                  <a:schemeClr val="tx1"/>
                </a:solidFill>
              </a:rPr>
              <a:t> </a:t>
            </a:r>
            <a:r>
              <a:rPr lang="ko-KR" altLang="en-US" sz="1600">
                <a:solidFill>
                  <a:schemeClr val="tx1"/>
                </a:solidFill>
              </a:rPr>
              <a:t>작업소의 폐쇄</a:t>
            </a:r>
            <a:r>
              <a:rPr lang="en-US" altLang="ko-KR" sz="1600">
                <a:solidFill>
                  <a:schemeClr val="tx1"/>
                </a:solidFill>
              </a:rPr>
              <a:t>, </a:t>
            </a:r>
            <a:r>
              <a:rPr lang="ko-KR" altLang="en-US" sz="1600">
                <a:solidFill>
                  <a:schemeClr val="tx1"/>
                </a:solidFill>
              </a:rPr>
              <a:t>작업 혹은 노무의 중지</a:t>
            </a:r>
            <a:r>
              <a:rPr lang="en-US" altLang="ko-KR" sz="1600">
                <a:solidFill>
                  <a:schemeClr val="tx1"/>
                </a:solidFill>
              </a:rPr>
              <a:t>, </a:t>
            </a:r>
            <a:r>
              <a:rPr lang="ko-KR" altLang="en-US" sz="1600">
                <a:solidFill>
                  <a:schemeClr val="tx1"/>
                </a:solidFill>
              </a:rPr>
              <a:t>기타의 노동 쟁의에 관한 행위의 </a:t>
            </a:r>
          </a:p>
          <a:p>
            <a:pPr algn="ctr">
              <a:defRPr lang="ko-KR" altLang="en-US"/>
            </a:pPr>
            <a:r>
              <a:rPr lang="ko-KR" altLang="en-US" sz="1600">
                <a:solidFill>
                  <a:schemeClr val="tx1"/>
                </a:solidFill>
              </a:rPr>
              <a:t>제한 혹은 금지를 행할 수 있다</a:t>
            </a:r>
          </a:p>
        </p:txBody>
      </p:sp>
      <p:sp>
        <p:nvSpPr>
          <p:cNvPr id="27" name="TextBox 26"/>
          <p:cNvSpPr txBox="1"/>
          <p:nvPr/>
        </p:nvSpPr>
        <p:spPr>
          <a:xfrm>
            <a:off x="1043608" y="476672"/>
            <a:ext cx="7668344" cy="750148"/>
          </a:xfrm>
          <a:prstGeom prst="rect">
            <a:avLst/>
          </a:prstGeom>
          <a:solidFill>
            <a:srgbClr val="FFFFFF">
              <a:alpha val="71000"/>
            </a:srgbClr>
          </a:solidFill>
        </p:spPr>
        <p:txBody>
          <a:bodyPr wrap="square">
            <a:spAutoFit/>
          </a:bodyPr>
          <a:lstStyle/>
          <a:p>
            <a:pPr algn="ctr">
              <a:defRPr lang="ko-KR" altLang="en-US"/>
            </a:pPr>
            <a:r>
              <a:rPr lang="ko-KR" altLang="en-US" sz="4400" b="1">
                <a:blipFill rotWithShape="1">
                  <a:blip r:embed="rId2"/>
                  <a:stretch>
                    <a:fillRect/>
                  </a:stretch>
                </a:blipFill>
                <a:effectLst>
                  <a:outerShdw blurRad="38100" dist="38100" dir="2700000" algn="tl" rotWithShape="0">
                    <a:srgbClr val="000000">
                      <a:alpha val="40000"/>
                    </a:srgbClr>
                  </a:outerShdw>
                </a:effectLst>
              </a:rPr>
              <a:t>국가총동원법이란</a:t>
            </a:r>
            <a:r>
              <a:rPr lang="en-US" altLang="ko-KR" sz="4400" b="1">
                <a:blipFill rotWithShape="1">
                  <a:blip r:embed="rId2"/>
                  <a:stretch>
                    <a:fillRect/>
                  </a:stretch>
                </a:blipFill>
                <a:effectLst>
                  <a:outerShdw blurRad="38100" dist="38100" dir="2700000" algn="tl" rotWithShape="0">
                    <a:srgbClr val="000000">
                      <a:alpha val="40000"/>
                    </a:srgbClr>
                  </a:outerShdw>
                </a:effectLst>
              </a:rPr>
              <a:t>?</a:t>
            </a:r>
            <a:endParaRPr lang="ko-KR" altLang="en-US" sz="2400" b="1">
              <a:effectLst>
                <a:outerShdw blurRad="38100" dist="38100" dir="2700000" algn="tl" rotWithShape="0">
                  <a:srgbClr val="000000">
                    <a:alpha val="40000"/>
                  </a:srgbClr>
                </a:outerShdw>
              </a:effectLst>
            </a:endParaRPr>
          </a:p>
        </p:txBody>
      </p:sp>
      <p:pic>
        <p:nvPicPr>
          <p:cNvPr id="28" name="그림 10" descr="벚4.png"/>
          <p:cNvPicPr>
            <a:picLocks noChangeAspect="1"/>
          </p:cNvPicPr>
          <p:nvPr/>
        </p:nvPicPr>
        <p:blipFill rotWithShape="1">
          <a:blip r:embed="rId3" cstate="print"/>
          <a:stretch>
            <a:fillRect/>
          </a:stretch>
        </p:blipFill>
        <p:spPr>
          <a:xfrm rot="2995632">
            <a:off x="1949868" y="107512"/>
            <a:ext cx="712596" cy="818337"/>
          </a:xfrm>
          <a:prstGeom prst="rect">
            <a:avLst/>
          </a:prstGeom>
        </p:spPr>
      </p:pic>
      <p:pic>
        <p:nvPicPr>
          <p:cNvPr id="29" name="그림 10" descr="벚4.png"/>
          <p:cNvPicPr>
            <a:picLocks noChangeAspect="1"/>
          </p:cNvPicPr>
          <p:nvPr/>
        </p:nvPicPr>
        <p:blipFill rotWithShape="1">
          <a:blip r:embed="rId3" cstate="print"/>
          <a:stretch>
            <a:fillRect/>
          </a:stretch>
        </p:blipFill>
        <p:spPr>
          <a:xfrm rot="14343378">
            <a:off x="8235674" y="5711308"/>
            <a:ext cx="1201789" cy="1380121"/>
          </a:xfrm>
          <a:prstGeom prst="rect">
            <a:avLst/>
          </a:prstGeom>
        </p:spPr>
      </p:pic>
      <p:sp>
        <p:nvSpPr>
          <p:cNvPr id="26" name="Flowchart: Alternate Process 25"/>
          <p:cNvSpPr/>
          <p:nvPr/>
        </p:nvSpPr>
        <p:spPr>
          <a:xfrm>
            <a:off x="395536" y="6071006"/>
            <a:ext cx="8361727" cy="598354"/>
          </a:xfrm>
          <a:prstGeom prst="flowChartAlternateProcess">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1600">
                <a:solidFill>
                  <a:schemeClr val="tx1"/>
                </a:solidFill>
              </a:rPr>
              <a:t>제</a:t>
            </a:r>
            <a:r>
              <a:rPr lang="en-US" altLang="ko-KR" sz="1600">
                <a:solidFill>
                  <a:schemeClr val="tx1"/>
                </a:solidFill>
              </a:rPr>
              <a:t>20</a:t>
            </a:r>
            <a:r>
              <a:rPr lang="ko-KR" altLang="en-US" sz="1600">
                <a:solidFill>
                  <a:schemeClr val="tx1"/>
                </a:solidFill>
              </a:rPr>
              <a:t>조 </a:t>
            </a:r>
            <a:r>
              <a:rPr lang="en-US" altLang="ko-KR" sz="1600">
                <a:solidFill>
                  <a:schemeClr val="tx1"/>
                </a:solidFill>
              </a:rPr>
              <a:t>: </a:t>
            </a:r>
            <a:r>
              <a:rPr lang="ko-KR" altLang="en-US" sz="1600">
                <a:solidFill>
                  <a:schemeClr val="tx1"/>
                </a:solidFill>
              </a:rPr>
              <a:t>정부는 전시에 국가총동원상 필요할 때는 칙령이 정하는 바에 따라 신문지</a:t>
            </a:r>
            <a:r>
              <a:rPr lang="en-US" altLang="ko-KR" sz="1600">
                <a:solidFill>
                  <a:schemeClr val="tx1"/>
                </a:solidFill>
              </a:rPr>
              <a:t>, </a:t>
            </a:r>
          </a:p>
          <a:p>
            <a:pPr algn="ctr">
              <a:defRPr lang="ko-KR" altLang="en-US"/>
            </a:pPr>
            <a:r>
              <a:rPr lang="ko-KR" altLang="en-US" sz="1600">
                <a:solidFill>
                  <a:schemeClr val="tx1"/>
                </a:solidFill>
              </a:rPr>
              <a:t>기타 출판물의  게재에 대하여 제한 또는 금지를 행할 수 있다</a:t>
            </a:r>
            <a:r>
              <a:rPr lang="en-US" altLang="ko-KR" sz="1600">
                <a:solidFill>
                  <a:schemeClr val="tx1"/>
                </a:solidFill>
              </a:rPr>
              <a:t>.</a:t>
            </a:r>
            <a:endParaRPr lang="ko-KR" altLang="en-US" sz="1600">
              <a:solidFill>
                <a:schemeClr val="tx1"/>
              </a:solidFill>
            </a:endParaRPr>
          </a:p>
        </p:txBody>
      </p:sp>
      <p:sp>
        <p:nvSpPr>
          <p:cNvPr id="25" name="Flowchart: Alternate Process 24"/>
          <p:cNvSpPr/>
          <p:nvPr/>
        </p:nvSpPr>
        <p:spPr>
          <a:xfrm>
            <a:off x="395536" y="5350926"/>
            <a:ext cx="8361727" cy="598354"/>
          </a:xfrm>
          <a:prstGeom prst="flowChartAlternateProcess">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1600">
                <a:solidFill>
                  <a:schemeClr val="tx1"/>
                </a:solidFill>
              </a:rPr>
              <a:t>제</a:t>
            </a:r>
            <a:r>
              <a:rPr lang="en-US" altLang="ko-KR" sz="1600">
                <a:solidFill>
                  <a:schemeClr val="tx1"/>
                </a:solidFill>
              </a:rPr>
              <a:t>8</a:t>
            </a:r>
            <a:r>
              <a:rPr lang="ko-KR" altLang="en-US" sz="1600">
                <a:solidFill>
                  <a:schemeClr val="tx1"/>
                </a:solidFill>
              </a:rPr>
              <a:t>조 </a:t>
            </a:r>
            <a:r>
              <a:rPr lang="en-US" altLang="ko-KR" sz="1600">
                <a:solidFill>
                  <a:schemeClr val="tx1"/>
                </a:solidFill>
              </a:rPr>
              <a:t>: </a:t>
            </a:r>
            <a:r>
              <a:rPr lang="ko-KR" altLang="en-US" sz="1600">
                <a:solidFill>
                  <a:schemeClr val="tx1"/>
                </a:solidFill>
              </a:rPr>
              <a:t>정부는 </a:t>
            </a:r>
            <a:r>
              <a:rPr lang="en-US" altLang="ko-KR" sz="1600">
                <a:solidFill>
                  <a:schemeClr val="tx1"/>
                </a:solidFill>
              </a:rPr>
              <a:t> </a:t>
            </a:r>
            <a:r>
              <a:rPr lang="ko-KR" altLang="en-US" sz="1600">
                <a:solidFill>
                  <a:schemeClr val="tx1"/>
                </a:solidFill>
              </a:rPr>
              <a:t>물자의 생산</a:t>
            </a:r>
            <a:r>
              <a:rPr lang="en-US" altLang="ko-KR" sz="1600">
                <a:solidFill>
                  <a:schemeClr val="tx1"/>
                </a:solidFill>
              </a:rPr>
              <a:t>, </a:t>
            </a:r>
            <a:r>
              <a:rPr lang="ko-KR" altLang="en-US" sz="1600">
                <a:solidFill>
                  <a:schemeClr val="tx1"/>
                </a:solidFill>
              </a:rPr>
              <a:t>수리</a:t>
            </a:r>
            <a:r>
              <a:rPr lang="en-US" altLang="ko-KR" sz="1600">
                <a:solidFill>
                  <a:schemeClr val="tx1"/>
                </a:solidFill>
              </a:rPr>
              <a:t>, </a:t>
            </a:r>
            <a:r>
              <a:rPr lang="ko-KR" altLang="en-US" sz="1600">
                <a:solidFill>
                  <a:schemeClr val="tx1"/>
                </a:solidFill>
              </a:rPr>
              <a:t>배급</a:t>
            </a:r>
            <a:r>
              <a:rPr lang="en-US" altLang="ko-KR" sz="1600">
                <a:solidFill>
                  <a:schemeClr val="tx1"/>
                </a:solidFill>
              </a:rPr>
              <a:t>, </a:t>
            </a:r>
            <a:r>
              <a:rPr lang="ko-KR" altLang="en-US" sz="1600">
                <a:solidFill>
                  <a:schemeClr val="tx1"/>
                </a:solidFill>
              </a:rPr>
              <a:t>양도</a:t>
            </a:r>
            <a:r>
              <a:rPr lang="en-US" altLang="ko-KR" sz="1600">
                <a:solidFill>
                  <a:schemeClr val="tx1"/>
                </a:solidFill>
              </a:rPr>
              <a:t>, </a:t>
            </a:r>
            <a:r>
              <a:rPr lang="ko-KR" altLang="en-US" sz="1600">
                <a:solidFill>
                  <a:schemeClr val="tx1"/>
                </a:solidFill>
              </a:rPr>
              <a:t>기타의 처분</a:t>
            </a:r>
            <a:r>
              <a:rPr lang="en-US" altLang="ko-KR" sz="1600">
                <a:solidFill>
                  <a:schemeClr val="tx1"/>
                </a:solidFill>
              </a:rPr>
              <a:t>, </a:t>
            </a:r>
            <a:r>
              <a:rPr lang="ko-KR" altLang="en-US" sz="1600">
                <a:solidFill>
                  <a:schemeClr val="tx1"/>
                </a:solidFill>
              </a:rPr>
              <a:t>사용</a:t>
            </a:r>
            <a:r>
              <a:rPr lang="en-US" altLang="ko-KR" sz="1600">
                <a:solidFill>
                  <a:schemeClr val="tx1"/>
                </a:solidFill>
              </a:rPr>
              <a:t>, </a:t>
            </a:r>
            <a:r>
              <a:rPr lang="ko-KR" altLang="en-US" sz="1600">
                <a:solidFill>
                  <a:schemeClr val="tx1"/>
                </a:solidFill>
              </a:rPr>
              <a:t>소비</a:t>
            </a:r>
            <a:r>
              <a:rPr lang="en-US" altLang="ko-KR" sz="1600">
                <a:solidFill>
                  <a:schemeClr val="tx1"/>
                </a:solidFill>
              </a:rPr>
              <a:t>, </a:t>
            </a:r>
            <a:r>
              <a:rPr lang="ko-KR" altLang="en-US" sz="1600">
                <a:solidFill>
                  <a:schemeClr val="tx1"/>
                </a:solidFill>
              </a:rPr>
              <a:t>소지 및 이동에 </a:t>
            </a:r>
          </a:p>
          <a:p>
            <a:pPr algn="ctr">
              <a:defRPr lang="ko-KR" altLang="en-US"/>
            </a:pPr>
            <a:r>
              <a:rPr lang="ko-KR" altLang="en-US" sz="1600">
                <a:solidFill>
                  <a:schemeClr val="tx1"/>
                </a:solidFill>
              </a:rPr>
              <a:t>관하여</a:t>
            </a:r>
            <a:r>
              <a:rPr lang="en-US" altLang="ko-KR" sz="1600">
                <a:solidFill>
                  <a:schemeClr val="tx1"/>
                </a:solidFill>
              </a:rPr>
              <a:t> </a:t>
            </a:r>
            <a:r>
              <a:rPr lang="ko-KR" altLang="en-US" sz="1600">
                <a:solidFill>
                  <a:schemeClr val="tx1"/>
                </a:solidFill>
              </a:rPr>
              <a:t>필요한 명령을 내릴 수 있다</a:t>
            </a:r>
            <a:r>
              <a:rPr lang="en-US" altLang="ko-KR" sz="1600">
                <a:solidFill>
                  <a:schemeClr val="tx1"/>
                </a:solidFill>
              </a:rPr>
              <a:t>.</a:t>
            </a:r>
            <a:endParaRPr lang="ko-KR" altLang="en-US" sz="1600">
              <a:solidFill>
                <a:schemeClr val="tx1"/>
              </a:solidFill>
            </a:endParaRPr>
          </a:p>
        </p:txBody>
      </p:sp>
      <p:pic>
        <p:nvPicPr>
          <p:cNvPr id="31" name="그림 14" descr="벚4.png"/>
          <p:cNvPicPr>
            <a:picLocks noChangeAspect="1"/>
          </p:cNvPicPr>
          <p:nvPr/>
        </p:nvPicPr>
        <p:blipFill rotWithShape="1">
          <a:blip r:embed="rId4" cstate="print"/>
          <a:stretch>
            <a:fillRect/>
          </a:stretch>
        </p:blipFill>
        <p:spPr>
          <a:xfrm rot="7871326">
            <a:off x="59877" y="5756300"/>
            <a:ext cx="229083" cy="2630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p:tmPct val="10000"/>
                                  </p:iterate>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fill="hold">
                                          <p:stCondLst>
                                            <p:cond delay="0"/>
                                          </p:stCondLst>
                                        </p:cTn>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fill="hold" grpId="0" nodeType="clickEffect">
                                  <p:stCondLst>
                                    <p:cond delay="0"/>
                                  </p:stCondLst>
                                  <p:iterate>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stCondLst>
                                            <p:cond delay="0"/>
                                          </p:stCondLst>
                                        </p:cTn>
                                        <p:tgtEl>
                                          <p:spTgt spid="3"/>
                                        </p:tgtEl>
                                        <p:attrNameLst>
                                          <p:attrName>ppt_w</p:attrName>
                                        </p:attrNameLst>
                                      </p:cBhvr>
                                      <p:tavLst>
                                        <p:tav tm="0">
                                          <p:val>
                                            <p:strVal val="#ppt_w+.3"/>
                                          </p:val>
                                        </p:tav>
                                        <p:tav tm="100000">
                                          <p:val>
                                            <p:strVal val="#ppt_w"/>
                                          </p:val>
                                        </p:tav>
                                      </p:tavLst>
                                    </p:anim>
                                    <p:anim calcmode="lin" valueType="num">
                                      <p:cBhvr>
                                        <p:cTn id="13" dur="1000" fill="hold">
                                          <p:stCondLst>
                                            <p:cond delay="0"/>
                                          </p:stCondLst>
                                        </p:cTn>
                                        <p:tgtEl>
                                          <p:spTgt spid="3"/>
                                        </p:tgtEl>
                                        <p:attrNameLst>
                                          <p:attrName>ppt_h</p:attrName>
                                        </p:attrNameLst>
                                      </p:cBhvr>
                                      <p:tavLst>
                                        <p:tav tm="0">
                                          <p:val>
                                            <p:strVal val="#ppt_h"/>
                                          </p:val>
                                        </p:tav>
                                        <p:tav tm="100000">
                                          <p:val>
                                            <p:strVal val="#ppt_h"/>
                                          </p:val>
                                        </p:tav>
                                      </p:tavLst>
                                    </p:anim>
                                    <p:animEffect transition="in" filter="fade">
                                      <p:cBhvr>
                                        <p:cTn id="14" dur="1000" fill="hold">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p:tmPct val="10000"/>
                                  </p:iterate>
                                  <p:childTnLst>
                                    <p:set>
                                      <p:cBhvr>
                                        <p:cTn id="18" dur="1" fill="hold">
                                          <p:stCondLst>
                                            <p:cond delay="0"/>
                                          </p:stCondLst>
                                        </p:cTn>
                                        <p:tgtEl>
                                          <p:spTgt spid="22"/>
                                        </p:tgtEl>
                                        <p:attrNameLst>
                                          <p:attrName>style.visibility</p:attrName>
                                        </p:attrNameLst>
                                      </p:cBhvr>
                                      <p:to>
                                        <p:strVal val="visible"/>
                                      </p:to>
                                    </p:set>
                                    <p:animEffect transition="in" filter="fade">
                                      <p:cBhvr>
                                        <p:cTn id="19" dur="500" fill="hold">
                                          <p:stCondLst>
                                            <p:cond delay="0"/>
                                          </p:stCondLst>
                                        </p:cTn>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iterate>
                                    <p:tmPct val="10000"/>
                                  </p:iterate>
                                  <p:childTnLst>
                                    <p:set>
                                      <p:cBhvr>
                                        <p:cTn id="23" dur="1" fill="hold">
                                          <p:stCondLst>
                                            <p:cond delay="0"/>
                                          </p:stCondLst>
                                        </p:cTn>
                                        <p:tgtEl>
                                          <p:spTgt spid="23"/>
                                        </p:tgtEl>
                                        <p:attrNameLst>
                                          <p:attrName>style.visibility</p:attrName>
                                        </p:attrNameLst>
                                      </p:cBhvr>
                                      <p:to>
                                        <p:strVal val="visible"/>
                                      </p:to>
                                    </p:set>
                                    <p:animEffect transition="in" filter="fade">
                                      <p:cBhvr>
                                        <p:cTn id="24" dur="500" fill="hold">
                                          <p:stCondLst>
                                            <p:cond delay="0"/>
                                          </p:stCondLst>
                                        </p:cTn>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iterate>
                                    <p:tmPct val="10000"/>
                                  </p:iterate>
                                  <p:childTnLst>
                                    <p:set>
                                      <p:cBhvr>
                                        <p:cTn id="28" dur="1" fill="hold">
                                          <p:stCondLst>
                                            <p:cond delay="0"/>
                                          </p:stCondLst>
                                        </p:cTn>
                                        <p:tgtEl>
                                          <p:spTgt spid="24"/>
                                        </p:tgtEl>
                                        <p:attrNameLst>
                                          <p:attrName>style.visibility</p:attrName>
                                        </p:attrNameLst>
                                      </p:cBhvr>
                                      <p:to>
                                        <p:strVal val="visible"/>
                                      </p:to>
                                    </p:set>
                                    <p:animEffect transition="in" filter="fade">
                                      <p:cBhvr>
                                        <p:cTn id="29" dur="500" fill="hold">
                                          <p:stCondLst>
                                            <p:cond delay="0"/>
                                          </p:stCondLst>
                                        </p:cTn>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iterate>
                                    <p:tmPct val="10000"/>
                                  </p:iterate>
                                  <p:childTnLst>
                                    <p:set>
                                      <p:cBhvr>
                                        <p:cTn id="33" dur="1" fill="hold">
                                          <p:stCondLst>
                                            <p:cond delay="0"/>
                                          </p:stCondLst>
                                        </p:cTn>
                                        <p:tgtEl>
                                          <p:spTgt spid="25"/>
                                        </p:tgtEl>
                                        <p:attrNameLst>
                                          <p:attrName>style.visibility</p:attrName>
                                        </p:attrNameLst>
                                      </p:cBhvr>
                                      <p:to>
                                        <p:strVal val="visible"/>
                                      </p:to>
                                    </p:set>
                                    <p:animEffect transition="in" filter="fade">
                                      <p:cBhvr>
                                        <p:cTn id="34" dur="500" fill="hold">
                                          <p:stCondLst>
                                            <p:cond delay="0"/>
                                          </p:stCondLst>
                                        </p:cTn>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iterate>
                                    <p:tmPct val="10000"/>
                                  </p:iterate>
                                  <p:childTnLst>
                                    <p:set>
                                      <p:cBhvr>
                                        <p:cTn id="38" dur="1" fill="hold">
                                          <p:stCondLst>
                                            <p:cond delay="0"/>
                                          </p:stCondLst>
                                        </p:cTn>
                                        <p:tgtEl>
                                          <p:spTgt spid="26"/>
                                        </p:tgtEl>
                                        <p:attrNameLst>
                                          <p:attrName>style.visibility</p:attrName>
                                        </p:attrNameLst>
                                      </p:cBhvr>
                                      <p:to>
                                        <p:strVal val="visible"/>
                                      </p:to>
                                    </p:set>
                                    <p:animEffect transition="in" filter="fade">
                                      <p:cBhvr>
                                        <p:cTn id="39" dur="500" fill="hold">
                                          <p:stCondLst>
                                            <p:cond delay="0"/>
                                          </p:stCondLst>
                                        </p:cTn>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autoUpdateAnimBg="0"/>
      <p:bldP spid="22" grpId="0" animBg="1"/>
      <p:bldP spid="23" grpId="0" animBg="1"/>
      <p:bldP spid="24" grpId="0" animBg="1"/>
      <p:bldP spid="26"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997889" y="0"/>
            <a:ext cx="45719"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7" name="Rectangle 26"/>
          <p:cNvSpPr/>
          <p:nvPr/>
        </p:nvSpPr>
        <p:spPr>
          <a:xfrm>
            <a:off x="611560" y="0"/>
            <a:ext cx="10554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8" name="Rectangle 27"/>
          <p:cNvSpPr/>
          <p:nvPr/>
        </p:nvSpPr>
        <p:spPr>
          <a:xfrm>
            <a:off x="179512" y="0"/>
            <a:ext cx="216024" cy="6858000"/>
          </a:xfrm>
          <a:prstGeom prst="rect">
            <a:avLst/>
          </a:prstGeom>
          <a:solidFill>
            <a:srgbClr val="FFBDBD"/>
          </a:solidFill>
          <a:ln>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3" name="직사각형 16"/>
          <p:cNvSpPr/>
          <p:nvPr/>
        </p:nvSpPr>
        <p:spPr>
          <a:xfrm>
            <a:off x="827584" y="553264"/>
            <a:ext cx="8064896" cy="57148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6"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7"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 name="Rectangle 1"/>
          <p:cNvSpPr/>
          <p:nvPr/>
        </p:nvSpPr>
        <p:spPr>
          <a:xfrm>
            <a:off x="467544" y="1412776"/>
            <a:ext cx="5832648" cy="720080"/>
          </a:xfrm>
          <a:prstGeom prst="rect">
            <a:avLst/>
          </a:prstGeom>
          <a:solidFill>
            <a:schemeClr val="bg1"/>
          </a:solidFill>
          <a:ln w="19050">
            <a:solidFill>
              <a:srgbClr val="CC99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a:solidFill>
                  <a:schemeClr val="tx1"/>
                </a:solidFill>
              </a:rPr>
              <a:t>1938</a:t>
            </a:r>
            <a:r>
              <a:rPr lang="ko-KR" altLang="en-US">
                <a:solidFill>
                  <a:schemeClr val="tx1"/>
                </a:solidFill>
              </a:rPr>
              <a:t>년 </a:t>
            </a:r>
            <a:r>
              <a:rPr lang="ko-KR" altLang="en-US" sz="2400">
                <a:solidFill>
                  <a:srgbClr val="FF0000"/>
                </a:solidFill>
                <a:effectLst>
                  <a:outerShdw blurRad="38100" dist="38100" dir="2700000" algn="tl" rotWithShape="0">
                    <a:srgbClr val="000000">
                      <a:alpha val="40000"/>
                    </a:srgbClr>
                  </a:outerShdw>
                </a:effectLst>
              </a:rPr>
              <a:t>국가총동원법이 제정</a:t>
            </a:r>
            <a:r>
              <a:rPr lang="ko-KR" altLang="en-US">
                <a:solidFill>
                  <a:schemeClr val="tx1"/>
                </a:solidFill>
              </a:rPr>
              <a:t>됨</a:t>
            </a:r>
          </a:p>
        </p:txBody>
      </p:sp>
      <p:sp>
        <p:nvSpPr>
          <p:cNvPr id="12" name="Striped Right Arrow 6"/>
          <p:cNvSpPr/>
          <p:nvPr/>
        </p:nvSpPr>
        <p:spPr>
          <a:xfrm>
            <a:off x="3059832" y="2415152"/>
            <a:ext cx="1008112" cy="725816"/>
          </a:xfrm>
          <a:custGeom>
            <a:avLst/>
            <a:gdLst>
              <a:gd name="connsiteX0" fmla="*/ 0 w 3240360"/>
              <a:gd name="connsiteY0" fmla="*/ 450050 h 1800200"/>
              <a:gd name="connsiteX1" fmla="*/ 56256 w 3240360"/>
              <a:gd name="connsiteY1" fmla="*/ 450050 h 1800200"/>
              <a:gd name="connsiteX2" fmla="*/ 56256 w 3240360"/>
              <a:gd name="connsiteY2" fmla="*/ 1350150 h 1800200"/>
              <a:gd name="connsiteX3" fmla="*/ 0 w 3240360"/>
              <a:gd name="connsiteY3" fmla="*/ 1350150 h 1800200"/>
              <a:gd name="connsiteX4" fmla="*/ 0 w 3240360"/>
              <a:gd name="connsiteY4" fmla="*/ 450050 h 1800200"/>
              <a:gd name="connsiteX5" fmla="*/ 112513 w 3240360"/>
              <a:gd name="connsiteY5" fmla="*/ 450050 h 1800200"/>
              <a:gd name="connsiteX6" fmla="*/ 225025 w 3240360"/>
              <a:gd name="connsiteY6" fmla="*/ 450050 h 1800200"/>
              <a:gd name="connsiteX7" fmla="*/ 225025 w 3240360"/>
              <a:gd name="connsiteY7" fmla="*/ 1350150 h 1800200"/>
              <a:gd name="connsiteX8" fmla="*/ 112513 w 3240360"/>
              <a:gd name="connsiteY8" fmla="*/ 1350150 h 1800200"/>
              <a:gd name="connsiteX9" fmla="*/ 112513 w 3240360"/>
              <a:gd name="connsiteY9" fmla="*/ 450050 h 1800200"/>
              <a:gd name="connsiteX10" fmla="*/ 281281 w 3240360"/>
              <a:gd name="connsiteY10" fmla="*/ 450050 h 1800200"/>
              <a:gd name="connsiteX11" fmla="*/ 2340260 w 3240360"/>
              <a:gd name="connsiteY11" fmla="*/ 450050 h 1800200"/>
              <a:gd name="connsiteX12" fmla="*/ 2340260 w 3240360"/>
              <a:gd name="connsiteY12" fmla="*/ 0 h 1800200"/>
              <a:gd name="connsiteX13" fmla="*/ 3240360 w 3240360"/>
              <a:gd name="connsiteY13" fmla="*/ 900100 h 1800200"/>
              <a:gd name="connsiteX14" fmla="*/ 2340260 w 3240360"/>
              <a:gd name="connsiteY14" fmla="*/ 1800200 h 1800200"/>
              <a:gd name="connsiteX15" fmla="*/ 2340260 w 3240360"/>
              <a:gd name="connsiteY15" fmla="*/ 1350150 h 1800200"/>
              <a:gd name="connsiteX16" fmla="*/ 281281 w 3240360"/>
              <a:gd name="connsiteY16" fmla="*/ 1350150 h 1800200"/>
              <a:gd name="connsiteX17" fmla="*/ 281281 w 3240360"/>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281281 w 2932449"/>
              <a:gd name="connsiteY10" fmla="*/ 450050 h 1800200"/>
              <a:gd name="connsiteX11" fmla="*/ 2340260 w 2932449"/>
              <a:gd name="connsiteY11" fmla="*/ 450050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40260 w 2932449"/>
              <a:gd name="connsiteY15" fmla="*/ 1350150 h 1800200"/>
              <a:gd name="connsiteX16" fmla="*/ 281281 w 2932449"/>
              <a:gd name="connsiteY16" fmla="*/ 1350150 h 1800200"/>
              <a:gd name="connsiteX17" fmla="*/ 281281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281281 w 2932449"/>
              <a:gd name="connsiteY10" fmla="*/ 450050 h 1800200"/>
              <a:gd name="connsiteX11" fmla="*/ 2340260 w 2932449"/>
              <a:gd name="connsiteY11" fmla="*/ 450050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281281 w 2932449"/>
              <a:gd name="connsiteY16" fmla="*/ 1350150 h 1800200"/>
              <a:gd name="connsiteX17" fmla="*/ 281281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281281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281281 w 2932449"/>
              <a:gd name="connsiteY16" fmla="*/ 1350150 h 1800200"/>
              <a:gd name="connsiteX17" fmla="*/ 281281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281281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65256 w 2932449"/>
              <a:gd name="connsiteY16" fmla="*/ 1350150 h 1800200"/>
              <a:gd name="connsiteX17" fmla="*/ 281281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65256 w 2932449"/>
              <a:gd name="connsiteY16" fmla="*/ 1350150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318331 w 2932449"/>
              <a:gd name="connsiteY7" fmla="*/ 135015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65256 w 2932449"/>
              <a:gd name="connsiteY16" fmla="*/ 1350150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318331 w 2932449"/>
              <a:gd name="connsiteY6" fmla="*/ 468711 h 1800200"/>
              <a:gd name="connsiteX7" fmla="*/ 318331 w 2932449"/>
              <a:gd name="connsiteY7" fmla="*/ 135015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65256 w 2932449"/>
              <a:gd name="connsiteY16" fmla="*/ 1350150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318331 w 2932449"/>
              <a:gd name="connsiteY6" fmla="*/ 468711 h 1800200"/>
              <a:gd name="connsiteX7" fmla="*/ 318331 w 2932449"/>
              <a:gd name="connsiteY7" fmla="*/ 135015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318331 w 2932449"/>
              <a:gd name="connsiteY6" fmla="*/ 468711 h 1800200"/>
              <a:gd name="connsiteX7" fmla="*/ 253017 w 2932449"/>
              <a:gd name="connsiteY7" fmla="*/ 135948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53017 w 2932449"/>
              <a:gd name="connsiteY6" fmla="*/ 478042 h 1800200"/>
              <a:gd name="connsiteX7" fmla="*/ 253017 w 2932449"/>
              <a:gd name="connsiteY7" fmla="*/ 135948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53017 w 2932449"/>
              <a:gd name="connsiteY6" fmla="*/ 478042 h 1800200"/>
              <a:gd name="connsiteX7" fmla="*/ 253017 w 2932449"/>
              <a:gd name="connsiteY7" fmla="*/ 1359480 h 1800200"/>
              <a:gd name="connsiteX8" fmla="*/ 168496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87157 w 2932449"/>
              <a:gd name="connsiteY5" fmla="*/ 450050 h 1800200"/>
              <a:gd name="connsiteX6" fmla="*/ 253017 w 2932449"/>
              <a:gd name="connsiteY6" fmla="*/ 478042 h 1800200"/>
              <a:gd name="connsiteX7" fmla="*/ 253017 w 2932449"/>
              <a:gd name="connsiteY7" fmla="*/ 1359480 h 1800200"/>
              <a:gd name="connsiteX8" fmla="*/ 168496 w 2932449"/>
              <a:gd name="connsiteY8" fmla="*/ 1350150 h 1800200"/>
              <a:gd name="connsiteX9" fmla="*/ 187157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68496 w 2932449"/>
              <a:gd name="connsiteY5" fmla="*/ 450050 h 1800200"/>
              <a:gd name="connsiteX6" fmla="*/ 253017 w 2932449"/>
              <a:gd name="connsiteY6" fmla="*/ 478042 h 1800200"/>
              <a:gd name="connsiteX7" fmla="*/ 253017 w 2932449"/>
              <a:gd name="connsiteY7" fmla="*/ 1359480 h 1800200"/>
              <a:gd name="connsiteX8" fmla="*/ 168496 w 2932449"/>
              <a:gd name="connsiteY8" fmla="*/ 1350150 h 1800200"/>
              <a:gd name="connsiteX9" fmla="*/ 168496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49835 w 2932449"/>
              <a:gd name="connsiteY5" fmla="*/ 450050 h 1800200"/>
              <a:gd name="connsiteX6" fmla="*/ 253017 w 2932449"/>
              <a:gd name="connsiteY6" fmla="*/ 478042 h 1800200"/>
              <a:gd name="connsiteX7" fmla="*/ 253017 w 2932449"/>
              <a:gd name="connsiteY7" fmla="*/ 1359480 h 1800200"/>
              <a:gd name="connsiteX8" fmla="*/ 168496 w 2932449"/>
              <a:gd name="connsiteY8" fmla="*/ 1350150 h 1800200"/>
              <a:gd name="connsiteX9" fmla="*/ 149835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49835 w 2932449"/>
              <a:gd name="connsiteY5" fmla="*/ 450050 h 1800200"/>
              <a:gd name="connsiteX6" fmla="*/ 253017 w 2932449"/>
              <a:gd name="connsiteY6" fmla="*/ 478042 h 1800200"/>
              <a:gd name="connsiteX7" fmla="*/ 290340 w 2932449"/>
              <a:gd name="connsiteY7" fmla="*/ 1359480 h 1800200"/>
              <a:gd name="connsiteX8" fmla="*/ 168496 w 2932449"/>
              <a:gd name="connsiteY8" fmla="*/ 1350150 h 1800200"/>
              <a:gd name="connsiteX9" fmla="*/ 149835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49835 w 2932449"/>
              <a:gd name="connsiteY5" fmla="*/ 450050 h 1800200"/>
              <a:gd name="connsiteX6" fmla="*/ 290340 w 2932449"/>
              <a:gd name="connsiteY6" fmla="*/ 478042 h 1800200"/>
              <a:gd name="connsiteX7" fmla="*/ 290340 w 2932449"/>
              <a:gd name="connsiteY7" fmla="*/ 1359480 h 1800200"/>
              <a:gd name="connsiteX8" fmla="*/ 168496 w 2932449"/>
              <a:gd name="connsiteY8" fmla="*/ 1350150 h 1800200"/>
              <a:gd name="connsiteX9" fmla="*/ 149835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32449" h="1800200">
                <a:moveTo>
                  <a:pt x="0" y="450050"/>
                </a:moveTo>
                <a:lnTo>
                  <a:pt x="56256" y="450050"/>
                </a:lnTo>
                <a:lnTo>
                  <a:pt x="56256" y="1350150"/>
                </a:lnTo>
                <a:lnTo>
                  <a:pt x="0" y="1350150"/>
                </a:lnTo>
                <a:lnTo>
                  <a:pt x="0" y="450050"/>
                </a:lnTo>
                <a:close/>
                <a:moveTo>
                  <a:pt x="149835" y="450050"/>
                </a:moveTo>
                <a:lnTo>
                  <a:pt x="290340" y="478042"/>
                </a:lnTo>
                <a:lnTo>
                  <a:pt x="290340" y="1359480"/>
                </a:lnTo>
                <a:lnTo>
                  <a:pt x="168496" y="1350150"/>
                </a:lnTo>
                <a:lnTo>
                  <a:pt x="149835" y="450050"/>
                </a:lnTo>
                <a:close/>
                <a:moveTo>
                  <a:pt x="374587" y="450050"/>
                </a:moveTo>
                <a:lnTo>
                  <a:pt x="2358921" y="683315"/>
                </a:lnTo>
                <a:lnTo>
                  <a:pt x="2340260" y="0"/>
                </a:lnTo>
                <a:lnTo>
                  <a:pt x="2932449" y="853447"/>
                </a:lnTo>
                <a:lnTo>
                  <a:pt x="2340260" y="1800200"/>
                </a:lnTo>
                <a:lnTo>
                  <a:pt x="2396244" y="1042239"/>
                </a:lnTo>
                <a:lnTo>
                  <a:pt x="374587" y="1368811"/>
                </a:lnTo>
                <a:cubicBezTo>
                  <a:pt x="377697" y="1068778"/>
                  <a:pt x="371477" y="750083"/>
                  <a:pt x="374587" y="450050"/>
                </a:cubicBezTo>
                <a:close/>
              </a:path>
            </a:pathLst>
          </a:custGeom>
          <a:gradFill>
            <a:gsLst>
              <a:gs pos="33000">
                <a:srgbClr val="CC99FF"/>
              </a:gs>
              <a:gs pos="50000">
                <a:schemeClr val="bg1"/>
              </a:gs>
              <a:gs pos="68000">
                <a:srgbClr val="CC99FF"/>
              </a:gs>
            </a:gsLst>
            <a:lin ang="5400000" scaled="1"/>
          </a:gradFill>
          <a:ln w="127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3" name="Rectangle 12"/>
          <p:cNvSpPr/>
          <p:nvPr/>
        </p:nvSpPr>
        <p:spPr>
          <a:xfrm>
            <a:off x="4355976" y="2420888"/>
            <a:ext cx="4062928" cy="720080"/>
          </a:xfrm>
          <a:prstGeom prst="rect">
            <a:avLst/>
          </a:prstGeom>
          <a:solidFill>
            <a:schemeClr val="bg1"/>
          </a:solidFill>
          <a:ln w="19050">
            <a:solidFill>
              <a:srgbClr val="CC99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solidFill>
                  <a:schemeClr val="tx1"/>
                </a:solidFill>
              </a:rPr>
              <a:t>정당은 대정익찬회로 통일되면서 </a:t>
            </a:r>
          </a:p>
          <a:p>
            <a:pPr algn="ctr">
              <a:defRPr lang="ko-KR" altLang="en-US"/>
            </a:pPr>
            <a:r>
              <a:rPr lang="ko-KR" altLang="en-US">
                <a:solidFill>
                  <a:schemeClr val="tx1"/>
                </a:solidFill>
              </a:rPr>
              <a:t>해산됨</a:t>
            </a:r>
          </a:p>
        </p:txBody>
      </p:sp>
      <p:sp>
        <p:nvSpPr>
          <p:cNvPr id="3" name="Curved Right Arrow 2"/>
          <p:cNvSpPr/>
          <p:nvPr/>
        </p:nvSpPr>
        <p:spPr>
          <a:xfrm>
            <a:off x="395536" y="2852936"/>
            <a:ext cx="648072" cy="1296144"/>
          </a:xfrm>
          <a:prstGeom prst="curvedRightArrow">
            <a:avLst>
              <a:gd name="adj1" fmla="val 25000"/>
              <a:gd name="adj2" fmla="val 75703"/>
              <a:gd name="adj3" fmla="val 40300"/>
            </a:avLst>
          </a:prstGeom>
          <a:gradFill>
            <a:gsLst>
              <a:gs pos="0">
                <a:srgbClr val="00B0F0"/>
              </a:gs>
              <a:gs pos="50000">
                <a:schemeClr val="bg1"/>
              </a:gs>
              <a:gs pos="100000">
                <a:srgbClr val="00B0F0"/>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solidFill>
                <a:schemeClr val="tx1"/>
              </a:solidFill>
            </a:endParaRPr>
          </a:p>
        </p:txBody>
      </p:sp>
      <p:sp>
        <p:nvSpPr>
          <p:cNvPr id="14" name="Rectangle 13"/>
          <p:cNvSpPr/>
          <p:nvPr/>
        </p:nvSpPr>
        <p:spPr>
          <a:xfrm>
            <a:off x="1259632" y="3645024"/>
            <a:ext cx="7128793" cy="648072"/>
          </a:xfrm>
          <a:prstGeom prst="rect">
            <a:avLst/>
          </a:prstGeom>
          <a:solidFill>
            <a:schemeClr val="bg1"/>
          </a:solidFill>
          <a:ln w="19050">
            <a:solidFill>
              <a:srgbClr val="FF75A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a:solidFill>
                  <a:schemeClr val="tx1"/>
                </a:solidFill>
              </a:rPr>
              <a:t>보수계정당은 해산 이후 대정익찬회</a:t>
            </a:r>
            <a:r>
              <a:rPr lang="en-US" altLang="ko-KR">
                <a:solidFill>
                  <a:schemeClr val="tx1"/>
                </a:solidFill>
              </a:rPr>
              <a:t>, </a:t>
            </a:r>
            <a:r>
              <a:rPr lang="ko-KR" altLang="en-US">
                <a:solidFill>
                  <a:schemeClr val="tx1"/>
                </a:solidFill>
              </a:rPr>
              <a:t>익찬의원동맹 등으로 통합</a:t>
            </a:r>
          </a:p>
        </p:txBody>
      </p:sp>
      <p:sp>
        <p:nvSpPr>
          <p:cNvPr id="15" name="Notched Right Arrow 14"/>
          <p:cNvSpPr/>
          <p:nvPr/>
        </p:nvSpPr>
        <p:spPr>
          <a:xfrm>
            <a:off x="179512" y="4437112"/>
            <a:ext cx="1008112" cy="432048"/>
          </a:xfrm>
          <a:prstGeom prst="notchedRightArrow">
            <a:avLst>
              <a:gd name="adj1" fmla="val 50000"/>
              <a:gd name="adj2" fmla="val 84424"/>
            </a:avLst>
          </a:prstGeom>
          <a:gradFill>
            <a:gsLst>
              <a:gs pos="33000">
                <a:srgbClr val="CC99FF"/>
              </a:gs>
              <a:gs pos="50000">
                <a:schemeClr val="bg1"/>
              </a:gs>
              <a:gs pos="68000">
                <a:srgbClr val="CC99FF"/>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Rectangle 15"/>
          <p:cNvSpPr/>
          <p:nvPr/>
        </p:nvSpPr>
        <p:spPr>
          <a:xfrm>
            <a:off x="1331640" y="4407425"/>
            <a:ext cx="7344817" cy="461735"/>
          </a:xfrm>
          <a:prstGeom prst="rect">
            <a:avLst/>
          </a:prstGeom>
          <a:solidFill>
            <a:schemeClr val="bg1"/>
          </a:solid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1600" b="1">
                <a:solidFill>
                  <a:srgbClr val="002060"/>
                </a:solidFill>
              </a:rPr>
              <a:t>입헌정우회</a:t>
            </a:r>
            <a:r>
              <a:rPr lang="ko-KR" altLang="en-US" sz="1600">
                <a:solidFill>
                  <a:schemeClr val="tx1"/>
                </a:solidFill>
              </a:rPr>
              <a:t>는 이누카이 수상을 암살한 </a:t>
            </a:r>
            <a:r>
              <a:rPr lang="en-US" altLang="ko-KR" sz="1600">
                <a:solidFill>
                  <a:schemeClr val="tx1"/>
                </a:solidFill>
              </a:rPr>
              <a:t>5.15</a:t>
            </a:r>
            <a:r>
              <a:rPr lang="ko-KR" altLang="en-US" sz="1600">
                <a:solidFill>
                  <a:schemeClr val="tx1"/>
                </a:solidFill>
              </a:rPr>
              <a:t>사건을 계기로 군부의 압력으로 </a:t>
            </a:r>
          </a:p>
          <a:p>
            <a:pPr algn="ctr">
              <a:defRPr lang="ko-KR" altLang="en-US"/>
            </a:pPr>
            <a:r>
              <a:rPr lang="ko-KR" altLang="en-US" sz="1600">
                <a:solidFill>
                  <a:schemeClr val="tx1"/>
                </a:solidFill>
              </a:rPr>
              <a:t>쇠퇴</a:t>
            </a:r>
            <a:endParaRPr lang="en-US" altLang="ko-KR" sz="1600">
              <a:solidFill>
                <a:schemeClr val="tx1"/>
              </a:solidFill>
            </a:endParaRPr>
          </a:p>
        </p:txBody>
      </p:sp>
      <p:sp>
        <p:nvSpPr>
          <p:cNvPr id="17" name="Rectangle 16"/>
          <p:cNvSpPr/>
          <p:nvPr/>
        </p:nvSpPr>
        <p:spPr>
          <a:xfrm>
            <a:off x="1331640" y="4930242"/>
            <a:ext cx="7344817" cy="442974"/>
          </a:xfrm>
          <a:prstGeom prst="rect">
            <a:avLst/>
          </a:prstGeom>
          <a:solidFill>
            <a:schemeClr val="bg1"/>
          </a:solid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1600" b="1">
                <a:solidFill>
                  <a:srgbClr val="002060"/>
                </a:solidFill>
              </a:rPr>
              <a:t>입헌민정당</a:t>
            </a:r>
            <a:r>
              <a:rPr lang="ko-KR" altLang="en-US" sz="1600">
                <a:solidFill>
                  <a:schemeClr val="tx1"/>
                </a:solidFill>
              </a:rPr>
              <a:t>은 내외로부터 신뢰를 잃어 결국 당을 해체하고 대정익찬회에 합류</a:t>
            </a:r>
            <a:endParaRPr lang="en-US" altLang="ko-KR" sz="1600">
              <a:solidFill>
                <a:schemeClr val="tx1"/>
              </a:solidFill>
            </a:endParaRPr>
          </a:p>
        </p:txBody>
      </p:sp>
      <p:sp>
        <p:nvSpPr>
          <p:cNvPr id="20" name="TextBox 19"/>
          <p:cNvSpPr txBox="1"/>
          <p:nvPr/>
        </p:nvSpPr>
        <p:spPr>
          <a:xfrm>
            <a:off x="570032" y="476672"/>
            <a:ext cx="8573968" cy="635848"/>
          </a:xfrm>
          <a:prstGeom prst="rect">
            <a:avLst/>
          </a:prstGeom>
          <a:solidFill>
            <a:srgbClr val="FFFFFF">
              <a:alpha val="71000"/>
            </a:srgbClr>
          </a:solidFill>
        </p:spPr>
        <p:txBody>
          <a:bodyPr wrap="square">
            <a:spAutoFit/>
          </a:bodyPr>
          <a:lstStyle/>
          <a:p>
            <a:pPr algn="ctr">
              <a:defRPr lang="ko-KR" altLang="en-US"/>
            </a:pPr>
            <a:r>
              <a:rPr lang="ko-KR" altLang="en-US" sz="3600" b="1">
                <a:blipFill rotWithShape="1">
                  <a:blip r:embed="rId2"/>
                  <a:stretch>
                    <a:fillRect/>
                  </a:stretch>
                </a:blipFill>
                <a:effectLst>
                  <a:outerShdw blurRad="38100" dist="38100" dir="2700000" algn="tl" rotWithShape="0">
                    <a:srgbClr val="000000">
                      <a:alpha val="40000"/>
                    </a:srgbClr>
                  </a:outerShdw>
                </a:effectLst>
              </a:rPr>
              <a:t>국가총동원법에 의한 정당정치의 붕괴</a:t>
            </a:r>
            <a:endParaRPr lang="ko-KR" altLang="en-US" sz="3600" b="1">
              <a:effectLst>
                <a:outerShdw blurRad="38100" dist="38100" dir="2700000" algn="tl" rotWithShape="0">
                  <a:srgbClr val="000000">
                    <a:alpha val="40000"/>
                  </a:srgbClr>
                </a:outerShdw>
              </a:effectLst>
            </a:endParaRPr>
          </a:p>
        </p:txBody>
      </p:sp>
      <p:pic>
        <p:nvPicPr>
          <p:cNvPr id="21" name="그림 10" descr="벚4.png"/>
          <p:cNvPicPr>
            <a:picLocks noChangeAspect="1"/>
          </p:cNvPicPr>
          <p:nvPr/>
        </p:nvPicPr>
        <p:blipFill rotWithShape="1">
          <a:blip r:embed="rId3" cstate="print"/>
          <a:stretch>
            <a:fillRect/>
          </a:stretch>
        </p:blipFill>
        <p:spPr>
          <a:xfrm rot="2995632">
            <a:off x="149668" y="107512"/>
            <a:ext cx="712596" cy="818337"/>
          </a:xfrm>
          <a:prstGeom prst="rect">
            <a:avLst/>
          </a:prstGeom>
        </p:spPr>
      </p:pic>
      <p:pic>
        <p:nvPicPr>
          <p:cNvPr id="22" name="그림 10" descr="벚4.png"/>
          <p:cNvPicPr>
            <a:picLocks noChangeAspect="1"/>
          </p:cNvPicPr>
          <p:nvPr/>
        </p:nvPicPr>
        <p:blipFill rotWithShape="1">
          <a:blip r:embed="rId3" cstate="print"/>
          <a:stretch>
            <a:fillRect/>
          </a:stretch>
        </p:blipFill>
        <p:spPr>
          <a:xfrm rot="14343378">
            <a:off x="8235674" y="5711308"/>
            <a:ext cx="1201789" cy="1380121"/>
          </a:xfrm>
          <a:prstGeom prst="rect">
            <a:avLst/>
          </a:prstGeom>
        </p:spPr>
      </p:pic>
      <p:sp>
        <p:nvSpPr>
          <p:cNvPr id="18" name="Rectangle 17"/>
          <p:cNvSpPr/>
          <p:nvPr/>
        </p:nvSpPr>
        <p:spPr>
          <a:xfrm>
            <a:off x="1331640" y="5434298"/>
            <a:ext cx="7344817" cy="442974"/>
          </a:xfrm>
          <a:prstGeom prst="rect">
            <a:avLst/>
          </a:prstGeom>
          <a:solidFill>
            <a:schemeClr val="bg1"/>
          </a:solid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1600" b="1">
                <a:solidFill>
                  <a:srgbClr val="002060"/>
                </a:solidFill>
              </a:rPr>
              <a:t>국민동맹</a:t>
            </a:r>
            <a:r>
              <a:rPr lang="ko-KR" altLang="en-US" sz="1600">
                <a:solidFill>
                  <a:schemeClr val="tx1"/>
                </a:solidFill>
              </a:rPr>
              <a:t>은 등당동반회 결성</a:t>
            </a:r>
            <a:r>
              <a:rPr lang="en-US" altLang="ko-KR" sz="1600">
                <a:solidFill>
                  <a:schemeClr val="tx1"/>
                </a:solidFill>
              </a:rPr>
              <a:t>, </a:t>
            </a:r>
            <a:r>
              <a:rPr lang="ko-KR" altLang="en-US" sz="1600">
                <a:solidFill>
                  <a:schemeClr val="tx1"/>
                </a:solidFill>
              </a:rPr>
              <a:t>성하민정당에 복당 → 당세 약화</a:t>
            </a:r>
            <a:r>
              <a:rPr lang="en-US" altLang="ko-KR" sz="1600">
                <a:solidFill>
                  <a:schemeClr val="tx1"/>
                </a:solidFill>
              </a:rPr>
              <a:t> </a:t>
            </a:r>
            <a:r>
              <a:rPr lang="ko-KR" altLang="en-US" sz="1600">
                <a:solidFill>
                  <a:schemeClr val="tx1"/>
                </a:solidFill>
              </a:rPr>
              <a:t>→ 소수정당</a:t>
            </a:r>
          </a:p>
          <a:p>
            <a:pPr algn="ctr">
              <a:defRPr lang="ko-KR" altLang="en-US"/>
            </a:pPr>
            <a:r>
              <a:rPr lang="ko-KR" altLang="en-US" sz="1600">
                <a:solidFill>
                  <a:schemeClr val="tx1"/>
                </a:solidFill>
              </a:rPr>
              <a:t>으로 추락 </a:t>
            </a:r>
          </a:p>
        </p:txBody>
      </p:sp>
      <p:sp>
        <p:nvSpPr>
          <p:cNvPr id="19" name="Rectangle 18"/>
          <p:cNvSpPr/>
          <p:nvPr/>
        </p:nvSpPr>
        <p:spPr>
          <a:xfrm>
            <a:off x="1331640" y="5958168"/>
            <a:ext cx="7344817" cy="567175"/>
          </a:xfrm>
          <a:prstGeom prst="rect">
            <a:avLst/>
          </a:prstGeom>
          <a:solidFill>
            <a:schemeClr val="bg1"/>
          </a:solid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r>
              <a:rPr lang="ko-KR" altLang="en-US" sz="1600" b="1">
                <a:solidFill>
                  <a:srgbClr val="002060"/>
                </a:solidFill>
              </a:rPr>
              <a:t>동방회</a:t>
            </a:r>
            <a:r>
              <a:rPr lang="ko-KR" altLang="en-US" sz="1600">
                <a:solidFill>
                  <a:schemeClr val="tx1"/>
                </a:solidFill>
              </a:rPr>
              <a:t>는 </a:t>
            </a:r>
            <a:r>
              <a:rPr lang="en-US" altLang="ko-KR" sz="1600">
                <a:solidFill>
                  <a:schemeClr val="tx1"/>
                </a:solidFill>
              </a:rPr>
              <a:t>1940</a:t>
            </a:r>
            <a:r>
              <a:rPr lang="ko-KR" altLang="en-US" sz="1600">
                <a:solidFill>
                  <a:schemeClr val="tx1"/>
                </a:solidFill>
              </a:rPr>
              <a:t>년 국민의 통제와 강력한 정치체제를 목적으로 하고 있던 </a:t>
            </a:r>
          </a:p>
          <a:p>
            <a:pPr algn="ctr">
              <a:defRPr lang="ko-KR" altLang="en-US"/>
            </a:pPr>
            <a:r>
              <a:rPr lang="ko-KR" altLang="en-US" sz="1600">
                <a:solidFill>
                  <a:schemeClr val="tx1"/>
                </a:solidFill>
              </a:rPr>
              <a:t>대정익찬회에게 강제로 합류</a:t>
            </a:r>
          </a:p>
        </p:txBody>
      </p:sp>
      <p:pic>
        <p:nvPicPr>
          <p:cNvPr id="24" name="그림 8" descr="벚4.png"/>
          <p:cNvPicPr>
            <a:picLocks noChangeAspect="1"/>
          </p:cNvPicPr>
          <p:nvPr/>
        </p:nvPicPr>
        <p:blipFill rotWithShape="1">
          <a:blip r:embed="rId3" cstate="print"/>
          <a:stretch>
            <a:fillRect/>
          </a:stretch>
        </p:blipFill>
        <p:spPr>
          <a:xfrm rot="4546322">
            <a:off x="1149689" y="6335467"/>
            <a:ext cx="435450" cy="500066"/>
          </a:xfrm>
          <a:prstGeom prst="rect">
            <a:avLst/>
          </a:prstGeom>
        </p:spPr>
      </p:pic>
      <p:pic>
        <p:nvPicPr>
          <p:cNvPr id="25" name="그림 14" descr="벚4.png"/>
          <p:cNvPicPr>
            <a:picLocks noChangeAspect="1"/>
          </p:cNvPicPr>
          <p:nvPr/>
        </p:nvPicPr>
        <p:blipFill rotWithShape="1">
          <a:blip r:embed="rId4" cstate="print"/>
          <a:stretch>
            <a:fillRect/>
          </a:stretch>
        </p:blipFill>
        <p:spPr>
          <a:xfrm rot="7871326">
            <a:off x="59877" y="5756300"/>
            <a:ext cx="229083" cy="2630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fill="hold">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p:tmPct val="10000"/>
                                  </p:iterate>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fill="hold">
                                          <p:stCondLst>
                                            <p:cond delay="0"/>
                                          </p:stCondLst>
                                        </p:cTn>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p:tmPct val="1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stCondLst>
                                            <p:cond delay="0"/>
                                          </p:stCondLst>
                                        </p:cTn>
                                        <p:tgtEl>
                                          <p:spTgt spid="13"/>
                                        </p:tgtEl>
                                        <p:attrNameLst>
                                          <p:attrName>ppt_x</p:attrName>
                                        </p:attrNameLst>
                                      </p:cBhvr>
                                      <p:tavLst>
                                        <p:tav tm="0">
                                          <p:val>
                                            <p:strVal val="#ppt_x"/>
                                          </p:val>
                                        </p:tav>
                                        <p:tav tm="100000">
                                          <p:val>
                                            <p:strVal val="#ppt_x"/>
                                          </p:val>
                                        </p:tav>
                                      </p:tavLst>
                                    </p:anim>
                                    <p:anim calcmode="lin" valueType="num">
                                      <p:cBhvr>
                                        <p:cTn id="18" dur="500" fill="hold">
                                          <p:stCondLst>
                                            <p:cond delay="0"/>
                                          </p:stCondLst>
                                        </p:cTn>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iterate>
                                    <p:tmPct val="10000"/>
                                  </p:iterate>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fill="hold">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stCondLst>
                                            <p:cond delay="0"/>
                                          </p:stCondLst>
                                        </p:cTn>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stCondLst>
                                            <p:cond delay="0"/>
                                          </p:stCondLst>
                                        </p:cTn>
                                        <p:tgtEl>
                                          <p:spTgt spid="14"/>
                                        </p:tgtEl>
                                        <p:attrNameLst>
                                          <p:attrName>ppt_y</p:attrName>
                                        </p:attrNameLst>
                                      </p:cBhvr>
                                      <p:tavLst>
                                        <p:tav tm="0">
                                          <p:val>
                                            <p:strVal val="#ppt_y"/>
                                          </p:val>
                                        </p:tav>
                                        <p:tav tm="100000">
                                          <p:val>
                                            <p:strVal val="#ppt_y"/>
                                          </p:val>
                                        </p:tav>
                                      </p:tavLst>
                                    </p:anim>
                                    <p:anim calcmode="lin" valueType="num">
                                      <p:cBhvr>
                                        <p:cTn id="30" dur="500" fill="hold">
                                          <p:stCondLst>
                                            <p:cond delay="0"/>
                                          </p:stCondLst>
                                        </p:cTn>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stCondLst>
                                            <p:cond delay="0"/>
                                          </p:stCondLst>
                                        </p:cTn>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fill="hold" tmFilter="0,0; .5, 1; 1, 1">
                                          <p:stCondLst>
                                            <p:cond delay="0"/>
                                          </p:stCondLst>
                                        </p:cTn>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iterate>
                                    <p:tmPct val="10000"/>
                                  </p:iterate>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fill="hold">
                                          <p:stCondLst>
                                            <p:cond delay="0"/>
                                          </p:stCondLst>
                                        </p:cTn>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iterate>
                                    <p:tmPct val="10000"/>
                                  </p:iterate>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stCondLst>
                                            <p:cond delay="0"/>
                                          </p:stCondLst>
                                        </p:cTn>
                                        <p:tgtEl>
                                          <p:spTgt spid="16"/>
                                        </p:tgtEl>
                                        <p:attrNameLst>
                                          <p:attrName>ppt_w</p:attrName>
                                        </p:attrNameLst>
                                      </p:cBhvr>
                                      <p:tavLst>
                                        <p:tav tm="0">
                                          <p:val>
                                            <p:fltVal val="0"/>
                                          </p:val>
                                        </p:tav>
                                        <p:tav tm="100000">
                                          <p:val>
                                            <p:strVal val="#ppt_w"/>
                                          </p:val>
                                        </p:tav>
                                      </p:tavLst>
                                    </p:anim>
                                    <p:anim calcmode="lin" valueType="num">
                                      <p:cBhvr>
                                        <p:cTn id="43" dur="500" fill="hold">
                                          <p:stCondLst>
                                            <p:cond delay="0"/>
                                          </p:stCondLst>
                                        </p:cTn>
                                        <p:tgtEl>
                                          <p:spTgt spid="16"/>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iterate>
                                    <p:tmPct val="10000"/>
                                  </p:iterate>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stCondLst>
                                            <p:cond delay="0"/>
                                          </p:stCondLst>
                                        </p:cTn>
                                        <p:tgtEl>
                                          <p:spTgt spid="17"/>
                                        </p:tgtEl>
                                        <p:attrNameLst>
                                          <p:attrName>ppt_w</p:attrName>
                                        </p:attrNameLst>
                                      </p:cBhvr>
                                      <p:tavLst>
                                        <p:tav tm="0">
                                          <p:val>
                                            <p:fltVal val="0"/>
                                          </p:val>
                                        </p:tav>
                                        <p:tav tm="100000">
                                          <p:val>
                                            <p:strVal val="#ppt_w"/>
                                          </p:val>
                                        </p:tav>
                                      </p:tavLst>
                                    </p:anim>
                                    <p:anim calcmode="lin" valueType="num">
                                      <p:cBhvr>
                                        <p:cTn id="49" dur="500" fill="hold">
                                          <p:stCondLst>
                                            <p:cond delay="0"/>
                                          </p:stCondLst>
                                        </p:cTn>
                                        <p:tgtEl>
                                          <p:spTgt spid="17"/>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grpId="0" nodeType="clickEffect">
                                  <p:stCondLst>
                                    <p:cond delay="0"/>
                                  </p:stCondLst>
                                  <p:iterate>
                                    <p:tmPct val="10000"/>
                                  </p:iterate>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stCondLst>
                                            <p:cond delay="0"/>
                                          </p:stCondLst>
                                        </p:cTn>
                                        <p:tgtEl>
                                          <p:spTgt spid="18"/>
                                        </p:tgtEl>
                                        <p:attrNameLst>
                                          <p:attrName>ppt_w</p:attrName>
                                        </p:attrNameLst>
                                      </p:cBhvr>
                                      <p:tavLst>
                                        <p:tav tm="0">
                                          <p:val>
                                            <p:fltVal val="0"/>
                                          </p:val>
                                        </p:tav>
                                        <p:tav tm="100000">
                                          <p:val>
                                            <p:strVal val="#ppt_w"/>
                                          </p:val>
                                        </p:tav>
                                      </p:tavLst>
                                    </p:anim>
                                    <p:anim calcmode="lin" valueType="num">
                                      <p:cBhvr>
                                        <p:cTn id="55" dur="500" fill="hold">
                                          <p:stCondLst>
                                            <p:cond delay="0"/>
                                          </p:stCondLst>
                                        </p:cTn>
                                        <p:tgtEl>
                                          <p:spTgt spid="18"/>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iterate>
                                    <p:tmPct val="10000"/>
                                  </p:iterate>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stCondLst>
                                            <p:cond delay="0"/>
                                          </p:stCondLst>
                                        </p:cTn>
                                        <p:tgtEl>
                                          <p:spTgt spid="19"/>
                                        </p:tgtEl>
                                        <p:attrNameLst>
                                          <p:attrName>ppt_w</p:attrName>
                                        </p:attrNameLst>
                                      </p:cBhvr>
                                      <p:tavLst>
                                        <p:tav tm="0">
                                          <p:val>
                                            <p:fltVal val="0"/>
                                          </p:val>
                                        </p:tav>
                                        <p:tav tm="100000">
                                          <p:val>
                                            <p:strVal val="#ppt_w"/>
                                          </p:val>
                                        </p:tav>
                                      </p:tavLst>
                                    </p:anim>
                                    <p:anim calcmode="lin" valueType="num">
                                      <p:cBhvr>
                                        <p:cTn id="61" dur="500" fill="hold">
                                          <p:stCondLst>
                                            <p:cond delay="0"/>
                                          </p:stCondLst>
                                        </p:cTn>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3" grpId="0" animBg="1"/>
      <p:bldP spid="14" grpId="0" animBg="1"/>
      <p:bldP spid="15" grpId="0" animBg="1"/>
      <p:bldP spid="16" grpId="0" animBg="1"/>
      <p:bldP spid="17" grpId="0" animBg="1"/>
      <p:bldP spid="18" grpId="0" animBg="1"/>
      <p:bldP spid="19" grpId="0" animBg="1"/>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3183</Words>
  <Application>Microsoft Office PowerPoint</Application>
  <PresentationFormat>화면 슬라이드 쇼(4:3)</PresentationFormat>
  <Paragraphs>483</Paragraphs>
  <Slides>47</Slides>
  <Notes>24</Notes>
  <HiddenSlides>0</HiddenSlides>
  <MMClips>0</MMClips>
  <ScaleCrop>false</ScaleCrop>
  <HeadingPairs>
    <vt:vector size="4" baseType="variant">
      <vt:variant>
        <vt:lpstr>테마</vt:lpstr>
      </vt:variant>
      <vt:variant>
        <vt:i4>1</vt:i4>
      </vt:variant>
      <vt:variant>
        <vt:lpstr>슬라이드 제목</vt:lpstr>
      </vt:variant>
      <vt:variant>
        <vt:i4>47</vt:i4>
      </vt:variant>
    </vt:vector>
  </HeadingPairs>
  <TitlesOfParts>
    <vt:vector size="48" baseType="lpstr">
      <vt:lpstr>Office 테마</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lpstr>슬라이드 24</vt:lpstr>
      <vt:lpstr>슬라이드 25</vt:lpstr>
      <vt:lpstr>슬라이드 26</vt:lpstr>
      <vt:lpstr>슬라이드 27</vt:lpstr>
      <vt:lpstr>슬라이드 28</vt:lpstr>
      <vt:lpstr>슬라이드 29</vt:lpstr>
      <vt:lpstr>슬라이드 30</vt:lpstr>
      <vt:lpstr>슬라이드 31</vt:lpstr>
      <vt:lpstr>슬라이드 32</vt:lpstr>
      <vt:lpstr>슬라이드 33</vt:lpstr>
      <vt:lpstr>슬라이드 34</vt:lpstr>
      <vt:lpstr>슬라이드 35</vt:lpstr>
      <vt:lpstr>슬라이드 36</vt:lpstr>
      <vt:lpstr>슬라이드 37</vt:lpstr>
      <vt:lpstr>슬라이드 38</vt:lpstr>
      <vt:lpstr>슬라이드 39</vt:lpstr>
      <vt:lpstr>슬라이드 40</vt:lpstr>
      <vt:lpstr>슬라이드 41</vt:lpstr>
      <vt:lpstr>슬라이드 42</vt:lpstr>
      <vt:lpstr>슬라이드 43</vt:lpstr>
      <vt:lpstr>슬라이드 44</vt:lpstr>
      <vt:lpstr>슬라이드 45</vt:lpstr>
      <vt:lpstr>슬라이드 46</vt:lpstr>
      <vt:lpstr>슬라이드 47</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
  <dc:creator>baesuyong</dc:creator>
  <cp:keywords/>
  <dc:description/>
  <cp:lastModifiedBy>USER</cp:lastModifiedBy>
  <cp:revision>151</cp:revision>
  <dcterms:created xsi:type="dcterms:W3CDTF">2014-02-15T14:16:43Z</dcterms:created>
  <dcterms:modified xsi:type="dcterms:W3CDTF">2014-04-29T03:44:14Z</dcterms:modified>
  <cp:category/>
</cp:coreProperties>
</file>