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380" r:id="rId2"/>
    <p:sldId id="313" r:id="rId3"/>
    <p:sldId id="382" r:id="rId4"/>
    <p:sldId id="383" r:id="rId5"/>
    <p:sldId id="384" r:id="rId6"/>
    <p:sldId id="385" r:id="rId7"/>
    <p:sldId id="386" r:id="rId8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10"/>
      <p:bold r:id="rId11"/>
    </p:embeddedFont>
    <p:embeddedFont>
      <p:font typeface="나눔명조 ExtraBold" panose="020B0600000101010101" charset="-127"/>
      <p:bold r:id="rId12"/>
    </p:embeddedFont>
    <p:embeddedFont>
      <p:font typeface="나눔바른고딕" panose="020B0600000101010101" charset="-127"/>
      <p:regular r:id="rId13"/>
      <p:bold r:id="rId1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079B"/>
    <a:srgbClr val="2F8CAB"/>
    <a:srgbClr val="FE4904"/>
    <a:srgbClr val="6E635D"/>
    <a:srgbClr val="FCF5EB"/>
    <a:srgbClr val="C97E7D"/>
    <a:srgbClr val="CECFCE"/>
    <a:srgbClr val="B58AA5"/>
    <a:srgbClr val="845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4" autoAdjust="0"/>
    <p:restoredTop sz="94488"/>
  </p:normalViewPr>
  <p:slideViewPr>
    <p:cSldViewPr snapToObjects="1">
      <p:cViewPr>
        <p:scale>
          <a:sx n="117" d="100"/>
          <a:sy n="117" d="100"/>
        </p:scale>
        <p:origin x="-1464" y="192"/>
      </p:cViewPr>
      <p:guideLst>
        <p:guide orient="horz" pos="215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84393A8-633A-44BC-88CE-FCA3A15FDEAB}" type="datetime1">
              <a:rPr lang="ko-KR" altLang="en-US"/>
              <a:pPr lvl="0">
                <a:defRPr lang="ko-KR" altLang="en-US"/>
              </a:pPr>
              <a:t>2017-12-06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161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2017-12-06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4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45AA-E039-4E57-8F7F-F37FFD3EA154}" type="datetimeFigureOut">
              <a:rPr lang="ko-KR" altLang="en-US" smtClean="0"/>
              <a:pPr/>
              <a:t>2017-12-06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4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cpj0OHSGpo" TargetMode="External"/><Relationship Id="rId3" Type="http://schemas.microsoft.com/office/2007/relationships/hdphoto" Target="../media/hdphoto2.wdp"/><Relationship Id="rId7" Type="http://schemas.microsoft.com/office/2007/relationships/hdphoto" Target="../media/hdphoto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3CD087F6-943E-4E4D-86CA-246362F242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99" y="-41998"/>
            <a:ext cx="9211399" cy="7041097"/>
          </a:xfrm>
          <a:prstGeom prst="rect">
            <a:avLst/>
          </a:prstGeom>
        </p:spPr>
      </p:pic>
      <p:sp>
        <p:nvSpPr>
          <p:cNvPr id="12" name="object 2"/>
          <p:cNvSpPr/>
          <p:nvPr/>
        </p:nvSpPr>
        <p:spPr>
          <a:xfrm>
            <a:off x="-54260" y="-193858"/>
            <a:ext cx="9324528" cy="7344816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</a:path>
            </a:pathLst>
          </a:custGeom>
          <a:blipFill dpi="0" rotWithShape="1">
            <a:blip r:embed="rId4">
              <a:alphaModFix amt="16000"/>
            </a:blip>
            <a:srcRect/>
            <a:tile tx="0" ty="0" sx="100000" sy="100000" flip="none" algn="tl"/>
          </a:blipFill>
        </p:spPr>
        <p:txBody>
          <a:bodyPr wrap="square" lIns="0" tIns="0" rIns="0" bIns="0"/>
          <a:lstStyle/>
          <a:p>
            <a:pPr algn="ctr">
              <a:lnSpc>
                <a:spcPct val="100000"/>
              </a:lnSpc>
            </a:pPr>
            <a:endParaRPr lang="en-US" altLang="ko-KR" sz="3200" b="1">
              <a:cs typeface="Arial"/>
            </a:endParaRPr>
          </a:p>
          <a:p>
            <a:pPr algn="ctr">
              <a:lnSpc>
                <a:spcPct val="100000"/>
              </a:lnSpc>
            </a:pPr>
            <a:endParaRPr lang="ko-KR" altLang="en-US" sz="3200">
              <a:solidFill>
                <a:schemeClr val="bg1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72516" y="2924943"/>
            <a:ext cx="8172908" cy="1584177"/>
            <a:chOff x="-72516" y="2924943"/>
            <a:chExt cx="8172908" cy="1584177"/>
          </a:xfrm>
        </p:grpSpPr>
        <p:sp>
          <p:nvSpPr>
            <p:cNvPr id="3" name="직사각형 2"/>
            <p:cNvSpPr/>
            <p:nvPr/>
          </p:nvSpPr>
          <p:spPr>
            <a:xfrm>
              <a:off x="-72516" y="2924943"/>
              <a:ext cx="6768752" cy="786434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전후 일본</a:t>
              </a:r>
              <a:endParaRPr lang="ko-KR" alt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115616" y="3711377"/>
              <a:ext cx="6984776" cy="7977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400" b="1" dirty="0" err="1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국군력의</a:t>
              </a:r>
              <a:r>
                <a:rPr lang="ko-KR" altLang="en-US" sz="5400" b="1" dirty="0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변화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078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52"/>
            <a:ext cx="9216008" cy="6881451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0" y="0"/>
            <a:ext cx="9504548" cy="7101409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050505">
              <a:alpha val="85000"/>
            </a:srgbClr>
          </a:solidFill>
        </p:spPr>
        <p:txBody>
          <a:bodyPr wrap="square" lIns="0" tIns="0" rIns="0" bIns="0"/>
          <a:lstStyle/>
          <a:p>
            <a:pPr algn="ctr">
              <a:lnSpc>
                <a:spcPct val="100000"/>
              </a:lnSpc>
              <a:defRPr lang="ko-KR" altLang="en-US"/>
            </a:pPr>
            <a:endParaRPr lang="en-US" altLang="ko-KR" sz="3200" b="1">
              <a:latin typeface="나눔명조 ExtraBold"/>
              <a:ea typeface="나눔명조 ExtraBold"/>
              <a:cs typeface="Arial"/>
            </a:endParaRPr>
          </a:p>
          <a:p>
            <a:pPr lvl="0">
              <a:defRPr lang="ko-KR" altLang="en-US"/>
            </a:pPr>
            <a:endParaRPr lang="ko-KR" altLang="en-US" sz="3200">
              <a:solidFill>
                <a:schemeClr val="bg1"/>
              </a:solidFill>
              <a:latin typeface="나눔바른고딕"/>
              <a:ea typeface="나눔바른고딕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79912" y="0"/>
            <a:ext cx="1872208" cy="948281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sz="4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목 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618619"/>
            <a:ext cx="74888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구 일본군</a:t>
            </a:r>
            <a:endParaRPr lang="en-US" altLang="ko-KR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151620" y="836712"/>
            <a:ext cx="7200800" cy="5472608"/>
            <a:chOff x="1151620" y="836712"/>
            <a:chExt cx="7200800" cy="5472608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1151620" y="836712"/>
              <a:ext cx="7200800" cy="0"/>
            </a:xfrm>
            <a:prstGeom prst="line">
              <a:avLst/>
            </a:prstGeom>
            <a:ln w="1905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1151620" y="6309320"/>
              <a:ext cx="7200800" cy="0"/>
            </a:xfrm>
            <a:prstGeom prst="line">
              <a:avLst/>
            </a:prstGeom>
            <a:ln w="1905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타원 2"/>
          <p:cNvSpPr/>
          <p:nvPr/>
        </p:nvSpPr>
        <p:spPr>
          <a:xfrm>
            <a:off x="8287179" y="700979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918465" y="699545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899592" y="6168715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8310536" y="6173587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899592" y="2420888"/>
            <a:ext cx="74888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경찰 예비대</a:t>
            </a:r>
            <a:endParaRPr lang="en-US" altLang="ko-KR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2" y="3222019"/>
            <a:ext cx="74888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보 안 대</a:t>
            </a:r>
            <a:endParaRPr lang="en-US" altLang="ko-KR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8465" y="4005064"/>
            <a:ext cx="74888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자 위 대</a:t>
            </a:r>
            <a:endParaRPr lang="en-US" altLang="ko-KR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4347" y="4833156"/>
            <a:ext cx="74888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변화하는 일본군</a:t>
            </a:r>
            <a:endParaRPr lang="en-US" altLang="ko-KR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95093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구 일본군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948F75E3-0BF8-49F7-B873-7202E61C8F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1740802"/>
            <a:ext cx="3708412" cy="3775558"/>
          </a:xfrm>
          <a:prstGeom prst="rect">
            <a:avLst/>
          </a:prstGeom>
        </p:spPr>
      </p:pic>
      <p:sp>
        <p:nvSpPr>
          <p:cNvPr id="10" name="모서리가 둥근 직사각형 4">
            <a:extLst>
              <a:ext uri="{FF2B5EF4-FFF2-40B4-BE49-F238E27FC236}">
                <a16:creationId xmlns:a16="http://schemas.microsoft.com/office/drawing/2014/main" xmlns="" id="{B141ADEC-B745-4AC8-8688-237D71FDD357}"/>
              </a:ext>
            </a:extLst>
          </p:cNvPr>
          <p:cNvSpPr/>
          <p:nvPr/>
        </p:nvSpPr>
        <p:spPr>
          <a:xfrm>
            <a:off x="4463988" y="1955954"/>
            <a:ext cx="4320480" cy="3560406"/>
          </a:xfrm>
          <a:prstGeom prst="roundRect">
            <a:avLst/>
          </a:prstGeom>
          <a:noFill/>
          <a:ln w="3492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 </a:t>
            </a:r>
            <a:r>
              <a:rPr lang="en-US" altLang="ko-K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ㅈ</a:t>
            </a:r>
            <a:r>
              <a:rPr lang="ko-KR" alt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정식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명칭 대일본제국군</a:t>
            </a:r>
            <a:endParaRPr lang="en-US" altLang="ko-K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2 )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세계 제</a:t>
            </a:r>
            <a:r>
              <a:rPr lang="en-US" altLang="ko-K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차 대전 </a:t>
            </a:r>
            <a:r>
              <a:rPr lang="ko-KR" alt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당시까지의ㅣ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일본군</a:t>
            </a:r>
            <a:endParaRPr lang="en-US" altLang="ko-K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3 )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ㅇㅇㅇㅇㅇㅇㅇ</a:t>
            </a:r>
            <a:r>
              <a:rPr lang="ko-KR" alt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ㅇ근대화의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선봉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8EC1758-7269-4926-8F14-F6CF3F75FA06}"/>
              </a:ext>
            </a:extLst>
          </p:cNvPr>
          <p:cNvSpPr txBox="1"/>
          <p:nvPr/>
        </p:nvSpPr>
        <p:spPr>
          <a:xfrm>
            <a:off x="2663788" y="1664804"/>
            <a:ext cx="77849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1945</a:t>
            </a:r>
            <a:r>
              <a:rPr lang="ko-KR" altLang="en-US" sz="24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년 이전의 군대</a:t>
            </a:r>
            <a:endParaRPr lang="en-US" altLang="ko-KR" sz="24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5212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경찰 예비대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534F0D6-F0D3-4B27-AD48-7639277429B0}"/>
              </a:ext>
            </a:extLst>
          </p:cNvPr>
          <p:cNvPicPr/>
          <p:nvPr/>
        </p:nvPicPr>
        <p:blipFill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8517" y="1749698"/>
            <a:ext cx="3780420" cy="3766662"/>
          </a:xfrm>
          <a:prstGeom prst="rect">
            <a:avLst/>
          </a:prstGeom>
        </p:spPr>
      </p:pic>
      <p:sp>
        <p:nvSpPr>
          <p:cNvPr id="10" name="모서리가 둥근 직사각형 4">
            <a:extLst>
              <a:ext uri="{FF2B5EF4-FFF2-40B4-BE49-F238E27FC236}">
                <a16:creationId xmlns:a16="http://schemas.microsoft.com/office/drawing/2014/main" xmlns="" id="{B141ADEC-B745-4AC8-8688-237D71FDD357}"/>
              </a:ext>
            </a:extLst>
          </p:cNvPr>
          <p:cNvSpPr/>
          <p:nvPr/>
        </p:nvSpPr>
        <p:spPr>
          <a:xfrm>
            <a:off x="4463988" y="1955954"/>
            <a:ext cx="4320480" cy="3560406"/>
          </a:xfrm>
          <a:prstGeom prst="roundRect">
            <a:avLst/>
          </a:prstGeom>
          <a:noFill/>
          <a:ln w="3492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 </a:t>
            </a:r>
            <a:r>
              <a:rPr lang="en-US" altLang="ko-K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ㅈ</a:t>
            </a:r>
            <a:r>
              <a:rPr lang="en-US" altLang="ko-K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6.25 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한국전쟁 당시 편성</a:t>
            </a:r>
            <a:endParaRPr lang="en-US" altLang="ko-K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2 )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치안유지</a:t>
            </a:r>
            <a:r>
              <a:rPr lang="en-US" altLang="ko-K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ㄱ경찰업무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보조</a:t>
            </a:r>
            <a:endParaRPr lang="en-US" altLang="ko-K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3 )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ㅇㅇㅇㅇㅇㅇㅇ</a:t>
            </a:r>
            <a:r>
              <a:rPr lang="ko-KR" alt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ㅇ이름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뿐인 경찰 예비대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EC1758-7269-4926-8F14-F6CF3F75FA06}"/>
              </a:ext>
            </a:extLst>
          </p:cNvPr>
          <p:cNvSpPr txBox="1"/>
          <p:nvPr/>
        </p:nvSpPr>
        <p:spPr>
          <a:xfrm>
            <a:off x="2663788" y="1664804"/>
            <a:ext cx="77849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1950</a:t>
            </a:r>
            <a:r>
              <a:rPr lang="ko-KR" altLang="en-US" sz="24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년 </a:t>
            </a:r>
            <a:r>
              <a:rPr lang="en-US" altLang="ko-KR" sz="24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~</a:t>
            </a:r>
            <a:r>
              <a:rPr lang="ko-KR" altLang="en-US" sz="24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 </a:t>
            </a:r>
            <a:r>
              <a:rPr lang="en-US" altLang="ko-KR" sz="24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1952</a:t>
            </a:r>
            <a:r>
              <a:rPr lang="ko-KR" altLang="en-US" sz="24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년 까지</a:t>
            </a:r>
            <a:endParaRPr lang="en-US" altLang="ko-KR" sz="24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5670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보 안 대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0E5335B5-9047-4D12-8A51-5C414281B075}"/>
              </a:ext>
            </a:extLst>
          </p:cNvPr>
          <p:cNvPicPr/>
          <p:nvPr/>
        </p:nvPicPr>
        <p:blipFill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37118" y="1655899"/>
            <a:ext cx="3636404" cy="3808255"/>
          </a:xfrm>
          <a:prstGeom prst="rect">
            <a:avLst/>
          </a:prstGeom>
        </p:spPr>
      </p:pic>
      <p:sp>
        <p:nvSpPr>
          <p:cNvPr id="9" name="모서리가 둥근 직사각형 4">
            <a:extLst>
              <a:ext uri="{FF2B5EF4-FFF2-40B4-BE49-F238E27FC236}">
                <a16:creationId xmlns:a16="http://schemas.microsoft.com/office/drawing/2014/main" xmlns="" id="{B141ADEC-B745-4AC8-8688-237D71FDD357}"/>
              </a:ext>
            </a:extLst>
          </p:cNvPr>
          <p:cNvSpPr/>
          <p:nvPr/>
        </p:nvSpPr>
        <p:spPr>
          <a:xfrm>
            <a:off x="4463988" y="1955954"/>
            <a:ext cx="4320480" cy="3560406"/>
          </a:xfrm>
          <a:prstGeom prst="roundRect">
            <a:avLst/>
          </a:prstGeom>
          <a:noFill/>
          <a:ln w="3492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 </a:t>
            </a:r>
            <a:r>
              <a:rPr lang="en-US" altLang="ko-K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ㅈ</a:t>
            </a:r>
            <a:r>
              <a:rPr lang="ko-KR" alt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오늘날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자위대의 전신</a:t>
            </a:r>
            <a:endParaRPr lang="en-US" altLang="ko-K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2 )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본격적인 군대로 변질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3 )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ㅇㅇㅇㅇㅇㅇㅇ</a:t>
            </a:r>
            <a:r>
              <a:rPr lang="ko-KR" alt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ㅇ구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일본군 전통 금지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EC1758-7269-4926-8F14-F6CF3F75FA06}"/>
              </a:ext>
            </a:extLst>
          </p:cNvPr>
          <p:cNvSpPr txBox="1"/>
          <p:nvPr/>
        </p:nvSpPr>
        <p:spPr>
          <a:xfrm>
            <a:off x="2663788" y="1664804"/>
            <a:ext cx="77849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1952</a:t>
            </a:r>
            <a:r>
              <a:rPr lang="ko-KR" altLang="en-US" sz="24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년 </a:t>
            </a:r>
            <a:r>
              <a:rPr lang="en-US" altLang="ko-KR" sz="24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~</a:t>
            </a:r>
            <a:r>
              <a:rPr lang="ko-KR" altLang="en-US" sz="24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 </a:t>
            </a:r>
            <a:r>
              <a:rPr lang="en-US" altLang="ko-KR" sz="24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1954</a:t>
            </a:r>
            <a:r>
              <a:rPr lang="ko-KR" altLang="en-US" sz="24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년 까지</a:t>
            </a:r>
            <a:endParaRPr lang="en-US" altLang="ko-KR" sz="24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1283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자 위 대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A2409F7D-8B67-47EA-B91D-AA10F2F408D9}"/>
              </a:ext>
            </a:extLst>
          </p:cNvPr>
          <p:cNvPicPr/>
          <p:nvPr/>
        </p:nvPicPr>
        <p:blipFill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31541" y="1787745"/>
            <a:ext cx="3780420" cy="3684708"/>
          </a:xfrm>
          <a:prstGeom prst="rect">
            <a:avLst/>
          </a:prstGeom>
        </p:spPr>
      </p:pic>
      <p:sp>
        <p:nvSpPr>
          <p:cNvPr id="10" name="모서리가 둥근 직사각형 4">
            <a:extLst>
              <a:ext uri="{FF2B5EF4-FFF2-40B4-BE49-F238E27FC236}">
                <a16:creationId xmlns:a16="http://schemas.microsoft.com/office/drawing/2014/main" xmlns="" id="{B141ADEC-B745-4AC8-8688-237D71FDD357}"/>
              </a:ext>
            </a:extLst>
          </p:cNvPr>
          <p:cNvSpPr/>
          <p:nvPr/>
        </p:nvSpPr>
        <p:spPr>
          <a:xfrm>
            <a:off x="4463988" y="1955954"/>
            <a:ext cx="4320480" cy="3560406"/>
          </a:xfrm>
          <a:prstGeom prst="roundRect">
            <a:avLst/>
          </a:prstGeom>
          <a:noFill/>
          <a:ln w="3492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 </a:t>
            </a:r>
            <a:r>
              <a:rPr lang="en-US" altLang="ko-K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ㅈ</a:t>
            </a:r>
            <a:r>
              <a:rPr lang="ko-KR" alt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현재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일본군</a:t>
            </a:r>
            <a:endParaRPr lang="en-US" altLang="ko-K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2 )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교전권 포기</a:t>
            </a:r>
            <a:endParaRPr lang="en-US" altLang="ko-K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3 )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ㅇㅇㅇㅇㅇㅇㅇ</a:t>
            </a:r>
            <a:r>
              <a:rPr lang="ko-KR" alt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ㅇ</a:t>
            </a:r>
            <a:r>
              <a:rPr lang="en-US" altLang="ko-K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16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년도 세계 군사력 </a:t>
            </a:r>
            <a:r>
              <a:rPr lang="en-US" altLang="ko-K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7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위</a:t>
            </a:r>
            <a:endParaRPr lang="en-US" altLang="ko-K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EC1758-7269-4926-8F14-F6CF3F75FA06}"/>
              </a:ext>
            </a:extLst>
          </p:cNvPr>
          <p:cNvSpPr txBox="1"/>
          <p:nvPr/>
        </p:nvSpPr>
        <p:spPr>
          <a:xfrm>
            <a:off x="2663788" y="1664804"/>
            <a:ext cx="77849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1954</a:t>
            </a:r>
            <a:r>
              <a:rPr lang="ko-KR" altLang="en-US" sz="24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년 </a:t>
            </a:r>
            <a:r>
              <a:rPr lang="en-US" altLang="ko-KR" sz="24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~</a:t>
            </a:r>
            <a:r>
              <a:rPr lang="ko-KR" altLang="en-US" sz="24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 </a:t>
            </a:r>
            <a:r>
              <a:rPr lang="ko-KR" altLang="en-US" sz="24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현</a:t>
            </a:r>
            <a:r>
              <a:rPr lang="ko-KR" altLang="en-US" sz="24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재</a:t>
            </a:r>
            <a:endParaRPr lang="en-US" altLang="ko-KR" sz="24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7064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변화하는 일본군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AFE3AEFB-AE63-437B-9C9C-3037AEF6599E}"/>
              </a:ext>
            </a:extLst>
          </p:cNvPr>
          <p:cNvGrpSpPr/>
          <p:nvPr/>
        </p:nvGrpSpPr>
        <p:grpSpPr>
          <a:xfrm>
            <a:off x="719572" y="1160748"/>
            <a:ext cx="7200799" cy="3778992"/>
            <a:chOff x="359532" y="940424"/>
            <a:chExt cx="8244819" cy="5008855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xmlns="" id="{C5354CF0-42EC-4A6E-9615-8C7DE76950BF}"/>
                </a:ext>
              </a:extLst>
            </p:cNvPr>
            <p:cNvPicPr/>
            <p:nvPr/>
          </p:nvPicPr>
          <p:blipFill rotWithShape="1">
            <a:blip r:embed="rId4">
              <a:lum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59532" y="1417637"/>
              <a:ext cx="4493427" cy="4531642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xmlns="" id="{7701F73F-F8CB-47F4-82FE-9F7EA4EABA5E}"/>
                </a:ext>
              </a:extLst>
            </p:cNvPr>
            <p:cNvPicPr/>
            <p:nvPr/>
          </p:nvPicPr>
          <p:blipFill rotWithShape="1">
            <a:blip r:embed="rId6">
              <a:lum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946029" y="940424"/>
              <a:ext cx="4658322" cy="4533534"/>
            </a:xfrm>
            <a:prstGeom prst="rect">
              <a:avLst/>
            </a:prstGeom>
          </p:spPr>
        </p:pic>
      </p:grpSp>
      <p:sp>
        <p:nvSpPr>
          <p:cNvPr id="14" name="모서리가 둥근 직사각형 4">
            <a:extLst>
              <a:ext uri="{FF2B5EF4-FFF2-40B4-BE49-F238E27FC236}">
                <a16:creationId xmlns:a16="http://schemas.microsoft.com/office/drawing/2014/main" xmlns="" id="{B141ADEC-B745-4AC8-8688-237D71FDD357}"/>
              </a:ext>
            </a:extLst>
          </p:cNvPr>
          <p:cNvSpPr/>
          <p:nvPr/>
        </p:nvSpPr>
        <p:spPr>
          <a:xfrm>
            <a:off x="611560" y="5129597"/>
            <a:ext cx="7308811" cy="1501924"/>
          </a:xfrm>
          <a:prstGeom prst="roundRect">
            <a:avLst/>
          </a:prstGeom>
          <a:noFill/>
          <a:ln w="3492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 </a:t>
            </a:r>
            <a:r>
              <a:rPr lang="en-US" altLang="ko-K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ㅈ</a:t>
            </a:r>
            <a:r>
              <a:rPr lang="ko-KR" alt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교전권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포기 조항 폐지</a:t>
            </a:r>
            <a:endParaRPr lang="en-US" altLang="ko-K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2 )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전쟁 가능 국가로 발전</a:t>
            </a:r>
            <a:endParaRPr lang="en-US" altLang="ko-K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3" name="실행 단추: 앞으로 또는 다음 2">
            <a:hlinkClick r:id="rId8" highlightClick="1"/>
          </p:cNvPr>
          <p:cNvSpPr/>
          <p:nvPr/>
        </p:nvSpPr>
        <p:spPr>
          <a:xfrm>
            <a:off x="5652119" y="5146382"/>
            <a:ext cx="2268252" cy="1485139"/>
          </a:xfrm>
          <a:prstGeom prst="actionButtonForwardNex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035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4866</TotalTime>
  <Words>132</Words>
  <Application>Microsoft Office PowerPoint</Application>
  <PresentationFormat>화면 슬라이드 쇼(4:3)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굴림</vt:lpstr>
      <vt:lpstr>Arial</vt:lpstr>
      <vt:lpstr>맑은 고딕</vt:lpstr>
      <vt:lpstr>나눔명조 ExtraBold</vt:lpstr>
      <vt:lpstr>나눔바른고딕</vt:lpstr>
      <vt:lpstr>Office 테마</vt:lpstr>
      <vt:lpstr>PowerPoint 프레젠테이션</vt:lpstr>
      <vt:lpstr>목 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민혜원</dc:creator>
  <cp:lastModifiedBy>HONG</cp:lastModifiedBy>
  <cp:revision>290</cp:revision>
  <dcterms:created xsi:type="dcterms:W3CDTF">2016-04-02T13:07:11Z</dcterms:created>
  <dcterms:modified xsi:type="dcterms:W3CDTF">2017-12-06T14:52:57Z</dcterms:modified>
  <cp:version>0906.0100.01</cp:version>
</cp:coreProperties>
</file>