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7"/>
  </p:notesMasterIdLst>
  <p:sldIdLst>
    <p:sldId id="301" r:id="rId2"/>
    <p:sldId id="302" r:id="rId3"/>
    <p:sldId id="303" r:id="rId4"/>
    <p:sldId id="304" r:id="rId5"/>
    <p:sldId id="305" r:id="rId6"/>
    <p:sldId id="306" r:id="rId7"/>
    <p:sldId id="307" r:id="rId8"/>
    <p:sldId id="308" r:id="rId9"/>
    <p:sldId id="309" r:id="rId10"/>
    <p:sldId id="310" r:id="rId11"/>
    <p:sldId id="311" r:id="rId12"/>
    <p:sldId id="312" r:id="rId13"/>
    <p:sldId id="313" r:id="rId14"/>
    <p:sldId id="314" r:id="rId15"/>
    <p:sldId id="315" r:id="rId16"/>
    <p:sldId id="378" r:id="rId17"/>
    <p:sldId id="379" r:id="rId18"/>
    <p:sldId id="380" r:id="rId19"/>
    <p:sldId id="381" r:id="rId20"/>
    <p:sldId id="382" r:id="rId21"/>
    <p:sldId id="383" r:id="rId22"/>
    <p:sldId id="384" r:id="rId23"/>
    <p:sldId id="385" r:id="rId24"/>
    <p:sldId id="386" r:id="rId25"/>
    <p:sldId id="387" r:id="rId26"/>
    <p:sldId id="388" r:id="rId27"/>
    <p:sldId id="389" r:id="rId28"/>
    <p:sldId id="390" r:id="rId29"/>
    <p:sldId id="391" r:id="rId30"/>
    <p:sldId id="392" r:id="rId31"/>
    <p:sldId id="331" r:id="rId32"/>
    <p:sldId id="332" r:id="rId33"/>
    <p:sldId id="333" r:id="rId34"/>
    <p:sldId id="334" r:id="rId35"/>
    <p:sldId id="335" r:id="rId36"/>
    <p:sldId id="336" r:id="rId37"/>
    <p:sldId id="337" r:id="rId38"/>
    <p:sldId id="338" r:id="rId39"/>
    <p:sldId id="339" r:id="rId40"/>
    <p:sldId id="340" r:id="rId41"/>
    <p:sldId id="341" r:id="rId42"/>
    <p:sldId id="342" r:id="rId43"/>
    <p:sldId id="343" r:id="rId44"/>
    <p:sldId id="344" r:id="rId45"/>
    <p:sldId id="361" r:id="rId46"/>
    <p:sldId id="346" r:id="rId47"/>
    <p:sldId id="347" r:id="rId48"/>
    <p:sldId id="348" r:id="rId49"/>
    <p:sldId id="349" r:id="rId50"/>
    <p:sldId id="350" r:id="rId51"/>
    <p:sldId id="351" r:id="rId52"/>
    <p:sldId id="352" r:id="rId53"/>
    <p:sldId id="353" r:id="rId54"/>
    <p:sldId id="354" r:id="rId55"/>
    <p:sldId id="355" r:id="rId56"/>
    <p:sldId id="356" r:id="rId57"/>
    <p:sldId id="357" r:id="rId58"/>
    <p:sldId id="358" r:id="rId59"/>
    <p:sldId id="359" r:id="rId60"/>
    <p:sldId id="360" r:id="rId61"/>
    <p:sldId id="362" r:id="rId62"/>
    <p:sldId id="363" r:id="rId63"/>
    <p:sldId id="364" r:id="rId64"/>
    <p:sldId id="377" r:id="rId65"/>
    <p:sldId id="366" r:id="rId66"/>
    <p:sldId id="367" r:id="rId67"/>
    <p:sldId id="370" r:id="rId68"/>
    <p:sldId id="371" r:id="rId69"/>
    <p:sldId id="368" r:id="rId70"/>
    <p:sldId id="369" r:id="rId71"/>
    <p:sldId id="372" r:id="rId72"/>
    <p:sldId id="373" r:id="rId73"/>
    <p:sldId id="374" r:id="rId74"/>
    <p:sldId id="375" r:id="rId75"/>
    <p:sldId id="376" r:id="rId76"/>
  </p:sldIdLst>
  <p:sldSz cx="9144000" cy="6858000" type="screen4x3"/>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A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941" autoAdjust="0"/>
    <p:restoredTop sz="94660"/>
  </p:normalViewPr>
  <p:slideViewPr>
    <p:cSldViewPr>
      <p:cViewPr varScale="1">
        <p:scale>
          <a:sx n="105" d="100"/>
          <a:sy n="105" d="100"/>
        </p:scale>
        <p:origin x="2238"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ko-KR" altLang="en-US" dirty="0"/>
          </a:p>
        </p:txBody>
      </p:sp>
      <p:sp>
        <p:nvSpPr>
          <p:cNvPr id="3" name="날짜 개체 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6E0E194-D350-49AC-82DD-3E46C80EC50D}" type="datetimeFigureOut">
              <a:rPr lang="ko-KR" altLang="en-US" smtClean="0"/>
              <a:t>2019-09-27</a:t>
            </a:fld>
            <a:endParaRPr lang="ko-KR" altLang="en-US" dirty="0"/>
          </a:p>
        </p:txBody>
      </p:sp>
      <p:sp>
        <p:nvSpPr>
          <p:cNvPr id="4" name="슬라이드 이미지 개체 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ko-KR" altLang="en-US" dirty="0"/>
          </a:p>
        </p:txBody>
      </p:sp>
      <p:sp>
        <p:nvSpPr>
          <p:cNvPr id="5" name="슬라이드 노트 개체 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6" name="바닥글 개체 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ko-KR" altLang="en-US" dirty="0"/>
          </a:p>
        </p:txBody>
      </p:sp>
      <p:sp>
        <p:nvSpPr>
          <p:cNvPr id="7" name="슬라이드 번호 개체 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BBC64D9-BD4F-40C7-A6FF-3E3DDEC823D8}" type="slidenum">
              <a:rPr lang="ko-KR" altLang="en-US" smtClean="0"/>
              <a:t>‹#›</a:t>
            </a:fld>
            <a:endParaRPr lang="ko-KR" altLang="en-US" dirty="0"/>
          </a:p>
        </p:txBody>
      </p:sp>
    </p:spTree>
    <p:extLst>
      <p:ext uri="{BB962C8B-B14F-4D97-AF65-F5344CB8AC3E}">
        <p14:creationId xmlns:p14="http://schemas.microsoft.com/office/powerpoint/2010/main" val="2780939914"/>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8929DF76-DB52-48C9-933E-9B8A9B70DB1A}" type="slidenum">
              <a:rPr lang="ko-KR" altLang="en-US" smtClean="0"/>
              <a:t>4</a:t>
            </a:fld>
            <a:endParaRPr lang="ko-KR" altLang="en-US"/>
          </a:p>
        </p:txBody>
      </p:sp>
    </p:spTree>
    <p:extLst>
      <p:ext uri="{BB962C8B-B14F-4D97-AF65-F5344CB8AC3E}">
        <p14:creationId xmlns:p14="http://schemas.microsoft.com/office/powerpoint/2010/main" val="41954329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2397ABFD-8A0C-40C7-8610-25B6474CFB21}" type="slidenum">
              <a:rPr lang="ko-KR" altLang="en-US" smtClean="0"/>
              <a:t>29</a:t>
            </a:fld>
            <a:endParaRPr lang="ko-KR" altLang="en-US"/>
          </a:p>
        </p:txBody>
      </p:sp>
    </p:spTree>
    <p:extLst>
      <p:ext uri="{BB962C8B-B14F-4D97-AF65-F5344CB8AC3E}">
        <p14:creationId xmlns:p14="http://schemas.microsoft.com/office/powerpoint/2010/main" val="29691364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685800" y="2130425"/>
            <a:ext cx="7772400" cy="1470025"/>
          </a:xfrm>
        </p:spPr>
        <p:txBody>
          <a:bodyPr/>
          <a:lstStyle/>
          <a:p>
            <a:r>
              <a:rPr lang="ko-KR" altLang="en-US"/>
              <a:t>마스터 제목 스타일 편집</a:t>
            </a:r>
          </a:p>
        </p:txBody>
      </p:sp>
      <p:sp>
        <p:nvSpPr>
          <p:cNvPr id="3" name="부제목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ko-KR" altLang="en-US"/>
              <a:t>마스터 부제목 스타일 편집</a:t>
            </a:r>
          </a:p>
        </p:txBody>
      </p:sp>
      <p:sp>
        <p:nvSpPr>
          <p:cNvPr id="4" name="날짜 개체 틀 3"/>
          <p:cNvSpPr>
            <a:spLocks noGrp="1"/>
          </p:cNvSpPr>
          <p:nvPr>
            <p:ph type="dt" sz="half" idx="10"/>
          </p:nvPr>
        </p:nvSpPr>
        <p:spPr/>
        <p:txBody>
          <a:bodyPr/>
          <a:lstStyle/>
          <a:p>
            <a:fld id="{84A04AFC-9A5A-4E53-A37F-198BC742B18F}" type="datetimeFigureOut">
              <a:rPr lang="ko-KR" altLang="en-US" smtClean="0"/>
              <a:t>2019-09-27</a:t>
            </a:fld>
            <a:endParaRPr lang="ko-KR" altLang="en-US" dirty="0"/>
          </a:p>
        </p:txBody>
      </p:sp>
      <p:sp>
        <p:nvSpPr>
          <p:cNvPr id="5" name="바닥글 개체 틀 4"/>
          <p:cNvSpPr>
            <a:spLocks noGrp="1"/>
          </p:cNvSpPr>
          <p:nvPr>
            <p:ph type="ftr" sz="quarter" idx="11"/>
          </p:nvPr>
        </p:nvSpPr>
        <p:spPr/>
        <p:txBody>
          <a:bodyPr/>
          <a:lstStyle/>
          <a:p>
            <a:endParaRPr lang="ko-KR" altLang="en-US" dirty="0"/>
          </a:p>
        </p:txBody>
      </p:sp>
      <p:sp>
        <p:nvSpPr>
          <p:cNvPr id="6" name="슬라이드 번호 개체 틀 5"/>
          <p:cNvSpPr>
            <a:spLocks noGrp="1"/>
          </p:cNvSpPr>
          <p:nvPr>
            <p:ph type="sldNum" sz="quarter" idx="12"/>
          </p:nvPr>
        </p:nvSpPr>
        <p:spPr/>
        <p:txBody>
          <a:bodyPr/>
          <a:lstStyle/>
          <a:p>
            <a:fld id="{1B500312-926D-419F-9CFC-213CD28D42A2}" type="slidenum">
              <a:rPr lang="ko-KR" altLang="en-US" smtClean="0"/>
              <a:t>‹#›</a:t>
            </a:fld>
            <a:endParaRPr lang="ko-KR" altLang="en-US" dirty="0"/>
          </a:p>
        </p:txBody>
      </p:sp>
    </p:spTree>
    <p:extLst>
      <p:ext uri="{BB962C8B-B14F-4D97-AF65-F5344CB8AC3E}">
        <p14:creationId xmlns:p14="http://schemas.microsoft.com/office/powerpoint/2010/main" val="41674713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세로 텍스트 개체 틀 2"/>
          <p:cNvSpPr>
            <a:spLocks noGrp="1"/>
          </p:cNvSpPr>
          <p:nvPr>
            <p:ph type="body" orient="vert" idx="1"/>
          </p:nvPr>
        </p:nvSpPr>
        <p:spPr/>
        <p:txBody>
          <a:bodyPr vert="eaVert"/>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p:txBody>
          <a:bodyPr/>
          <a:lstStyle/>
          <a:p>
            <a:fld id="{84A04AFC-9A5A-4E53-A37F-198BC742B18F}" type="datetimeFigureOut">
              <a:rPr lang="ko-KR" altLang="en-US" smtClean="0"/>
              <a:t>2019-09-27</a:t>
            </a:fld>
            <a:endParaRPr lang="ko-KR" altLang="en-US" dirty="0"/>
          </a:p>
        </p:txBody>
      </p:sp>
      <p:sp>
        <p:nvSpPr>
          <p:cNvPr id="5" name="바닥글 개체 틀 4"/>
          <p:cNvSpPr>
            <a:spLocks noGrp="1"/>
          </p:cNvSpPr>
          <p:nvPr>
            <p:ph type="ftr" sz="quarter" idx="11"/>
          </p:nvPr>
        </p:nvSpPr>
        <p:spPr/>
        <p:txBody>
          <a:bodyPr/>
          <a:lstStyle/>
          <a:p>
            <a:endParaRPr lang="ko-KR" altLang="en-US" dirty="0"/>
          </a:p>
        </p:txBody>
      </p:sp>
      <p:sp>
        <p:nvSpPr>
          <p:cNvPr id="6" name="슬라이드 번호 개체 틀 5"/>
          <p:cNvSpPr>
            <a:spLocks noGrp="1"/>
          </p:cNvSpPr>
          <p:nvPr>
            <p:ph type="sldNum" sz="quarter" idx="12"/>
          </p:nvPr>
        </p:nvSpPr>
        <p:spPr/>
        <p:txBody>
          <a:bodyPr/>
          <a:lstStyle/>
          <a:p>
            <a:fld id="{1B500312-926D-419F-9CFC-213CD28D42A2}" type="slidenum">
              <a:rPr lang="ko-KR" altLang="en-US" smtClean="0"/>
              <a:t>‹#›</a:t>
            </a:fld>
            <a:endParaRPr lang="ko-KR" altLang="en-US" dirty="0"/>
          </a:p>
        </p:txBody>
      </p:sp>
    </p:spTree>
    <p:extLst>
      <p:ext uri="{BB962C8B-B14F-4D97-AF65-F5344CB8AC3E}">
        <p14:creationId xmlns:p14="http://schemas.microsoft.com/office/powerpoint/2010/main" val="3941969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629400" y="274638"/>
            <a:ext cx="2057400" cy="5851525"/>
          </a:xfrm>
        </p:spPr>
        <p:txBody>
          <a:bodyPr vert="eaVert"/>
          <a:lstStyle/>
          <a:p>
            <a:r>
              <a:rPr lang="ko-KR" altLang="en-US"/>
              <a:t>마스터 제목 스타일 편집</a:t>
            </a:r>
          </a:p>
        </p:txBody>
      </p:sp>
      <p:sp>
        <p:nvSpPr>
          <p:cNvPr id="3" name="세로 텍스트 개체 틀 2"/>
          <p:cNvSpPr>
            <a:spLocks noGrp="1"/>
          </p:cNvSpPr>
          <p:nvPr>
            <p:ph type="body" orient="vert" idx="1"/>
          </p:nvPr>
        </p:nvSpPr>
        <p:spPr>
          <a:xfrm>
            <a:off x="457200" y="274638"/>
            <a:ext cx="6019800" cy="5851525"/>
          </a:xfrm>
        </p:spPr>
        <p:txBody>
          <a:bodyPr vert="eaVert"/>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p:txBody>
          <a:bodyPr/>
          <a:lstStyle/>
          <a:p>
            <a:fld id="{84A04AFC-9A5A-4E53-A37F-198BC742B18F}" type="datetimeFigureOut">
              <a:rPr lang="ko-KR" altLang="en-US" smtClean="0"/>
              <a:t>2019-09-27</a:t>
            </a:fld>
            <a:endParaRPr lang="ko-KR" altLang="en-US" dirty="0"/>
          </a:p>
        </p:txBody>
      </p:sp>
      <p:sp>
        <p:nvSpPr>
          <p:cNvPr id="5" name="바닥글 개체 틀 4"/>
          <p:cNvSpPr>
            <a:spLocks noGrp="1"/>
          </p:cNvSpPr>
          <p:nvPr>
            <p:ph type="ftr" sz="quarter" idx="11"/>
          </p:nvPr>
        </p:nvSpPr>
        <p:spPr/>
        <p:txBody>
          <a:bodyPr/>
          <a:lstStyle/>
          <a:p>
            <a:endParaRPr lang="ko-KR" altLang="en-US" dirty="0"/>
          </a:p>
        </p:txBody>
      </p:sp>
      <p:sp>
        <p:nvSpPr>
          <p:cNvPr id="6" name="슬라이드 번호 개체 틀 5"/>
          <p:cNvSpPr>
            <a:spLocks noGrp="1"/>
          </p:cNvSpPr>
          <p:nvPr>
            <p:ph type="sldNum" sz="quarter" idx="12"/>
          </p:nvPr>
        </p:nvSpPr>
        <p:spPr/>
        <p:txBody>
          <a:bodyPr/>
          <a:lstStyle/>
          <a:p>
            <a:fld id="{1B500312-926D-419F-9CFC-213CD28D42A2}" type="slidenum">
              <a:rPr lang="ko-KR" altLang="en-US" smtClean="0"/>
              <a:t>‹#›</a:t>
            </a:fld>
            <a:endParaRPr lang="ko-KR" altLang="en-US" dirty="0"/>
          </a:p>
        </p:txBody>
      </p:sp>
    </p:spTree>
    <p:extLst>
      <p:ext uri="{BB962C8B-B14F-4D97-AF65-F5344CB8AC3E}">
        <p14:creationId xmlns:p14="http://schemas.microsoft.com/office/powerpoint/2010/main" val="36717611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내용 개체 틀 2"/>
          <p:cNvSpPr>
            <a:spLocks noGrp="1"/>
          </p:cNvSpPr>
          <p:nvPr>
            <p:ph idx="1"/>
          </p:nvPr>
        </p:nvSpPr>
        <p:spPr/>
        <p:txBody>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p:txBody>
          <a:bodyPr/>
          <a:lstStyle/>
          <a:p>
            <a:fld id="{84A04AFC-9A5A-4E53-A37F-198BC742B18F}" type="datetimeFigureOut">
              <a:rPr lang="ko-KR" altLang="en-US" smtClean="0"/>
              <a:t>2019-09-27</a:t>
            </a:fld>
            <a:endParaRPr lang="ko-KR" altLang="en-US" dirty="0"/>
          </a:p>
        </p:txBody>
      </p:sp>
      <p:sp>
        <p:nvSpPr>
          <p:cNvPr id="5" name="바닥글 개체 틀 4"/>
          <p:cNvSpPr>
            <a:spLocks noGrp="1"/>
          </p:cNvSpPr>
          <p:nvPr>
            <p:ph type="ftr" sz="quarter" idx="11"/>
          </p:nvPr>
        </p:nvSpPr>
        <p:spPr/>
        <p:txBody>
          <a:bodyPr/>
          <a:lstStyle/>
          <a:p>
            <a:endParaRPr lang="ko-KR" altLang="en-US" dirty="0"/>
          </a:p>
        </p:txBody>
      </p:sp>
      <p:sp>
        <p:nvSpPr>
          <p:cNvPr id="6" name="슬라이드 번호 개체 틀 5"/>
          <p:cNvSpPr>
            <a:spLocks noGrp="1"/>
          </p:cNvSpPr>
          <p:nvPr>
            <p:ph type="sldNum" sz="quarter" idx="12"/>
          </p:nvPr>
        </p:nvSpPr>
        <p:spPr/>
        <p:txBody>
          <a:bodyPr/>
          <a:lstStyle/>
          <a:p>
            <a:fld id="{1B500312-926D-419F-9CFC-213CD28D42A2}" type="slidenum">
              <a:rPr lang="ko-KR" altLang="en-US" smtClean="0"/>
              <a:t>‹#›</a:t>
            </a:fld>
            <a:endParaRPr lang="ko-KR" altLang="en-US" dirty="0"/>
          </a:p>
        </p:txBody>
      </p:sp>
    </p:spTree>
    <p:extLst>
      <p:ext uri="{BB962C8B-B14F-4D97-AF65-F5344CB8AC3E}">
        <p14:creationId xmlns:p14="http://schemas.microsoft.com/office/powerpoint/2010/main" val="21957456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722313" y="4406900"/>
            <a:ext cx="7772400" cy="1362075"/>
          </a:xfrm>
        </p:spPr>
        <p:txBody>
          <a:bodyPr anchor="t"/>
          <a:lstStyle>
            <a:lvl1pPr algn="l">
              <a:defRPr sz="4000" b="1" cap="all"/>
            </a:lvl1pPr>
          </a:lstStyle>
          <a:p>
            <a:r>
              <a:rPr lang="ko-KR" altLang="en-US"/>
              <a:t>마스터 제목 스타일 편집</a:t>
            </a:r>
          </a:p>
        </p:txBody>
      </p:sp>
      <p:sp>
        <p:nvSpPr>
          <p:cNvPr id="3" name="텍스트 개체 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ko-KR" altLang="en-US"/>
              <a:t>마스터 텍스트 스타일을 편집합니다</a:t>
            </a:r>
          </a:p>
        </p:txBody>
      </p:sp>
      <p:sp>
        <p:nvSpPr>
          <p:cNvPr id="4" name="날짜 개체 틀 3"/>
          <p:cNvSpPr>
            <a:spLocks noGrp="1"/>
          </p:cNvSpPr>
          <p:nvPr>
            <p:ph type="dt" sz="half" idx="10"/>
          </p:nvPr>
        </p:nvSpPr>
        <p:spPr/>
        <p:txBody>
          <a:bodyPr/>
          <a:lstStyle/>
          <a:p>
            <a:fld id="{84A04AFC-9A5A-4E53-A37F-198BC742B18F}" type="datetimeFigureOut">
              <a:rPr lang="ko-KR" altLang="en-US" smtClean="0"/>
              <a:t>2019-09-27</a:t>
            </a:fld>
            <a:endParaRPr lang="ko-KR" altLang="en-US" dirty="0"/>
          </a:p>
        </p:txBody>
      </p:sp>
      <p:sp>
        <p:nvSpPr>
          <p:cNvPr id="5" name="바닥글 개체 틀 4"/>
          <p:cNvSpPr>
            <a:spLocks noGrp="1"/>
          </p:cNvSpPr>
          <p:nvPr>
            <p:ph type="ftr" sz="quarter" idx="11"/>
          </p:nvPr>
        </p:nvSpPr>
        <p:spPr/>
        <p:txBody>
          <a:bodyPr/>
          <a:lstStyle/>
          <a:p>
            <a:endParaRPr lang="ko-KR" altLang="en-US" dirty="0"/>
          </a:p>
        </p:txBody>
      </p:sp>
      <p:sp>
        <p:nvSpPr>
          <p:cNvPr id="6" name="슬라이드 번호 개체 틀 5"/>
          <p:cNvSpPr>
            <a:spLocks noGrp="1"/>
          </p:cNvSpPr>
          <p:nvPr>
            <p:ph type="sldNum" sz="quarter" idx="12"/>
          </p:nvPr>
        </p:nvSpPr>
        <p:spPr/>
        <p:txBody>
          <a:bodyPr/>
          <a:lstStyle/>
          <a:p>
            <a:fld id="{1B500312-926D-419F-9CFC-213CD28D42A2}" type="slidenum">
              <a:rPr lang="ko-KR" altLang="en-US" smtClean="0"/>
              <a:t>‹#›</a:t>
            </a:fld>
            <a:endParaRPr lang="ko-KR" altLang="en-US" dirty="0"/>
          </a:p>
        </p:txBody>
      </p:sp>
    </p:spTree>
    <p:extLst>
      <p:ext uri="{BB962C8B-B14F-4D97-AF65-F5344CB8AC3E}">
        <p14:creationId xmlns:p14="http://schemas.microsoft.com/office/powerpoint/2010/main" val="2569095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내용 개체 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내용 개체 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날짜 개체 틀 4"/>
          <p:cNvSpPr>
            <a:spLocks noGrp="1"/>
          </p:cNvSpPr>
          <p:nvPr>
            <p:ph type="dt" sz="half" idx="10"/>
          </p:nvPr>
        </p:nvSpPr>
        <p:spPr/>
        <p:txBody>
          <a:bodyPr/>
          <a:lstStyle/>
          <a:p>
            <a:fld id="{84A04AFC-9A5A-4E53-A37F-198BC742B18F}" type="datetimeFigureOut">
              <a:rPr lang="ko-KR" altLang="en-US" smtClean="0"/>
              <a:t>2019-09-27</a:t>
            </a:fld>
            <a:endParaRPr lang="ko-KR" altLang="en-US" dirty="0"/>
          </a:p>
        </p:txBody>
      </p:sp>
      <p:sp>
        <p:nvSpPr>
          <p:cNvPr id="6" name="바닥글 개체 틀 5"/>
          <p:cNvSpPr>
            <a:spLocks noGrp="1"/>
          </p:cNvSpPr>
          <p:nvPr>
            <p:ph type="ftr" sz="quarter" idx="11"/>
          </p:nvPr>
        </p:nvSpPr>
        <p:spPr/>
        <p:txBody>
          <a:bodyPr/>
          <a:lstStyle/>
          <a:p>
            <a:endParaRPr lang="ko-KR" altLang="en-US" dirty="0"/>
          </a:p>
        </p:txBody>
      </p:sp>
      <p:sp>
        <p:nvSpPr>
          <p:cNvPr id="7" name="슬라이드 번호 개체 틀 6"/>
          <p:cNvSpPr>
            <a:spLocks noGrp="1"/>
          </p:cNvSpPr>
          <p:nvPr>
            <p:ph type="sldNum" sz="quarter" idx="12"/>
          </p:nvPr>
        </p:nvSpPr>
        <p:spPr/>
        <p:txBody>
          <a:bodyPr/>
          <a:lstStyle/>
          <a:p>
            <a:fld id="{1B500312-926D-419F-9CFC-213CD28D42A2}" type="slidenum">
              <a:rPr lang="ko-KR" altLang="en-US" smtClean="0"/>
              <a:t>‹#›</a:t>
            </a:fld>
            <a:endParaRPr lang="ko-KR" altLang="en-US" dirty="0"/>
          </a:p>
        </p:txBody>
      </p:sp>
    </p:spTree>
    <p:extLst>
      <p:ext uri="{BB962C8B-B14F-4D97-AF65-F5344CB8AC3E}">
        <p14:creationId xmlns:p14="http://schemas.microsoft.com/office/powerpoint/2010/main" val="17440841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lvl1pPr>
              <a:defRPr/>
            </a:lvl1pPr>
          </a:lstStyle>
          <a:p>
            <a:r>
              <a:rPr lang="ko-KR" altLang="en-US"/>
              <a:t>마스터 제목 스타일 편집</a:t>
            </a:r>
          </a:p>
        </p:txBody>
      </p:sp>
      <p:sp>
        <p:nvSpPr>
          <p:cNvPr id="3" name="텍스트 개체 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편집합니다</a:t>
            </a:r>
          </a:p>
        </p:txBody>
      </p:sp>
      <p:sp>
        <p:nvSpPr>
          <p:cNvPr id="4" name="내용 개체 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텍스트 개체 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편집합니다</a:t>
            </a:r>
          </a:p>
        </p:txBody>
      </p:sp>
      <p:sp>
        <p:nvSpPr>
          <p:cNvPr id="6" name="내용 개체 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7" name="날짜 개체 틀 6"/>
          <p:cNvSpPr>
            <a:spLocks noGrp="1"/>
          </p:cNvSpPr>
          <p:nvPr>
            <p:ph type="dt" sz="half" idx="10"/>
          </p:nvPr>
        </p:nvSpPr>
        <p:spPr/>
        <p:txBody>
          <a:bodyPr/>
          <a:lstStyle/>
          <a:p>
            <a:fld id="{84A04AFC-9A5A-4E53-A37F-198BC742B18F}" type="datetimeFigureOut">
              <a:rPr lang="ko-KR" altLang="en-US" smtClean="0"/>
              <a:t>2019-09-27</a:t>
            </a:fld>
            <a:endParaRPr lang="ko-KR" altLang="en-US" dirty="0"/>
          </a:p>
        </p:txBody>
      </p:sp>
      <p:sp>
        <p:nvSpPr>
          <p:cNvPr id="8" name="바닥글 개체 틀 7"/>
          <p:cNvSpPr>
            <a:spLocks noGrp="1"/>
          </p:cNvSpPr>
          <p:nvPr>
            <p:ph type="ftr" sz="quarter" idx="11"/>
          </p:nvPr>
        </p:nvSpPr>
        <p:spPr/>
        <p:txBody>
          <a:bodyPr/>
          <a:lstStyle/>
          <a:p>
            <a:endParaRPr lang="ko-KR" altLang="en-US" dirty="0"/>
          </a:p>
        </p:txBody>
      </p:sp>
      <p:sp>
        <p:nvSpPr>
          <p:cNvPr id="9" name="슬라이드 번호 개체 틀 8"/>
          <p:cNvSpPr>
            <a:spLocks noGrp="1"/>
          </p:cNvSpPr>
          <p:nvPr>
            <p:ph type="sldNum" sz="quarter" idx="12"/>
          </p:nvPr>
        </p:nvSpPr>
        <p:spPr/>
        <p:txBody>
          <a:bodyPr/>
          <a:lstStyle/>
          <a:p>
            <a:fld id="{1B500312-926D-419F-9CFC-213CD28D42A2}" type="slidenum">
              <a:rPr lang="ko-KR" altLang="en-US" smtClean="0"/>
              <a:t>‹#›</a:t>
            </a:fld>
            <a:endParaRPr lang="ko-KR" altLang="en-US" dirty="0"/>
          </a:p>
        </p:txBody>
      </p:sp>
    </p:spTree>
    <p:extLst>
      <p:ext uri="{BB962C8B-B14F-4D97-AF65-F5344CB8AC3E}">
        <p14:creationId xmlns:p14="http://schemas.microsoft.com/office/powerpoint/2010/main" val="2909240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날짜 개체 틀 2"/>
          <p:cNvSpPr>
            <a:spLocks noGrp="1"/>
          </p:cNvSpPr>
          <p:nvPr>
            <p:ph type="dt" sz="half" idx="10"/>
          </p:nvPr>
        </p:nvSpPr>
        <p:spPr/>
        <p:txBody>
          <a:bodyPr/>
          <a:lstStyle/>
          <a:p>
            <a:fld id="{84A04AFC-9A5A-4E53-A37F-198BC742B18F}" type="datetimeFigureOut">
              <a:rPr lang="ko-KR" altLang="en-US" smtClean="0"/>
              <a:t>2019-09-27</a:t>
            </a:fld>
            <a:endParaRPr lang="ko-KR" altLang="en-US" dirty="0"/>
          </a:p>
        </p:txBody>
      </p:sp>
      <p:sp>
        <p:nvSpPr>
          <p:cNvPr id="4" name="바닥글 개체 틀 3"/>
          <p:cNvSpPr>
            <a:spLocks noGrp="1"/>
          </p:cNvSpPr>
          <p:nvPr>
            <p:ph type="ftr" sz="quarter" idx="11"/>
          </p:nvPr>
        </p:nvSpPr>
        <p:spPr/>
        <p:txBody>
          <a:bodyPr/>
          <a:lstStyle/>
          <a:p>
            <a:endParaRPr lang="ko-KR" altLang="en-US" dirty="0"/>
          </a:p>
        </p:txBody>
      </p:sp>
      <p:sp>
        <p:nvSpPr>
          <p:cNvPr id="5" name="슬라이드 번호 개체 틀 4"/>
          <p:cNvSpPr>
            <a:spLocks noGrp="1"/>
          </p:cNvSpPr>
          <p:nvPr>
            <p:ph type="sldNum" sz="quarter" idx="12"/>
          </p:nvPr>
        </p:nvSpPr>
        <p:spPr/>
        <p:txBody>
          <a:bodyPr/>
          <a:lstStyle/>
          <a:p>
            <a:fld id="{1B500312-926D-419F-9CFC-213CD28D42A2}" type="slidenum">
              <a:rPr lang="ko-KR" altLang="en-US" smtClean="0"/>
              <a:t>‹#›</a:t>
            </a:fld>
            <a:endParaRPr lang="ko-KR" altLang="en-US" dirty="0"/>
          </a:p>
        </p:txBody>
      </p:sp>
    </p:spTree>
    <p:extLst>
      <p:ext uri="{BB962C8B-B14F-4D97-AF65-F5344CB8AC3E}">
        <p14:creationId xmlns:p14="http://schemas.microsoft.com/office/powerpoint/2010/main" val="1955498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fld id="{84A04AFC-9A5A-4E53-A37F-198BC742B18F}" type="datetimeFigureOut">
              <a:rPr lang="ko-KR" altLang="en-US" smtClean="0"/>
              <a:t>2019-09-27</a:t>
            </a:fld>
            <a:endParaRPr lang="ko-KR" altLang="en-US" dirty="0"/>
          </a:p>
        </p:txBody>
      </p:sp>
      <p:sp>
        <p:nvSpPr>
          <p:cNvPr id="3" name="바닥글 개체 틀 2"/>
          <p:cNvSpPr>
            <a:spLocks noGrp="1"/>
          </p:cNvSpPr>
          <p:nvPr>
            <p:ph type="ftr" sz="quarter" idx="11"/>
          </p:nvPr>
        </p:nvSpPr>
        <p:spPr/>
        <p:txBody>
          <a:bodyPr/>
          <a:lstStyle/>
          <a:p>
            <a:endParaRPr lang="ko-KR" altLang="en-US" dirty="0"/>
          </a:p>
        </p:txBody>
      </p:sp>
      <p:sp>
        <p:nvSpPr>
          <p:cNvPr id="4" name="슬라이드 번호 개체 틀 3"/>
          <p:cNvSpPr>
            <a:spLocks noGrp="1"/>
          </p:cNvSpPr>
          <p:nvPr>
            <p:ph type="sldNum" sz="quarter" idx="12"/>
          </p:nvPr>
        </p:nvSpPr>
        <p:spPr/>
        <p:txBody>
          <a:bodyPr/>
          <a:lstStyle/>
          <a:p>
            <a:fld id="{1B500312-926D-419F-9CFC-213CD28D42A2}" type="slidenum">
              <a:rPr lang="ko-KR" altLang="en-US" smtClean="0"/>
              <a:t>‹#›</a:t>
            </a:fld>
            <a:endParaRPr lang="ko-KR" altLang="en-US" dirty="0"/>
          </a:p>
        </p:txBody>
      </p:sp>
    </p:spTree>
    <p:extLst>
      <p:ext uri="{BB962C8B-B14F-4D97-AF65-F5344CB8AC3E}">
        <p14:creationId xmlns:p14="http://schemas.microsoft.com/office/powerpoint/2010/main" val="32645001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457200" y="273050"/>
            <a:ext cx="3008313" cy="1162050"/>
          </a:xfrm>
        </p:spPr>
        <p:txBody>
          <a:bodyPr anchor="b"/>
          <a:lstStyle>
            <a:lvl1pPr algn="l">
              <a:defRPr sz="2000" b="1"/>
            </a:lvl1pPr>
          </a:lstStyle>
          <a:p>
            <a:r>
              <a:rPr lang="ko-KR" altLang="en-US"/>
              <a:t>마스터 제목 스타일 편집</a:t>
            </a:r>
          </a:p>
        </p:txBody>
      </p:sp>
      <p:sp>
        <p:nvSpPr>
          <p:cNvPr id="3" name="내용 개체 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텍스트 개체 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a:t>마스터 텍스트 스타일을 편집합니다</a:t>
            </a:r>
          </a:p>
        </p:txBody>
      </p:sp>
      <p:sp>
        <p:nvSpPr>
          <p:cNvPr id="5" name="날짜 개체 틀 4"/>
          <p:cNvSpPr>
            <a:spLocks noGrp="1"/>
          </p:cNvSpPr>
          <p:nvPr>
            <p:ph type="dt" sz="half" idx="10"/>
          </p:nvPr>
        </p:nvSpPr>
        <p:spPr/>
        <p:txBody>
          <a:bodyPr/>
          <a:lstStyle/>
          <a:p>
            <a:fld id="{84A04AFC-9A5A-4E53-A37F-198BC742B18F}" type="datetimeFigureOut">
              <a:rPr lang="ko-KR" altLang="en-US" smtClean="0"/>
              <a:t>2019-09-27</a:t>
            </a:fld>
            <a:endParaRPr lang="ko-KR" altLang="en-US" dirty="0"/>
          </a:p>
        </p:txBody>
      </p:sp>
      <p:sp>
        <p:nvSpPr>
          <p:cNvPr id="6" name="바닥글 개체 틀 5"/>
          <p:cNvSpPr>
            <a:spLocks noGrp="1"/>
          </p:cNvSpPr>
          <p:nvPr>
            <p:ph type="ftr" sz="quarter" idx="11"/>
          </p:nvPr>
        </p:nvSpPr>
        <p:spPr/>
        <p:txBody>
          <a:bodyPr/>
          <a:lstStyle/>
          <a:p>
            <a:endParaRPr lang="ko-KR" altLang="en-US" dirty="0"/>
          </a:p>
        </p:txBody>
      </p:sp>
      <p:sp>
        <p:nvSpPr>
          <p:cNvPr id="7" name="슬라이드 번호 개체 틀 6"/>
          <p:cNvSpPr>
            <a:spLocks noGrp="1"/>
          </p:cNvSpPr>
          <p:nvPr>
            <p:ph type="sldNum" sz="quarter" idx="12"/>
          </p:nvPr>
        </p:nvSpPr>
        <p:spPr/>
        <p:txBody>
          <a:bodyPr/>
          <a:lstStyle/>
          <a:p>
            <a:fld id="{1B500312-926D-419F-9CFC-213CD28D42A2}" type="slidenum">
              <a:rPr lang="ko-KR" altLang="en-US" smtClean="0"/>
              <a:t>‹#›</a:t>
            </a:fld>
            <a:endParaRPr lang="ko-KR" altLang="en-US" dirty="0"/>
          </a:p>
        </p:txBody>
      </p:sp>
    </p:spTree>
    <p:extLst>
      <p:ext uri="{BB962C8B-B14F-4D97-AF65-F5344CB8AC3E}">
        <p14:creationId xmlns:p14="http://schemas.microsoft.com/office/powerpoint/2010/main" val="28431817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1792288" y="4800600"/>
            <a:ext cx="5486400" cy="566738"/>
          </a:xfrm>
        </p:spPr>
        <p:txBody>
          <a:bodyPr anchor="b"/>
          <a:lstStyle>
            <a:lvl1pPr algn="l">
              <a:defRPr sz="2000" b="1"/>
            </a:lvl1pPr>
          </a:lstStyle>
          <a:p>
            <a:r>
              <a:rPr lang="ko-KR" altLang="en-US"/>
              <a:t>마스터 제목 스타일 편집</a:t>
            </a:r>
          </a:p>
        </p:txBody>
      </p:sp>
      <p:sp>
        <p:nvSpPr>
          <p:cNvPr id="3" name="그림 개체 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dirty="0"/>
          </a:p>
        </p:txBody>
      </p:sp>
      <p:sp>
        <p:nvSpPr>
          <p:cNvPr id="4" name="텍스트 개체 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a:t>마스터 텍스트 스타일을 편집합니다</a:t>
            </a:r>
          </a:p>
        </p:txBody>
      </p:sp>
      <p:sp>
        <p:nvSpPr>
          <p:cNvPr id="5" name="날짜 개체 틀 4"/>
          <p:cNvSpPr>
            <a:spLocks noGrp="1"/>
          </p:cNvSpPr>
          <p:nvPr>
            <p:ph type="dt" sz="half" idx="10"/>
          </p:nvPr>
        </p:nvSpPr>
        <p:spPr/>
        <p:txBody>
          <a:bodyPr/>
          <a:lstStyle/>
          <a:p>
            <a:fld id="{84A04AFC-9A5A-4E53-A37F-198BC742B18F}" type="datetimeFigureOut">
              <a:rPr lang="ko-KR" altLang="en-US" smtClean="0"/>
              <a:t>2019-09-27</a:t>
            </a:fld>
            <a:endParaRPr lang="ko-KR" altLang="en-US" dirty="0"/>
          </a:p>
        </p:txBody>
      </p:sp>
      <p:sp>
        <p:nvSpPr>
          <p:cNvPr id="6" name="바닥글 개체 틀 5"/>
          <p:cNvSpPr>
            <a:spLocks noGrp="1"/>
          </p:cNvSpPr>
          <p:nvPr>
            <p:ph type="ftr" sz="quarter" idx="11"/>
          </p:nvPr>
        </p:nvSpPr>
        <p:spPr/>
        <p:txBody>
          <a:bodyPr/>
          <a:lstStyle/>
          <a:p>
            <a:endParaRPr lang="ko-KR" altLang="en-US" dirty="0"/>
          </a:p>
        </p:txBody>
      </p:sp>
      <p:sp>
        <p:nvSpPr>
          <p:cNvPr id="7" name="슬라이드 번호 개체 틀 6"/>
          <p:cNvSpPr>
            <a:spLocks noGrp="1"/>
          </p:cNvSpPr>
          <p:nvPr>
            <p:ph type="sldNum" sz="quarter" idx="12"/>
          </p:nvPr>
        </p:nvSpPr>
        <p:spPr/>
        <p:txBody>
          <a:bodyPr/>
          <a:lstStyle/>
          <a:p>
            <a:fld id="{1B500312-926D-419F-9CFC-213CD28D42A2}" type="slidenum">
              <a:rPr lang="ko-KR" altLang="en-US" smtClean="0"/>
              <a:t>‹#›</a:t>
            </a:fld>
            <a:endParaRPr lang="ko-KR" altLang="en-US" dirty="0"/>
          </a:p>
        </p:txBody>
      </p:sp>
    </p:spTree>
    <p:extLst>
      <p:ext uri="{BB962C8B-B14F-4D97-AF65-F5344CB8AC3E}">
        <p14:creationId xmlns:p14="http://schemas.microsoft.com/office/powerpoint/2010/main" val="10764586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ko-KR" altLang="en-US"/>
              <a:t>마스터 제목 스타일 편집</a:t>
            </a:r>
          </a:p>
        </p:txBody>
      </p:sp>
      <p:sp>
        <p:nvSpPr>
          <p:cNvPr id="3" name="텍스트 개체 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A04AFC-9A5A-4E53-A37F-198BC742B18F}" type="datetimeFigureOut">
              <a:rPr lang="ko-KR" altLang="en-US" smtClean="0"/>
              <a:t>2019-09-27</a:t>
            </a:fld>
            <a:endParaRPr lang="ko-KR" altLang="en-US" dirty="0"/>
          </a:p>
        </p:txBody>
      </p:sp>
      <p:sp>
        <p:nvSpPr>
          <p:cNvPr id="5" name="바닥글 개체 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dirty="0"/>
          </a:p>
        </p:txBody>
      </p:sp>
      <p:sp>
        <p:nvSpPr>
          <p:cNvPr id="6" name="슬라이드 번호 개체 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500312-926D-419F-9CFC-213CD28D42A2}" type="slidenum">
              <a:rPr lang="ko-KR" altLang="en-US" smtClean="0"/>
              <a:t>‹#›</a:t>
            </a:fld>
            <a:endParaRPr lang="ko-KR" altLang="en-US" dirty="0"/>
          </a:p>
        </p:txBody>
      </p:sp>
    </p:spTree>
    <p:extLst>
      <p:ext uri="{BB962C8B-B14F-4D97-AF65-F5344CB8AC3E}">
        <p14:creationId xmlns:p14="http://schemas.microsoft.com/office/powerpoint/2010/main" val="7494945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g"/><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vt2Kqvex_PU" TargetMode="External"/><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s://www.youtube.com/watch?v=3Gi7eDsT8IQ" TargetMode="External"/><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3" Type="http://schemas.openxmlformats.org/officeDocument/2006/relationships/hyperlink" Target="https://ko.wikipedia.org/wiki/%EC%9D%BC%EB%B3%B8%EC%A0%9C%EA%B5%AD" TargetMode="External"/><Relationship Id="rId2" Type="http://schemas.openxmlformats.org/officeDocument/2006/relationships/image" Target="../media/image1.jpg"/><Relationship Id="rId1" Type="http://schemas.openxmlformats.org/officeDocument/2006/relationships/slideLayout" Target="../slideLayouts/slideLayout6.xml"/><Relationship Id="rId4" Type="http://schemas.openxmlformats.org/officeDocument/2006/relationships/hyperlink" Target="https://ko.wikipedia.org/wiki/%EC%B2%AD_%EC%A0%9C%EA%B5%AD"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3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3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3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hyperlink" Target="https://www.youtube.com/watch?v=j09-XCQa4V0&amp;t=40s" TargetMode="External"/><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hyperlink" Target="https://geozoonee.tistory.com/896" TargetMode="External"/><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hyperlink" Target="http://blog.daum.net/_blog/BlogTypeView.do?blogid=0Ddfl&amp;articleno=11793688" TargetMode="External"/></Relationships>
</file>

<file path=ppt/slides/_rels/slide4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5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jpeg"/></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xml"/></Relationships>
</file>

<file path=ppt/slides/_rels/slide6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1.jpg"/><Relationship Id="rId1" Type="http://schemas.openxmlformats.org/officeDocument/2006/relationships/slideLayout" Target="../slideLayouts/slideLayout4.xml"/><Relationship Id="rId4" Type="http://schemas.openxmlformats.org/officeDocument/2006/relationships/image" Target="../media/image42.jpeg"/></Relationships>
</file>

<file path=ppt/slides/_rels/slide6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1.jpg"/><Relationship Id="rId1" Type="http://schemas.openxmlformats.org/officeDocument/2006/relationships/slideLayout" Target="../slideLayouts/slideLayout4.xml"/><Relationship Id="rId4" Type="http://schemas.openxmlformats.org/officeDocument/2006/relationships/image" Target="../media/image42.jpeg"/></Relationships>
</file>

<file path=ppt/slides/_rels/slide6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1.jpg"/><Relationship Id="rId1" Type="http://schemas.openxmlformats.org/officeDocument/2006/relationships/slideLayout" Target="../slideLayouts/slideLayout4.xml"/><Relationship Id="rId4" Type="http://schemas.openxmlformats.org/officeDocument/2006/relationships/image" Target="../media/image46.jpeg"/></Relationships>
</file>

<file path=ppt/slides/_rels/slide6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hyperlink" Target="https://terms.naver.com/imageDetail.nhn?docId=1294036&amp;imageUrl=https://dbscthumb-phinf.pstatic.net/2765_000_354/20190821201650568_S6C2QA42J.jpg/10337239.jpg?type%3Dm4500_4500_fst%26wm%3DN" TargetMode="External"/><Relationship Id="rId2" Type="http://schemas.openxmlformats.org/officeDocument/2006/relationships/image" Target="../media/image1.jpg"/><Relationship Id="rId1" Type="http://schemas.openxmlformats.org/officeDocument/2006/relationships/slideLayout" Target="../slideLayouts/slideLayout4.xml"/><Relationship Id="rId4" Type="http://schemas.openxmlformats.org/officeDocument/2006/relationships/image" Target="../media/image48.jpeg"/></Relationships>
</file>

<file path=ppt/slides/_rels/slide7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1.jpg"/><Relationship Id="rId1" Type="http://schemas.openxmlformats.org/officeDocument/2006/relationships/slideLayout" Target="../slideLayouts/slideLayout4.xml"/><Relationship Id="rId5" Type="http://schemas.openxmlformats.org/officeDocument/2006/relationships/image" Target="../media/image50.png"/><Relationship Id="rId4" Type="http://schemas.openxmlformats.org/officeDocument/2006/relationships/hyperlink" Target="https://cafe.naver.com/sakcafe/83449" TargetMode="External"/></Relationships>
</file>

<file path=ppt/slides/_rels/slide74.xml.rels><?xml version="1.0" encoding="UTF-8" standalone="yes"?>
<Relationships xmlns="http://schemas.openxmlformats.org/package/2006/relationships"><Relationship Id="rId3" Type="http://schemas.openxmlformats.org/officeDocument/2006/relationships/hyperlink" Target="https://www.youtube.com/watch?v=5fHQV5sbLCo" TargetMode="External"/><Relationship Id="rId2" Type="http://schemas.openxmlformats.org/officeDocument/2006/relationships/image" Target="../media/image1.jpg"/><Relationship Id="rId1" Type="http://schemas.openxmlformats.org/officeDocument/2006/relationships/slideLayout" Target="../slideLayouts/slideLayout4.xml"/><Relationship Id="rId4" Type="http://schemas.openxmlformats.org/officeDocument/2006/relationships/image" Target="../media/image51.jpg"/></Relationships>
</file>

<file path=ppt/slides/_rels/slide7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452D9AF3-E586-4175-9190-691F54A455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제목 1"/>
          <p:cNvSpPr>
            <a:spLocks noGrp="1"/>
          </p:cNvSpPr>
          <p:nvPr>
            <p:ph type="ctrTitle"/>
          </p:nvPr>
        </p:nvSpPr>
        <p:spPr/>
        <p:txBody>
          <a:bodyPr>
            <a:normAutofit/>
          </a:bodyPr>
          <a:lstStyle/>
          <a:p>
            <a:r>
              <a:rPr lang="ko-KR" altLang="en-US" sz="5000" dirty="0">
                <a:solidFill>
                  <a:schemeClr val="tx1"/>
                </a:solidFill>
              </a:rPr>
              <a:t>간도협약</a:t>
            </a:r>
          </a:p>
        </p:txBody>
      </p:sp>
      <p:sp>
        <p:nvSpPr>
          <p:cNvPr id="3" name="부제목 2"/>
          <p:cNvSpPr>
            <a:spLocks noGrp="1"/>
          </p:cNvSpPr>
          <p:nvPr>
            <p:ph type="subTitle" idx="1"/>
          </p:nvPr>
        </p:nvSpPr>
        <p:spPr>
          <a:xfrm>
            <a:off x="1475656" y="4509120"/>
            <a:ext cx="6400800" cy="1473200"/>
          </a:xfrm>
        </p:spPr>
        <p:txBody>
          <a:bodyPr/>
          <a:lstStyle/>
          <a:p>
            <a:pPr algn="r"/>
            <a:r>
              <a:rPr lang="en-US" altLang="ko-KR"/>
              <a:t>21902089 </a:t>
            </a:r>
            <a:r>
              <a:rPr lang="ko-KR" altLang="en-US" dirty="0"/>
              <a:t>장아영</a:t>
            </a:r>
          </a:p>
        </p:txBody>
      </p:sp>
    </p:spTree>
    <p:extLst>
      <p:ext uri="{BB962C8B-B14F-4D97-AF65-F5344CB8AC3E}">
        <p14:creationId xmlns:p14="http://schemas.microsoft.com/office/powerpoint/2010/main" val="1026466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AE2DB6FA-D948-44E2-A121-522ED8690A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 name="그림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0" y="1628800"/>
            <a:ext cx="3528392" cy="381642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3" name="TextBox 2"/>
          <p:cNvSpPr txBox="1"/>
          <p:nvPr/>
        </p:nvSpPr>
        <p:spPr>
          <a:xfrm>
            <a:off x="4644008" y="2636912"/>
            <a:ext cx="4392488" cy="1569660"/>
          </a:xfrm>
          <a:prstGeom prst="rect">
            <a:avLst/>
          </a:prstGeom>
          <a:noFill/>
        </p:spPr>
        <p:txBody>
          <a:bodyPr wrap="square" rtlCol="0">
            <a:spAutoFit/>
          </a:bodyPr>
          <a:lstStyle/>
          <a:p>
            <a:r>
              <a:rPr lang="ko-KR" altLang="en-US" sz="3200" b="1" dirty="0">
                <a:solidFill>
                  <a:srgbClr val="FF0000"/>
                </a:solidFill>
              </a:rPr>
              <a:t>일본인이 </a:t>
            </a:r>
            <a:r>
              <a:rPr lang="en-US" altLang="ko-KR" sz="3200" b="1" dirty="0">
                <a:solidFill>
                  <a:srgbClr val="FF0000"/>
                </a:solidFill>
              </a:rPr>
              <a:t>1909</a:t>
            </a:r>
            <a:r>
              <a:rPr lang="ko-KR" altLang="en-US" sz="3200" b="1" dirty="0">
                <a:solidFill>
                  <a:srgbClr val="FF0000"/>
                </a:solidFill>
              </a:rPr>
              <a:t>년에 만든 실측지도에 간도는 조선땅 증거 나왔다</a:t>
            </a:r>
            <a:endParaRPr lang="ko-KR" altLang="en-US" sz="3200" dirty="0">
              <a:solidFill>
                <a:srgbClr val="FF0000"/>
              </a:solidFill>
            </a:endParaRPr>
          </a:p>
        </p:txBody>
      </p:sp>
    </p:spTree>
    <p:extLst>
      <p:ext uri="{BB962C8B-B14F-4D97-AF65-F5344CB8AC3E}">
        <p14:creationId xmlns:p14="http://schemas.microsoft.com/office/powerpoint/2010/main" val="10220468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그림 4">
            <a:extLst>
              <a:ext uri="{FF2B5EF4-FFF2-40B4-BE49-F238E27FC236}">
                <a16:creationId xmlns:a16="http://schemas.microsoft.com/office/drawing/2014/main" id="{5FFAF422-E9A3-492D-B9C7-0F994600BA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직사각형 1"/>
          <p:cNvSpPr/>
          <p:nvPr/>
        </p:nvSpPr>
        <p:spPr>
          <a:xfrm>
            <a:off x="755576" y="2492896"/>
            <a:ext cx="7488832" cy="1938992"/>
          </a:xfrm>
          <a:prstGeom prst="rect">
            <a:avLst/>
          </a:prstGeom>
        </p:spPr>
        <p:txBody>
          <a:bodyPr wrap="square">
            <a:spAutoFit/>
          </a:bodyPr>
          <a:lstStyle/>
          <a:p>
            <a:r>
              <a:rPr lang="en-US" altLang="ko-KR" sz="4000" dirty="0">
                <a:solidFill>
                  <a:srgbClr val="FF0000"/>
                </a:solidFill>
              </a:rPr>
              <a:t>http://imnews.imbc.com/20dbnews/history/2004/1944842_19594.html</a:t>
            </a:r>
            <a:endParaRPr lang="ko-KR" altLang="en-US" sz="4000" dirty="0">
              <a:solidFill>
                <a:srgbClr val="FF0000"/>
              </a:solidFill>
            </a:endParaRPr>
          </a:p>
        </p:txBody>
      </p:sp>
      <p:sp>
        <p:nvSpPr>
          <p:cNvPr id="4" name="TextBox 3"/>
          <p:cNvSpPr txBox="1"/>
          <p:nvPr/>
        </p:nvSpPr>
        <p:spPr>
          <a:xfrm>
            <a:off x="755576" y="764704"/>
            <a:ext cx="5040560" cy="707886"/>
          </a:xfrm>
          <a:prstGeom prst="rect">
            <a:avLst/>
          </a:prstGeom>
          <a:noFill/>
        </p:spPr>
        <p:txBody>
          <a:bodyPr wrap="square" rtlCol="0">
            <a:spAutoFit/>
          </a:bodyPr>
          <a:lstStyle/>
          <a:p>
            <a:r>
              <a:rPr lang="ko-KR" altLang="en-US" sz="4000" dirty="0">
                <a:solidFill>
                  <a:schemeClr val="tx2">
                    <a:lumMod val="50000"/>
                  </a:schemeClr>
                </a:solidFill>
              </a:rPr>
              <a:t>동영상 </a:t>
            </a:r>
            <a:r>
              <a:rPr lang="en-US" altLang="ko-KR" sz="4000" dirty="0">
                <a:solidFill>
                  <a:schemeClr val="tx2">
                    <a:lumMod val="50000"/>
                  </a:schemeClr>
                </a:solidFill>
              </a:rPr>
              <a:t>!!!</a:t>
            </a:r>
            <a:endParaRPr lang="ko-KR" altLang="en-US" sz="4000" dirty="0">
              <a:solidFill>
                <a:schemeClr val="tx2">
                  <a:lumMod val="50000"/>
                </a:schemeClr>
              </a:solidFill>
            </a:endParaRPr>
          </a:p>
        </p:txBody>
      </p:sp>
    </p:spTree>
    <p:extLst>
      <p:ext uri="{BB962C8B-B14F-4D97-AF65-F5344CB8AC3E}">
        <p14:creationId xmlns:p14="http://schemas.microsoft.com/office/powerpoint/2010/main" val="23825010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그림 4">
            <a:extLst>
              <a:ext uri="{FF2B5EF4-FFF2-40B4-BE49-F238E27FC236}">
                <a16:creationId xmlns:a16="http://schemas.microsoft.com/office/drawing/2014/main" id="{283079D1-5E7B-49BA-9590-351CB03748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제목 1"/>
          <p:cNvSpPr>
            <a:spLocks noGrp="1"/>
          </p:cNvSpPr>
          <p:nvPr>
            <p:ph type="title"/>
          </p:nvPr>
        </p:nvSpPr>
        <p:spPr>
          <a:xfrm>
            <a:off x="395536" y="332656"/>
            <a:ext cx="5791200" cy="759614"/>
          </a:xfrm>
        </p:spPr>
        <p:txBody>
          <a:bodyPr>
            <a:normAutofit fontScale="90000"/>
          </a:bodyPr>
          <a:lstStyle/>
          <a:p>
            <a:r>
              <a:rPr lang="ko-KR" altLang="en-US" dirty="0"/>
              <a:t>의의</a:t>
            </a:r>
          </a:p>
        </p:txBody>
      </p:sp>
      <p:pic>
        <p:nvPicPr>
          <p:cNvPr id="6" name="그림 5"/>
          <p:cNvPicPr>
            <a:picLocks noChangeAspect="1"/>
          </p:cNvPicPr>
          <p:nvPr/>
        </p:nvPicPr>
        <p:blipFill>
          <a:blip r:embed="rId3"/>
          <a:stretch>
            <a:fillRect/>
          </a:stretch>
        </p:blipFill>
        <p:spPr>
          <a:xfrm>
            <a:off x="395536" y="1556792"/>
            <a:ext cx="3048000" cy="4838700"/>
          </a:xfrm>
          <a:prstGeom prst="rect">
            <a:avLst/>
          </a:prstGeom>
        </p:spPr>
      </p:pic>
      <p:sp>
        <p:nvSpPr>
          <p:cNvPr id="9" name="TextBox 8"/>
          <p:cNvSpPr txBox="1"/>
          <p:nvPr/>
        </p:nvSpPr>
        <p:spPr>
          <a:xfrm>
            <a:off x="3558444" y="2204864"/>
            <a:ext cx="5256584" cy="3447098"/>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altLang="ko-KR" sz="4000" dirty="0"/>
              <a:t>1909</a:t>
            </a:r>
            <a:r>
              <a:rPr lang="ko-KR" altLang="en-US" sz="4000" dirty="0"/>
              <a:t>년의 간도 협약은 당사자인 대한제국 정부가 참여하지 않은 가운데 취해진 한국 영토의 할양</a:t>
            </a:r>
            <a:r>
              <a:rPr lang="en-US" altLang="ko-KR" dirty="0"/>
              <a:t>.</a:t>
            </a:r>
          </a:p>
          <a:p>
            <a:endParaRPr lang="ko-KR" altLang="en-US" dirty="0"/>
          </a:p>
        </p:txBody>
      </p:sp>
    </p:spTree>
    <p:extLst>
      <p:ext uri="{BB962C8B-B14F-4D97-AF65-F5344CB8AC3E}">
        <p14:creationId xmlns:p14="http://schemas.microsoft.com/office/powerpoint/2010/main" val="14176967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그림 5">
            <a:extLst>
              <a:ext uri="{FF2B5EF4-FFF2-40B4-BE49-F238E27FC236}">
                <a16:creationId xmlns:a16="http://schemas.microsoft.com/office/drawing/2014/main" id="{624714D3-1691-48E5-B828-6F01155832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제목 2"/>
          <p:cNvSpPr>
            <a:spLocks noGrp="1"/>
          </p:cNvSpPr>
          <p:nvPr>
            <p:ph type="title"/>
          </p:nvPr>
        </p:nvSpPr>
        <p:spPr/>
        <p:txBody>
          <a:bodyPr/>
          <a:lstStyle/>
          <a:p>
            <a:r>
              <a:rPr lang="ko-KR" altLang="en-US" dirty="0"/>
              <a:t>평가</a:t>
            </a:r>
          </a:p>
        </p:txBody>
      </p:sp>
      <p:pic>
        <p:nvPicPr>
          <p:cNvPr id="4" name="그림 3"/>
          <p:cNvPicPr>
            <a:picLocks noChangeAspect="1"/>
          </p:cNvPicPr>
          <p:nvPr/>
        </p:nvPicPr>
        <p:blipFill>
          <a:blip r:embed="rId3"/>
          <a:stretch>
            <a:fillRect/>
          </a:stretch>
        </p:blipFill>
        <p:spPr>
          <a:xfrm>
            <a:off x="179512" y="1976467"/>
            <a:ext cx="3957763" cy="2615753"/>
          </a:xfrm>
          <a:prstGeom prst="rect">
            <a:avLst/>
          </a:prstGeom>
        </p:spPr>
      </p:pic>
      <p:pic>
        <p:nvPicPr>
          <p:cNvPr id="5" name="그림 4"/>
          <p:cNvPicPr>
            <a:picLocks noChangeAspect="1"/>
          </p:cNvPicPr>
          <p:nvPr/>
        </p:nvPicPr>
        <p:blipFill>
          <a:blip r:embed="rId4"/>
          <a:stretch>
            <a:fillRect/>
          </a:stretch>
        </p:blipFill>
        <p:spPr>
          <a:xfrm>
            <a:off x="2987824" y="4869160"/>
            <a:ext cx="2642698" cy="1664720"/>
          </a:xfrm>
          <a:prstGeom prst="rect">
            <a:avLst/>
          </a:prstGeom>
        </p:spPr>
      </p:pic>
      <p:pic>
        <p:nvPicPr>
          <p:cNvPr id="8" name="그림 7"/>
          <p:cNvPicPr>
            <a:picLocks noChangeAspect="1"/>
          </p:cNvPicPr>
          <p:nvPr/>
        </p:nvPicPr>
        <p:blipFill>
          <a:blip r:embed="rId5"/>
          <a:stretch>
            <a:fillRect/>
          </a:stretch>
        </p:blipFill>
        <p:spPr>
          <a:xfrm>
            <a:off x="4137275" y="1976467"/>
            <a:ext cx="4161775" cy="2615753"/>
          </a:xfrm>
          <a:prstGeom prst="rect">
            <a:avLst/>
          </a:prstGeom>
        </p:spPr>
      </p:pic>
    </p:spTree>
    <p:extLst>
      <p:ext uri="{BB962C8B-B14F-4D97-AF65-F5344CB8AC3E}">
        <p14:creationId xmlns:p14="http://schemas.microsoft.com/office/powerpoint/2010/main" val="1861582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370F9907-188C-45CC-BCCE-37BC5FCEE7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제목 1"/>
          <p:cNvSpPr>
            <a:spLocks noGrp="1"/>
          </p:cNvSpPr>
          <p:nvPr>
            <p:ph type="title"/>
          </p:nvPr>
        </p:nvSpPr>
        <p:spPr/>
        <p:txBody>
          <a:bodyPr>
            <a:normAutofit/>
          </a:bodyPr>
          <a:lstStyle/>
          <a:p>
            <a:r>
              <a:rPr lang="ko-KR" altLang="en-US" sz="4000" dirty="0"/>
              <a:t>잊혀진 땅</a:t>
            </a:r>
            <a:r>
              <a:rPr lang="en-US" altLang="ko-KR" sz="4000" dirty="0"/>
              <a:t>.</a:t>
            </a:r>
            <a:endParaRPr lang="ko-KR" altLang="en-US" sz="4000" dirty="0"/>
          </a:p>
        </p:txBody>
      </p:sp>
      <p:pic>
        <p:nvPicPr>
          <p:cNvPr id="3" name="그림 2"/>
          <p:cNvPicPr>
            <a:picLocks noChangeAspect="1"/>
          </p:cNvPicPr>
          <p:nvPr/>
        </p:nvPicPr>
        <p:blipFill>
          <a:blip r:embed="rId3"/>
          <a:stretch>
            <a:fillRect/>
          </a:stretch>
        </p:blipFill>
        <p:spPr>
          <a:xfrm>
            <a:off x="1763688" y="1844824"/>
            <a:ext cx="5391150" cy="3600450"/>
          </a:xfrm>
          <a:prstGeom prst="rect">
            <a:avLst/>
          </a:prstGeom>
        </p:spPr>
      </p:pic>
    </p:spTree>
    <p:extLst>
      <p:ext uri="{BB962C8B-B14F-4D97-AF65-F5344CB8AC3E}">
        <p14:creationId xmlns:p14="http://schemas.microsoft.com/office/powerpoint/2010/main" val="24497249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그림 2">
            <a:extLst>
              <a:ext uri="{FF2B5EF4-FFF2-40B4-BE49-F238E27FC236}">
                <a16:creationId xmlns:a16="http://schemas.microsoft.com/office/drawing/2014/main" id="{83F585B9-A90D-4D0C-B819-AE54760FD2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제목 1"/>
          <p:cNvSpPr>
            <a:spLocks noGrp="1"/>
          </p:cNvSpPr>
          <p:nvPr>
            <p:ph type="title"/>
          </p:nvPr>
        </p:nvSpPr>
        <p:spPr>
          <a:xfrm>
            <a:off x="1475656" y="2420888"/>
            <a:ext cx="5791200" cy="1371600"/>
          </a:xfrm>
        </p:spPr>
        <p:txBody>
          <a:bodyPr/>
          <a:lstStyle/>
          <a:p>
            <a:pPr algn="ctr"/>
            <a:r>
              <a:rPr lang="ko-KR" altLang="en-US" dirty="0"/>
              <a:t>감사합니다 </a:t>
            </a:r>
            <a:r>
              <a:rPr lang="en-US" altLang="ko-KR" dirty="0"/>
              <a:t>!!!</a:t>
            </a:r>
            <a:endParaRPr lang="ko-KR" altLang="en-US" dirty="0"/>
          </a:p>
        </p:txBody>
      </p:sp>
    </p:spTree>
    <p:extLst>
      <p:ext uri="{BB962C8B-B14F-4D97-AF65-F5344CB8AC3E}">
        <p14:creationId xmlns:p14="http://schemas.microsoft.com/office/powerpoint/2010/main" val="14432013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83F585B9-A90D-4D0C-B819-AE54760FD2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제목 1"/>
          <p:cNvSpPr>
            <a:spLocks noGrp="1"/>
          </p:cNvSpPr>
          <p:nvPr>
            <p:ph type="ctrTitle"/>
          </p:nvPr>
        </p:nvSpPr>
        <p:spPr>
          <a:xfrm>
            <a:off x="1403648" y="2132856"/>
            <a:ext cx="6172200" cy="1008112"/>
          </a:xfrm>
        </p:spPr>
        <p:txBody>
          <a:bodyPr/>
          <a:lstStyle/>
          <a:p>
            <a:r>
              <a:rPr lang="en-US" altLang="ko-KR" dirty="0" smtClean="0">
                <a:solidFill>
                  <a:schemeClr val="tx1"/>
                </a:solidFill>
              </a:rPr>
              <a:t>          </a:t>
            </a:r>
            <a:r>
              <a:rPr lang="ko-KR" altLang="en-US" sz="4800" dirty="0" smtClean="0">
                <a:solidFill>
                  <a:schemeClr val="tx1"/>
                </a:solidFill>
                <a:latin typeface="HY강M" pitchFamily="18" charset="-127"/>
                <a:ea typeface="HY강M" pitchFamily="18" charset="-127"/>
              </a:rPr>
              <a:t>간도 참변</a:t>
            </a:r>
            <a:endParaRPr lang="ko-KR" altLang="en-US" sz="4800" dirty="0">
              <a:solidFill>
                <a:schemeClr val="tx1"/>
              </a:solidFill>
              <a:latin typeface="HY강M" pitchFamily="18" charset="-127"/>
              <a:ea typeface="HY강M" pitchFamily="18" charset="-127"/>
            </a:endParaRPr>
          </a:p>
        </p:txBody>
      </p:sp>
      <p:sp>
        <p:nvSpPr>
          <p:cNvPr id="3" name="부제목 2"/>
          <p:cNvSpPr>
            <a:spLocks noGrp="1"/>
          </p:cNvSpPr>
          <p:nvPr>
            <p:ph type="subTitle" idx="1"/>
          </p:nvPr>
        </p:nvSpPr>
        <p:spPr>
          <a:xfrm>
            <a:off x="2123728" y="3645024"/>
            <a:ext cx="6400800" cy="1684784"/>
          </a:xfrm>
        </p:spPr>
        <p:txBody>
          <a:bodyPr/>
          <a:lstStyle/>
          <a:p>
            <a:pPr algn="r"/>
            <a:r>
              <a:rPr lang="en-US" altLang="ko-KR" dirty="0" smtClean="0"/>
              <a:t>21901873 </a:t>
            </a:r>
            <a:r>
              <a:rPr lang="ko-KR" altLang="en-US" dirty="0" smtClean="0"/>
              <a:t>김슬기</a:t>
            </a:r>
            <a:r>
              <a:rPr lang="en-US" altLang="ko-KR" dirty="0" smtClean="0"/>
              <a:t>                                       </a:t>
            </a:r>
            <a:endParaRPr lang="ko-KR" altLang="en-US" dirty="0"/>
          </a:p>
        </p:txBody>
      </p:sp>
    </p:spTree>
    <p:extLst>
      <p:ext uri="{BB962C8B-B14F-4D97-AF65-F5344CB8AC3E}">
        <p14:creationId xmlns:p14="http://schemas.microsoft.com/office/powerpoint/2010/main" val="27985349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83F585B9-A90D-4D0C-B819-AE54760FD2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제목 1"/>
          <p:cNvSpPr>
            <a:spLocks noGrp="1"/>
          </p:cNvSpPr>
          <p:nvPr>
            <p:ph type="title"/>
          </p:nvPr>
        </p:nvSpPr>
        <p:spPr/>
        <p:txBody>
          <a:bodyPr/>
          <a:lstStyle/>
          <a:p>
            <a:r>
              <a:rPr lang="en-US" altLang="ko-KR" dirty="0" smtClean="0">
                <a:solidFill>
                  <a:srgbClr val="FF0000"/>
                </a:solidFill>
              </a:rPr>
              <a:t> </a:t>
            </a:r>
            <a:r>
              <a:rPr lang="ko-KR" altLang="en-US" dirty="0" smtClean="0">
                <a:solidFill>
                  <a:srgbClr val="FF0000"/>
                </a:solidFill>
              </a:rPr>
              <a:t>목차</a:t>
            </a:r>
            <a:endParaRPr lang="ko-KR" altLang="en-US" dirty="0">
              <a:solidFill>
                <a:srgbClr val="FF0000"/>
              </a:solidFill>
            </a:endParaRPr>
          </a:p>
        </p:txBody>
      </p:sp>
      <p:sp>
        <p:nvSpPr>
          <p:cNvPr id="3" name="내용 개체 틀 2"/>
          <p:cNvSpPr>
            <a:spLocks noGrp="1"/>
          </p:cNvSpPr>
          <p:nvPr>
            <p:ph idx="1"/>
          </p:nvPr>
        </p:nvSpPr>
        <p:spPr/>
        <p:txBody>
          <a:bodyPr/>
          <a:lstStyle/>
          <a:p>
            <a:endParaRPr lang="en-US" altLang="ko-KR" dirty="0" smtClean="0"/>
          </a:p>
          <a:p>
            <a:r>
              <a:rPr lang="ko-KR" altLang="en-US" dirty="0" smtClean="0"/>
              <a:t>간도 참변의 대해 소개</a:t>
            </a:r>
            <a:endParaRPr lang="en-US" altLang="ko-KR" dirty="0" smtClean="0"/>
          </a:p>
          <a:p>
            <a:pPr marL="0" indent="0">
              <a:buNone/>
            </a:pPr>
            <a:endParaRPr lang="en-US" altLang="ko-KR" dirty="0" smtClean="0"/>
          </a:p>
          <a:p>
            <a:r>
              <a:rPr lang="ko-KR" altLang="en-US" dirty="0" smtClean="0"/>
              <a:t>간도 참변으로 이어지게 된 사건들</a:t>
            </a:r>
            <a:endParaRPr lang="en-US" altLang="ko-KR" dirty="0" smtClean="0"/>
          </a:p>
          <a:p>
            <a:endParaRPr lang="en-US" altLang="ko-KR" dirty="0"/>
          </a:p>
          <a:p>
            <a:r>
              <a:rPr lang="ko-KR" altLang="en-US" dirty="0" smtClean="0"/>
              <a:t>간도에서 일어난 독립운동</a:t>
            </a:r>
            <a:endParaRPr lang="en-US" altLang="ko-KR" dirty="0" smtClean="0"/>
          </a:p>
          <a:p>
            <a:endParaRPr lang="en-US" altLang="ko-KR" dirty="0" smtClean="0"/>
          </a:p>
          <a:p>
            <a:endParaRPr lang="ko-KR" altLang="en-US" dirty="0"/>
          </a:p>
        </p:txBody>
      </p:sp>
    </p:spTree>
    <p:extLst>
      <p:ext uri="{BB962C8B-B14F-4D97-AF65-F5344CB8AC3E}">
        <p14:creationId xmlns:p14="http://schemas.microsoft.com/office/powerpoint/2010/main" val="7263986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그림 2">
            <a:extLst>
              <a:ext uri="{FF2B5EF4-FFF2-40B4-BE49-F238E27FC236}">
                <a16:creationId xmlns:a16="http://schemas.microsoft.com/office/drawing/2014/main" id="{83F585B9-A90D-4D0C-B819-AE54760FD2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제목 1"/>
          <p:cNvSpPr txBox="1">
            <a:spLocks/>
          </p:cNvSpPr>
          <p:nvPr/>
        </p:nvSpPr>
        <p:spPr>
          <a:xfrm>
            <a:off x="518516" y="3212976"/>
            <a:ext cx="8229600" cy="720080"/>
          </a:xfrm>
          <a:prstGeom prst="rect">
            <a:avLst/>
          </a:prstGeom>
        </p:spPr>
        <p:txBody>
          <a:bodyPr>
            <a:normAutofit fontScale="25000" lnSpcReduction="20000"/>
          </a:bodyPr>
          <a:lstStyle>
            <a:lvl1pPr algn="l" defTabSz="914400" rtl="0" eaLnBrk="1" latinLnBrk="1" hangingPunct="1">
              <a:spcBef>
                <a:spcPct val="0"/>
              </a:spcBef>
              <a:buNone/>
              <a:defRPr sz="4000" kern="1200" spc="-100" baseline="0">
                <a:solidFill>
                  <a:schemeClr val="tx2"/>
                </a:solidFill>
                <a:latin typeface="+mj-lt"/>
                <a:ea typeface="+mj-ea"/>
                <a:cs typeface="+mj-cs"/>
              </a:defRPr>
            </a:lvl1pPr>
          </a:lstStyle>
          <a:p>
            <a:pPr algn="ctr"/>
            <a:r>
              <a:rPr lang="ko-KR" altLang="en-US" sz="20000" dirty="0">
                <a:solidFill>
                  <a:srgbClr val="FF0000"/>
                </a:solidFill>
              </a:rPr>
              <a:t>간도 </a:t>
            </a:r>
            <a:r>
              <a:rPr lang="ko-KR" altLang="en-US" sz="20000" dirty="0" smtClean="0">
                <a:solidFill>
                  <a:srgbClr val="FF0000"/>
                </a:solidFill>
              </a:rPr>
              <a:t>참변에 대한 </a:t>
            </a:r>
            <a:r>
              <a:rPr lang="ko-KR" altLang="en-US" sz="20000" dirty="0">
                <a:solidFill>
                  <a:srgbClr val="FF0000"/>
                </a:solidFill>
              </a:rPr>
              <a:t>소개</a:t>
            </a:r>
            <a:endParaRPr lang="en-US" altLang="ko-KR" sz="20000" dirty="0">
              <a:solidFill>
                <a:srgbClr val="FF0000"/>
              </a:solidFill>
            </a:endParaRPr>
          </a:p>
          <a:p>
            <a:pPr algn="ctr"/>
            <a:r>
              <a:rPr lang="ko-KR" altLang="en-US" sz="2800" b="1" dirty="0" smtClean="0">
                <a:solidFill>
                  <a:srgbClr val="FF0000"/>
                </a:solidFill>
              </a:rPr>
              <a:t> </a:t>
            </a:r>
            <a:endParaRPr lang="ko-KR" altLang="en-US" sz="2800" b="1" dirty="0">
              <a:solidFill>
                <a:srgbClr val="FF0000"/>
              </a:solidFill>
            </a:endParaRPr>
          </a:p>
        </p:txBody>
      </p:sp>
    </p:spTree>
    <p:extLst>
      <p:ext uri="{BB962C8B-B14F-4D97-AF65-F5344CB8AC3E}">
        <p14:creationId xmlns:p14="http://schemas.microsoft.com/office/powerpoint/2010/main" val="28090573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83F585B9-A90D-4D0C-B819-AE54760FD2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직사각형 2">
            <a:hlinkClick r:id="rId3"/>
          </p:cNvPr>
          <p:cNvSpPr/>
          <p:nvPr/>
        </p:nvSpPr>
        <p:spPr>
          <a:xfrm>
            <a:off x="1331640" y="3068960"/>
            <a:ext cx="6952544" cy="1631216"/>
          </a:xfrm>
          <a:prstGeom prst="rect">
            <a:avLst/>
          </a:prstGeom>
        </p:spPr>
        <p:txBody>
          <a:bodyPr wrap="none">
            <a:spAutoFit/>
          </a:bodyPr>
          <a:lstStyle/>
          <a:p>
            <a:pPr algn="ctr"/>
            <a:r>
              <a:rPr lang="ko-KR" altLang="en-US" sz="5000" dirty="0" smtClean="0"/>
              <a:t>청산리전투와 간도참변 </a:t>
            </a:r>
            <a:endParaRPr lang="en-US" altLang="ko-KR" sz="5000" dirty="0" smtClean="0"/>
          </a:p>
          <a:p>
            <a:pPr algn="ctr"/>
            <a:r>
              <a:rPr lang="ko-KR" altLang="en-US" sz="5000" dirty="0" smtClean="0"/>
              <a:t>동영상</a:t>
            </a:r>
            <a:endParaRPr lang="ko-KR" altLang="en-US" sz="5000" dirty="0"/>
          </a:p>
        </p:txBody>
      </p:sp>
    </p:spTree>
    <p:extLst>
      <p:ext uri="{BB962C8B-B14F-4D97-AF65-F5344CB8AC3E}">
        <p14:creationId xmlns:p14="http://schemas.microsoft.com/office/powerpoint/2010/main" val="21406589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CA6B448C-DD05-4EF4-96E3-464F56A8FB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제목 2"/>
          <p:cNvSpPr>
            <a:spLocks noGrp="1"/>
          </p:cNvSpPr>
          <p:nvPr>
            <p:ph type="title"/>
          </p:nvPr>
        </p:nvSpPr>
        <p:spPr/>
        <p:txBody>
          <a:bodyPr/>
          <a:lstStyle/>
          <a:p>
            <a:r>
              <a:rPr lang="ko-KR" altLang="en-US" dirty="0"/>
              <a:t>목차</a:t>
            </a:r>
          </a:p>
        </p:txBody>
      </p:sp>
      <p:sp>
        <p:nvSpPr>
          <p:cNvPr id="2" name="내용 개체 틀 1"/>
          <p:cNvSpPr>
            <a:spLocks noGrp="1"/>
          </p:cNvSpPr>
          <p:nvPr>
            <p:ph idx="1"/>
          </p:nvPr>
        </p:nvSpPr>
        <p:spPr>
          <a:xfrm>
            <a:off x="323528" y="1417638"/>
            <a:ext cx="8640961" cy="5035698"/>
          </a:xfrm>
        </p:spPr>
        <p:txBody>
          <a:bodyPr>
            <a:normAutofit/>
          </a:bodyPr>
          <a:lstStyle/>
          <a:p>
            <a:endParaRPr lang="en-US" altLang="ko-KR" dirty="0"/>
          </a:p>
          <a:p>
            <a:r>
              <a:rPr lang="ko-KR" altLang="en-US" dirty="0"/>
              <a:t>간도협약</a:t>
            </a:r>
            <a:endParaRPr lang="en-US" altLang="ko-KR" dirty="0"/>
          </a:p>
          <a:p>
            <a:pPr marL="0" indent="0">
              <a:buNone/>
            </a:pPr>
            <a:endParaRPr lang="en-US" altLang="ko-KR" dirty="0"/>
          </a:p>
          <a:p>
            <a:r>
              <a:rPr lang="ko-KR" altLang="en-US" dirty="0"/>
              <a:t>일본이 간도를 조선의 영토라고 인정한 이유</a:t>
            </a:r>
            <a:endParaRPr lang="en-US" altLang="ko-KR" dirty="0"/>
          </a:p>
          <a:p>
            <a:endParaRPr lang="en-US" altLang="ko-KR" dirty="0"/>
          </a:p>
          <a:p>
            <a:r>
              <a:rPr lang="ko-KR" altLang="en-US" dirty="0"/>
              <a:t>간도협약이 무효라는 증거</a:t>
            </a:r>
            <a:endParaRPr lang="en-US" altLang="ko-KR" dirty="0"/>
          </a:p>
          <a:p>
            <a:endParaRPr lang="en-US" altLang="ko-KR" dirty="0"/>
          </a:p>
          <a:p>
            <a:r>
              <a:rPr lang="ko-KR" altLang="en-US" dirty="0"/>
              <a:t>의의 와 평가</a:t>
            </a:r>
            <a:endParaRPr lang="en-US" altLang="ko-KR" dirty="0"/>
          </a:p>
          <a:p>
            <a:endParaRPr lang="en-US" altLang="ko-KR" dirty="0"/>
          </a:p>
          <a:p>
            <a:endParaRPr lang="en-US" altLang="ko-KR" dirty="0"/>
          </a:p>
          <a:p>
            <a:endParaRPr lang="en-US" altLang="ko-KR" dirty="0"/>
          </a:p>
          <a:p>
            <a:endParaRPr lang="ko-KR" altLang="en-US" dirty="0"/>
          </a:p>
        </p:txBody>
      </p:sp>
    </p:spTree>
    <p:extLst>
      <p:ext uri="{BB962C8B-B14F-4D97-AF65-F5344CB8AC3E}">
        <p14:creationId xmlns:p14="http://schemas.microsoft.com/office/powerpoint/2010/main" val="3138578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000"/>
                                        <p:tgtEl>
                                          <p:spTgt spid="2">
                                            <p:txEl>
                                              <p:pRg st="1" end="1"/>
                                            </p:txEl>
                                          </p:spTgt>
                                        </p:tgtEl>
                                      </p:cBhvr>
                                    </p:animEffect>
                                    <p:anim calcmode="lin" valueType="num">
                                      <p:cBhvr>
                                        <p:cTn id="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3" end="3"/>
                                            </p:txEl>
                                          </p:spTgt>
                                        </p:tgtEl>
                                        <p:attrNameLst>
                                          <p:attrName>style.visibility</p:attrName>
                                        </p:attrNameLst>
                                      </p:cBhvr>
                                      <p:to>
                                        <p:strVal val="visible"/>
                                      </p:to>
                                    </p:set>
                                    <p:animEffect transition="in" filter="fade">
                                      <p:cBhvr>
                                        <p:cTn id="14" dur="1000"/>
                                        <p:tgtEl>
                                          <p:spTgt spid="2">
                                            <p:txEl>
                                              <p:pRg st="3" end="3"/>
                                            </p:txEl>
                                          </p:spTgt>
                                        </p:tgtEl>
                                      </p:cBhvr>
                                    </p:animEffect>
                                    <p:anim calcmode="lin" valueType="num">
                                      <p:cBhvr>
                                        <p:cTn id="15"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animEffect transition="in" filter="fade">
                                      <p:cBhvr>
                                        <p:cTn id="21" dur="1000"/>
                                        <p:tgtEl>
                                          <p:spTgt spid="2">
                                            <p:txEl>
                                              <p:pRg st="5" end="5"/>
                                            </p:txEl>
                                          </p:spTgt>
                                        </p:tgtEl>
                                      </p:cBhvr>
                                    </p:animEffect>
                                    <p:anim calcmode="lin" valueType="num">
                                      <p:cBhvr>
                                        <p:cTn id="22"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xEl>
                                              <p:pRg st="7" end="7"/>
                                            </p:txEl>
                                          </p:spTgt>
                                        </p:tgtEl>
                                        <p:attrNameLst>
                                          <p:attrName>style.visibility</p:attrName>
                                        </p:attrNameLst>
                                      </p:cBhvr>
                                      <p:to>
                                        <p:strVal val="visible"/>
                                      </p:to>
                                    </p:set>
                                    <p:animEffect transition="in" filter="fade">
                                      <p:cBhvr>
                                        <p:cTn id="28" dur="1000"/>
                                        <p:tgtEl>
                                          <p:spTgt spid="2">
                                            <p:txEl>
                                              <p:pRg st="7" end="7"/>
                                            </p:txEl>
                                          </p:spTgt>
                                        </p:tgtEl>
                                      </p:cBhvr>
                                    </p:animEffect>
                                    <p:anim calcmode="lin" valueType="num">
                                      <p:cBhvr>
                                        <p:cTn id="29"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그림 5">
            <a:extLst>
              <a:ext uri="{FF2B5EF4-FFF2-40B4-BE49-F238E27FC236}">
                <a16:creationId xmlns:a16="http://schemas.microsoft.com/office/drawing/2014/main" id="{83F585B9-A90D-4D0C-B819-AE54760FD2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6715" y="3861048"/>
            <a:ext cx="5238750" cy="283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00090" y="1196752"/>
            <a:ext cx="4572000" cy="2571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제목 1"/>
          <p:cNvSpPr txBox="1">
            <a:spLocks/>
          </p:cNvSpPr>
          <p:nvPr/>
        </p:nvSpPr>
        <p:spPr>
          <a:xfrm>
            <a:off x="2565104" y="548680"/>
            <a:ext cx="3960440" cy="792088"/>
          </a:xfrm>
          <a:prstGeom prst="rect">
            <a:avLst/>
          </a:prstGeom>
        </p:spPr>
        <p:txBody>
          <a:bodyPr/>
          <a:lstStyle>
            <a:lvl1pPr algn="l" defTabSz="914400" rtl="0" eaLnBrk="1" latinLnBrk="1" hangingPunct="1">
              <a:spcBef>
                <a:spcPct val="0"/>
              </a:spcBef>
              <a:buNone/>
              <a:defRPr sz="4000" kern="1200" spc="-100" baseline="0">
                <a:solidFill>
                  <a:schemeClr val="tx2"/>
                </a:solidFill>
                <a:latin typeface="+mj-lt"/>
                <a:ea typeface="+mj-ea"/>
                <a:cs typeface="+mj-cs"/>
              </a:defRPr>
            </a:lvl1pPr>
          </a:lstStyle>
          <a:p>
            <a:pPr algn="ctr"/>
            <a:r>
              <a:rPr lang="ko-KR" altLang="en-US" dirty="0" smtClean="0">
                <a:solidFill>
                  <a:srgbClr val="FF0000"/>
                </a:solidFill>
              </a:rPr>
              <a:t>간도참변이란</a:t>
            </a:r>
            <a:r>
              <a:rPr lang="en-US" altLang="ko-KR" dirty="0" smtClean="0">
                <a:solidFill>
                  <a:srgbClr val="FF0000"/>
                </a:solidFill>
              </a:rPr>
              <a:t>?</a:t>
            </a:r>
            <a:endParaRPr lang="ko-KR" altLang="en-US" dirty="0">
              <a:solidFill>
                <a:srgbClr val="FF0000"/>
              </a:solidFill>
            </a:endParaRPr>
          </a:p>
        </p:txBody>
      </p:sp>
    </p:spTree>
    <p:extLst>
      <p:ext uri="{BB962C8B-B14F-4D97-AF65-F5344CB8AC3E}">
        <p14:creationId xmlns:p14="http://schemas.microsoft.com/office/powerpoint/2010/main" val="24080806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그림 2">
            <a:extLst>
              <a:ext uri="{FF2B5EF4-FFF2-40B4-BE49-F238E27FC236}">
                <a16:creationId xmlns:a16="http://schemas.microsoft.com/office/drawing/2014/main" id="{83F585B9-A90D-4D0C-B819-AE54760FD2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제목 1"/>
          <p:cNvSpPr txBox="1">
            <a:spLocks/>
          </p:cNvSpPr>
          <p:nvPr/>
        </p:nvSpPr>
        <p:spPr>
          <a:xfrm>
            <a:off x="107504" y="3140968"/>
            <a:ext cx="9036496" cy="990600"/>
          </a:xfrm>
          <a:prstGeom prst="rect">
            <a:avLst/>
          </a:prstGeom>
        </p:spPr>
        <p:txBody>
          <a:bodyPr>
            <a:noAutofit/>
          </a:bodyPr>
          <a:lstStyle>
            <a:lvl1pPr algn="l" defTabSz="914400" rtl="0" eaLnBrk="1" latinLnBrk="1" hangingPunct="1">
              <a:spcBef>
                <a:spcPct val="0"/>
              </a:spcBef>
              <a:buNone/>
              <a:defRPr sz="4000" kern="1200" spc="-100" baseline="0">
                <a:solidFill>
                  <a:schemeClr val="tx2"/>
                </a:solidFill>
                <a:latin typeface="+mj-lt"/>
                <a:ea typeface="+mj-ea"/>
                <a:cs typeface="+mj-cs"/>
              </a:defRPr>
            </a:lvl1pPr>
          </a:lstStyle>
          <a:p>
            <a:r>
              <a:rPr lang="ko-KR" altLang="en-US" sz="4500" b="1" dirty="0" smtClean="0">
                <a:solidFill>
                  <a:srgbClr val="FF0000"/>
                </a:solidFill>
              </a:rPr>
              <a:t>간도 참변으로 이어지게 된 사건들</a:t>
            </a:r>
            <a:endParaRPr lang="ko-KR" altLang="en-US" sz="4500" b="1" dirty="0">
              <a:solidFill>
                <a:srgbClr val="FF0000"/>
              </a:solidFill>
            </a:endParaRPr>
          </a:p>
        </p:txBody>
      </p:sp>
    </p:spTree>
    <p:extLst>
      <p:ext uri="{BB962C8B-B14F-4D97-AF65-F5344CB8AC3E}">
        <p14:creationId xmlns:p14="http://schemas.microsoft.com/office/powerpoint/2010/main" val="10794501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그림 6">
            <a:extLst>
              <a:ext uri="{FF2B5EF4-FFF2-40B4-BE49-F238E27FC236}">
                <a16:creationId xmlns:a16="http://schemas.microsoft.com/office/drawing/2014/main" id="{83F585B9-A90D-4D0C-B819-AE54760FD2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내용 개체 틀 3"/>
          <p:cNvSpPr>
            <a:spLocks noGrp="1"/>
          </p:cNvSpPr>
          <p:nvPr>
            <p:ph sz="half" idx="2"/>
          </p:nvPr>
        </p:nvSpPr>
        <p:spPr/>
        <p:txBody>
          <a:bodyPr/>
          <a:lstStyle/>
          <a:p>
            <a:r>
              <a:rPr lang="en-US" altLang="ko-KR" dirty="0" smtClean="0"/>
              <a:t>               </a:t>
            </a:r>
          </a:p>
          <a:p>
            <a:r>
              <a:rPr lang="en-US" altLang="ko-KR" dirty="0" smtClean="0"/>
              <a:t>           </a:t>
            </a:r>
            <a:r>
              <a:rPr lang="ko-KR" altLang="en-US" dirty="0" smtClean="0"/>
              <a:t>봉오동 전투</a:t>
            </a:r>
            <a:endParaRPr lang="en-US" altLang="ko-KR" dirty="0" smtClean="0"/>
          </a:p>
          <a:p>
            <a:r>
              <a:rPr lang="en-US" altLang="ko-KR" dirty="0"/>
              <a:t> </a:t>
            </a:r>
            <a:endParaRPr lang="en-US" altLang="ko-KR" dirty="0" smtClean="0"/>
          </a:p>
          <a:p>
            <a:r>
              <a:rPr lang="en-US" altLang="ko-KR" dirty="0"/>
              <a:t> </a:t>
            </a:r>
            <a:r>
              <a:rPr lang="en-US" altLang="ko-KR" dirty="0" smtClean="0"/>
              <a:t>          </a:t>
            </a:r>
            <a:r>
              <a:rPr lang="ko-KR" altLang="en-US" dirty="0" smtClean="0"/>
              <a:t>청산리 대첩</a:t>
            </a:r>
            <a:endParaRPr lang="en-US" altLang="ko-KR"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700808"/>
            <a:ext cx="5400600" cy="3287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오른쪽 화살표 4"/>
          <p:cNvSpPr/>
          <p:nvPr/>
        </p:nvSpPr>
        <p:spPr>
          <a:xfrm>
            <a:off x="5220072" y="2190834"/>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오른쪽 화살표 5"/>
          <p:cNvSpPr/>
          <p:nvPr/>
        </p:nvSpPr>
        <p:spPr>
          <a:xfrm>
            <a:off x="5186934" y="3212976"/>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20696737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그림 4">
            <a:extLst>
              <a:ext uri="{FF2B5EF4-FFF2-40B4-BE49-F238E27FC236}">
                <a16:creationId xmlns:a16="http://schemas.microsoft.com/office/drawing/2014/main" id="{83F585B9-A90D-4D0C-B819-AE54760FD2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28" name="Picture 4" descr="영화 &amp;quot;봉오동전투&amp;quot; - 대한독립군 무명용사 위령탑"/>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518" y="1591896"/>
            <a:ext cx="6619875" cy="4095750"/>
          </a:xfrm>
          <a:prstGeom prst="rect">
            <a:avLst/>
          </a:prstGeom>
          <a:noFill/>
          <a:extLst>
            <a:ext uri="{909E8E84-426E-40DD-AFC4-6F175D3DCCD1}">
              <a14:hiddenFill xmlns:a14="http://schemas.microsoft.com/office/drawing/2010/main">
                <a:solidFill>
                  <a:srgbClr val="FFFFFF"/>
                </a:solidFill>
              </a14:hiddenFill>
            </a:ext>
          </a:extLst>
        </p:spPr>
      </p:pic>
      <p:sp>
        <p:nvSpPr>
          <p:cNvPr id="4" name="제목 1"/>
          <p:cNvSpPr txBox="1">
            <a:spLocks/>
          </p:cNvSpPr>
          <p:nvPr/>
        </p:nvSpPr>
        <p:spPr>
          <a:xfrm>
            <a:off x="454656" y="601296"/>
            <a:ext cx="8229600" cy="990600"/>
          </a:xfrm>
          <a:prstGeom prst="rect">
            <a:avLst/>
          </a:prstGeom>
        </p:spPr>
        <p:txBody>
          <a:bodyPr>
            <a:normAutofit/>
          </a:bodyPr>
          <a:lstStyle>
            <a:lvl1pPr algn="l" defTabSz="914400" rtl="0" eaLnBrk="1" latinLnBrk="1" hangingPunct="1">
              <a:spcBef>
                <a:spcPct val="0"/>
              </a:spcBef>
              <a:buNone/>
              <a:defRPr sz="4000" kern="1200" spc="-100" baseline="0">
                <a:solidFill>
                  <a:schemeClr val="tx2"/>
                </a:solidFill>
                <a:latin typeface="+mj-lt"/>
                <a:ea typeface="+mj-ea"/>
                <a:cs typeface="+mj-cs"/>
              </a:defRPr>
            </a:lvl1pPr>
          </a:lstStyle>
          <a:p>
            <a:pPr algn="ctr"/>
            <a:r>
              <a:rPr lang="ko-KR" altLang="en-US" b="1" dirty="0" err="1" smtClean="0">
                <a:solidFill>
                  <a:srgbClr val="FF0000"/>
                </a:solidFill>
              </a:rPr>
              <a:t>봉오동</a:t>
            </a:r>
            <a:r>
              <a:rPr lang="ko-KR" altLang="en-US" b="1" dirty="0" smtClean="0">
                <a:solidFill>
                  <a:srgbClr val="FF0000"/>
                </a:solidFill>
              </a:rPr>
              <a:t> 전</a:t>
            </a:r>
            <a:r>
              <a:rPr lang="ko-KR" altLang="en-US" b="1" dirty="0">
                <a:solidFill>
                  <a:srgbClr val="FF0000"/>
                </a:solidFill>
              </a:rPr>
              <a:t>투</a:t>
            </a:r>
          </a:p>
        </p:txBody>
      </p:sp>
    </p:spTree>
    <p:extLst>
      <p:ext uri="{BB962C8B-B14F-4D97-AF65-F5344CB8AC3E}">
        <p14:creationId xmlns:p14="http://schemas.microsoft.com/office/powerpoint/2010/main" val="2385899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83F585B9-A90D-4D0C-B819-AE54760FD2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내용 개체 틀 3">
            <a:hlinkClick r:id="rId3"/>
          </p:cNvPr>
          <p:cNvSpPr txBox="1">
            <a:spLocks/>
          </p:cNvSpPr>
          <p:nvPr/>
        </p:nvSpPr>
        <p:spPr>
          <a:xfrm>
            <a:off x="1835696" y="2996952"/>
            <a:ext cx="5832648" cy="720080"/>
          </a:xfrm>
          <a:prstGeom prst="rect">
            <a:avLst/>
          </a:prstGeom>
        </p:spPr>
        <p:txBody>
          <a:bodyPr/>
          <a:lstStyle>
            <a:lvl1pPr marL="182880" indent="-182880" algn="l" defTabSz="914400" rtl="0" eaLnBrk="1" latinLnBrk="1"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1"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1"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1"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1"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1"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1"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1"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1"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ko-KR" altLang="en-US" sz="5000" b="1" dirty="0" err="1" smtClean="0">
                <a:solidFill>
                  <a:srgbClr val="FF0000"/>
                </a:solidFill>
              </a:rPr>
              <a:t>봉오동</a:t>
            </a:r>
            <a:r>
              <a:rPr lang="ko-KR" altLang="en-US" sz="5000" b="1" dirty="0" smtClean="0">
                <a:solidFill>
                  <a:srgbClr val="FF0000"/>
                </a:solidFill>
              </a:rPr>
              <a:t> 전투 동영상</a:t>
            </a:r>
            <a:endParaRPr lang="en-US" altLang="ko-KR" sz="5000" b="1" dirty="0" smtClean="0">
              <a:solidFill>
                <a:srgbClr val="FF0000"/>
              </a:solidFill>
            </a:endParaRPr>
          </a:p>
        </p:txBody>
      </p:sp>
    </p:spTree>
    <p:extLst>
      <p:ext uri="{BB962C8B-B14F-4D97-AF65-F5344CB8AC3E}">
        <p14:creationId xmlns:p14="http://schemas.microsoft.com/office/powerpoint/2010/main" val="1183661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그림 5">
            <a:extLst>
              <a:ext uri="{FF2B5EF4-FFF2-40B4-BE49-F238E27FC236}">
                <a16:creationId xmlns:a16="http://schemas.microsoft.com/office/drawing/2014/main" id="{83F585B9-A90D-4D0C-B819-AE54760FD2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제목 1"/>
          <p:cNvSpPr>
            <a:spLocks noGrp="1"/>
          </p:cNvSpPr>
          <p:nvPr>
            <p:ph type="title"/>
          </p:nvPr>
        </p:nvSpPr>
        <p:spPr/>
        <p:txBody>
          <a:bodyPr/>
          <a:lstStyle/>
          <a:p>
            <a:r>
              <a:rPr lang="ko-KR" altLang="en-US" dirty="0" err="1" smtClean="0">
                <a:solidFill>
                  <a:srgbClr val="FF0000"/>
                </a:solidFill>
              </a:rPr>
              <a:t>훈춘사건</a:t>
            </a:r>
            <a:endParaRPr lang="ko-KR" altLang="en-US" dirty="0">
              <a:solidFill>
                <a:srgbClr val="FF0000"/>
              </a:solidFill>
            </a:endParaRPr>
          </a:p>
        </p:txBody>
      </p:sp>
      <p:sp>
        <p:nvSpPr>
          <p:cNvPr id="3" name="내용 개체 틀 2"/>
          <p:cNvSpPr>
            <a:spLocks noGrp="1"/>
          </p:cNvSpPr>
          <p:nvPr>
            <p:ph sz="half" idx="1"/>
          </p:nvPr>
        </p:nvSpPr>
        <p:spPr/>
        <p:txBody>
          <a:bodyPr/>
          <a:lstStyle/>
          <a:p>
            <a:endParaRPr lang="ko-KR" altLang="en-US" dirty="0"/>
          </a:p>
        </p:txBody>
      </p:sp>
      <p:sp>
        <p:nvSpPr>
          <p:cNvPr id="4" name="내용 개체 틀 3"/>
          <p:cNvSpPr>
            <a:spLocks noGrp="1"/>
          </p:cNvSpPr>
          <p:nvPr>
            <p:ph sz="half" idx="2"/>
          </p:nvPr>
        </p:nvSpPr>
        <p:spPr/>
        <p:txBody>
          <a:bodyPr/>
          <a:lstStyle/>
          <a:p>
            <a:r>
              <a:rPr lang="ko-KR" altLang="en-US" b="1" dirty="0" err="1" smtClean="0"/>
              <a:t>훈춘사건</a:t>
            </a:r>
            <a:endParaRPr lang="en-US" altLang="ko-KR" b="1" dirty="0" smtClean="0"/>
          </a:p>
          <a:p>
            <a:pPr marL="0" indent="0">
              <a:buNone/>
            </a:pPr>
            <a:r>
              <a:rPr lang="en-US" altLang="ko-KR" b="1" dirty="0"/>
              <a:t> </a:t>
            </a:r>
            <a:r>
              <a:rPr lang="en-US" altLang="ko-KR" b="1" dirty="0" smtClean="0"/>
              <a:t> </a:t>
            </a:r>
            <a:r>
              <a:rPr lang="en-US" altLang="ko-KR" sz="1800" b="1" dirty="0" smtClean="0"/>
              <a:t>1920</a:t>
            </a:r>
            <a:r>
              <a:rPr lang="ko-KR" altLang="en-US" sz="1800" b="1" dirty="0"/>
              <a:t>년 일본군이 </a:t>
            </a:r>
            <a:r>
              <a:rPr lang="ko-KR" altLang="en-US" sz="1800" b="1" dirty="0" err="1"/>
              <a:t>마적토벌을</a:t>
            </a:r>
            <a:r>
              <a:rPr lang="ko-KR" altLang="en-US" sz="1800" b="1" dirty="0"/>
              <a:t> </a:t>
            </a:r>
            <a:r>
              <a:rPr lang="ko-KR" altLang="en-US" sz="1800" b="1" dirty="0" smtClean="0"/>
              <a:t>구실삼아 </a:t>
            </a:r>
            <a:r>
              <a:rPr lang="ko-KR" altLang="en-US" sz="1800" b="1" dirty="0" err="1"/>
              <a:t>혼춘의</a:t>
            </a:r>
            <a:r>
              <a:rPr lang="ko-KR" altLang="en-US" sz="1800" b="1" dirty="0"/>
              <a:t> 조선인과 독립운동가들을 </a:t>
            </a:r>
            <a:r>
              <a:rPr lang="ko-KR" altLang="en-US" sz="1800" b="1" dirty="0" smtClean="0"/>
              <a:t> 대량 </a:t>
            </a:r>
            <a:r>
              <a:rPr lang="ko-KR" altLang="en-US" sz="1800" b="1" dirty="0"/>
              <a:t>학살한 </a:t>
            </a:r>
            <a:r>
              <a:rPr lang="ko-KR" altLang="en-US" sz="1800" b="1" dirty="0" smtClean="0"/>
              <a:t>사건임</a:t>
            </a:r>
            <a:r>
              <a:rPr lang="en-US" altLang="ko-KR" sz="1800" b="1" dirty="0" smtClean="0"/>
              <a:t>.</a:t>
            </a:r>
            <a:endParaRPr lang="en-US" altLang="ko-KR" sz="1800" b="1" dirty="0"/>
          </a:p>
          <a:p>
            <a:endParaRPr lang="en-US" altLang="ko-KR" b="1" dirty="0"/>
          </a:p>
          <a:p>
            <a:r>
              <a:rPr lang="ko-KR" altLang="en-US" b="1" dirty="0" err="1" smtClean="0"/>
              <a:t>마적단</a:t>
            </a:r>
            <a:endParaRPr lang="en-US" altLang="ko-KR" b="1" dirty="0" smtClean="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700808"/>
            <a:ext cx="3810000" cy="3705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61876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그림 5">
            <a:extLst>
              <a:ext uri="{FF2B5EF4-FFF2-40B4-BE49-F238E27FC236}">
                <a16:creationId xmlns:a16="http://schemas.microsoft.com/office/drawing/2014/main" id="{83F585B9-A90D-4D0C-B819-AE54760FD2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제목 1"/>
          <p:cNvSpPr>
            <a:spLocks noGrp="1"/>
          </p:cNvSpPr>
          <p:nvPr>
            <p:ph type="title"/>
          </p:nvPr>
        </p:nvSpPr>
        <p:spPr/>
        <p:txBody>
          <a:bodyPr/>
          <a:lstStyle/>
          <a:p>
            <a:r>
              <a:rPr lang="ko-KR" altLang="en-US" dirty="0" smtClean="0">
                <a:solidFill>
                  <a:srgbClr val="FF0000"/>
                </a:solidFill>
              </a:rPr>
              <a:t>청산리 대첩</a:t>
            </a:r>
            <a:r>
              <a:rPr lang="en-US" altLang="ko-KR" dirty="0" smtClean="0">
                <a:solidFill>
                  <a:srgbClr val="FF0000"/>
                </a:solidFill>
              </a:rPr>
              <a:t>(</a:t>
            </a:r>
            <a:r>
              <a:rPr lang="ko-KR" altLang="en-US" dirty="0" smtClean="0">
                <a:solidFill>
                  <a:srgbClr val="FF0000"/>
                </a:solidFill>
              </a:rPr>
              <a:t>전투</a:t>
            </a:r>
            <a:r>
              <a:rPr lang="en-US" altLang="ko-KR" dirty="0" smtClean="0">
                <a:solidFill>
                  <a:srgbClr val="FF0000"/>
                </a:solidFill>
              </a:rPr>
              <a:t>)</a:t>
            </a:r>
            <a:endParaRPr lang="ko-KR" altLang="en-US" dirty="0">
              <a:solidFill>
                <a:srgbClr val="FF0000"/>
              </a:solidFill>
            </a:endParaRPr>
          </a:p>
        </p:txBody>
      </p:sp>
      <p:sp>
        <p:nvSpPr>
          <p:cNvPr id="3" name="내용 개체 틀 2"/>
          <p:cNvSpPr>
            <a:spLocks noGrp="1"/>
          </p:cNvSpPr>
          <p:nvPr>
            <p:ph sz="half" idx="1"/>
          </p:nvPr>
        </p:nvSpPr>
        <p:spPr/>
        <p:txBody>
          <a:bodyPr>
            <a:normAutofit/>
          </a:bodyPr>
          <a:lstStyle/>
          <a:p>
            <a:endParaRPr lang="ko-KR" altLang="en-US" sz="1800" dirty="0"/>
          </a:p>
        </p:txBody>
      </p:sp>
      <p:sp>
        <p:nvSpPr>
          <p:cNvPr id="4" name="내용 개체 틀 3"/>
          <p:cNvSpPr>
            <a:spLocks noGrp="1"/>
          </p:cNvSpPr>
          <p:nvPr>
            <p:ph sz="half" idx="2"/>
          </p:nvPr>
        </p:nvSpPr>
        <p:spPr/>
        <p:txBody>
          <a:bodyPr>
            <a:normAutofit/>
          </a:bodyPr>
          <a:lstStyle/>
          <a:p>
            <a:endParaRPr lang="en-US" altLang="ko-KR" sz="2000" dirty="0" smtClean="0"/>
          </a:p>
          <a:p>
            <a:r>
              <a:rPr lang="en-US" altLang="ko-KR" sz="2000" dirty="0" smtClean="0"/>
              <a:t>1920</a:t>
            </a:r>
            <a:r>
              <a:rPr lang="ko-KR" altLang="en-US" sz="2000" dirty="0"/>
              <a:t>년 김좌진 장군이 이끄는 </a:t>
            </a:r>
            <a:r>
              <a:rPr lang="ko-KR" altLang="en-US" sz="2000" dirty="0" smtClean="0"/>
              <a:t>북로 </a:t>
            </a:r>
            <a:r>
              <a:rPr lang="ko-KR" altLang="en-US" sz="2000" dirty="0"/>
              <a:t>군정서의 </a:t>
            </a:r>
            <a:r>
              <a:rPr lang="en-US" altLang="ko-KR" sz="2000" dirty="0"/>
              <a:t>2,500</a:t>
            </a:r>
            <a:r>
              <a:rPr lang="ko-KR" altLang="en-US" sz="2000" dirty="0"/>
              <a:t>명 독립군이 </a:t>
            </a:r>
            <a:r>
              <a:rPr lang="ko-KR" altLang="en-US" sz="2000" dirty="0" smtClean="0"/>
              <a:t>만주의 </a:t>
            </a:r>
            <a:r>
              <a:rPr lang="ko-KR" altLang="en-US" sz="2000" dirty="0"/>
              <a:t>청산리에서 </a:t>
            </a:r>
            <a:r>
              <a:rPr lang="en-US" altLang="ko-KR" sz="2000" dirty="0"/>
              <a:t>5</a:t>
            </a:r>
            <a:r>
              <a:rPr lang="ko-KR" altLang="en-US" sz="2000" dirty="0"/>
              <a:t>만 명의 </a:t>
            </a:r>
            <a:r>
              <a:rPr lang="ko-KR" altLang="en-US" sz="2000" dirty="0" smtClean="0"/>
              <a:t>일본군을 </a:t>
            </a:r>
            <a:r>
              <a:rPr lang="ko-KR" altLang="en-US" sz="2000" dirty="0"/>
              <a:t>대파한 전투</a:t>
            </a:r>
            <a:r>
              <a:rPr lang="en-US" altLang="ko-KR" sz="2000" dirty="0"/>
              <a:t>. </a:t>
            </a:r>
            <a:endParaRPr lang="ko-KR" altLang="en-US" sz="2000"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738953"/>
            <a:ext cx="3816424" cy="38707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149555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그림 2">
            <a:extLst>
              <a:ext uri="{FF2B5EF4-FFF2-40B4-BE49-F238E27FC236}">
                <a16:creationId xmlns:a16="http://schemas.microsoft.com/office/drawing/2014/main" id="{83F585B9-A90D-4D0C-B819-AE54760FD2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제목 1"/>
          <p:cNvSpPr txBox="1">
            <a:spLocks/>
          </p:cNvSpPr>
          <p:nvPr/>
        </p:nvSpPr>
        <p:spPr>
          <a:xfrm>
            <a:off x="426591" y="3068960"/>
            <a:ext cx="8229600" cy="990600"/>
          </a:xfrm>
          <a:prstGeom prst="rect">
            <a:avLst/>
          </a:prstGeom>
        </p:spPr>
        <p:txBody>
          <a:bodyPr>
            <a:normAutofit lnSpcReduction="10000"/>
          </a:bodyPr>
          <a:lstStyle>
            <a:lvl1pPr algn="l" defTabSz="914400" rtl="0" eaLnBrk="1" latinLnBrk="1" hangingPunct="1">
              <a:spcBef>
                <a:spcPct val="0"/>
              </a:spcBef>
              <a:buNone/>
              <a:defRPr sz="4000" kern="1200" spc="-100" baseline="0">
                <a:solidFill>
                  <a:schemeClr val="tx2"/>
                </a:solidFill>
                <a:latin typeface="+mj-lt"/>
                <a:ea typeface="+mj-ea"/>
                <a:cs typeface="+mj-cs"/>
              </a:defRPr>
            </a:lvl1pPr>
          </a:lstStyle>
          <a:p>
            <a:pPr algn="ctr"/>
            <a:r>
              <a:rPr lang="ko-KR" altLang="en-US" sz="3200" dirty="0" err="1">
                <a:solidFill>
                  <a:srgbClr val="FF0000"/>
                </a:solidFill>
              </a:rPr>
              <a:t>봉오동</a:t>
            </a:r>
            <a:r>
              <a:rPr lang="ko-KR" altLang="en-US" sz="3200" dirty="0">
                <a:solidFill>
                  <a:srgbClr val="FF0000"/>
                </a:solidFill>
              </a:rPr>
              <a:t> 전투와 청산리 대첩을 </a:t>
            </a:r>
            <a:endParaRPr lang="en-US" altLang="ko-KR" sz="3200" dirty="0" smtClean="0">
              <a:solidFill>
                <a:srgbClr val="FF0000"/>
              </a:solidFill>
            </a:endParaRPr>
          </a:p>
          <a:p>
            <a:pPr algn="ctr"/>
            <a:r>
              <a:rPr lang="ko-KR" altLang="en-US" sz="3200" dirty="0" smtClean="0">
                <a:solidFill>
                  <a:srgbClr val="FF0000"/>
                </a:solidFill>
              </a:rPr>
              <a:t>승리로 </a:t>
            </a:r>
            <a:r>
              <a:rPr lang="ko-KR" altLang="en-US" sz="3200" dirty="0">
                <a:solidFill>
                  <a:srgbClr val="FF0000"/>
                </a:solidFill>
              </a:rPr>
              <a:t>이끈 인물</a:t>
            </a:r>
            <a:endParaRPr lang="en-US" altLang="ko-KR" sz="3200" dirty="0">
              <a:solidFill>
                <a:srgbClr val="FF0000"/>
              </a:solidFill>
            </a:endParaRPr>
          </a:p>
        </p:txBody>
      </p:sp>
    </p:spTree>
    <p:extLst>
      <p:ext uri="{BB962C8B-B14F-4D97-AF65-F5344CB8AC3E}">
        <p14:creationId xmlns:p14="http://schemas.microsoft.com/office/powerpoint/2010/main" val="12434790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그림 5">
            <a:extLst>
              <a:ext uri="{FF2B5EF4-FFF2-40B4-BE49-F238E27FC236}">
                <a16:creationId xmlns:a16="http://schemas.microsoft.com/office/drawing/2014/main" id="{83F585B9-A90D-4D0C-B819-AE54760FD2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제목 1"/>
          <p:cNvSpPr>
            <a:spLocks noGrp="1"/>
          </p:cNvSpPr>
          <p:nvPr>
            <p:ph type="title"/>
          </p:nvPr>
        </p:nvSpPr>
        <p:spPr/>
        <p:txBody>
          <a:bodyPr>
            <a:normAutofit/>
          </a:bodyPr>
          <a:lstStyle/>
          <a:p>
            <a:r>
              <a:rPr lang="ko-KR" altLang="en-US" sz="2800" b="1" dirty="0" smtClean="0">
                <a:solidFill>
                  <a:srgbClr val="FF0000"/>
                </a:solidFill>
              </a:rPr>
              <a:t>홍범도 장군</a:t>
            </a:r>
            <a:endParaRPr lang="ko-KR" altLang="en-US" sz="2800" b="1" dirty="0">
              <a:solidFill>
                <a:srgbClr val="FF0000"/>
              </a:solidFill>
            </a:endParaRPr>
          </a:p>
        </p:txBody>
      </p:sp>
      <p:sp>
        <p:nvSpPr>
          <p:cNvPr id="4" name="내용 개체 틀 3"/>
          <p:cNvSpPr>
            <a:spLocks noGrp="1"/>
          </p:cNvSpPr>
          <p:nvPr>
            <p:ph sz="half" idx="2"/>
          </p:nvPr>
        </p:nvSpPr>
        <p:spPr/>
        <p:txBody>
          <a:bodyPr>
            <a:normAutofit/>
          </a:bodyPr>
          <a:lstStyle/>
          <a:p>
            <a:pPr marL="0" indent="0">
              <a:buNone/>
            </a:pPr>
            <a:r>
              <a:rPr lang="ko-KR" altLang="en-US" sz="2000" dirty="0" smtClean="0"/>
              <a:t>출생</a:t>
            </a:r>
            <a:r>
              <a:rPr lang="en-US" altLang="ko-KR" sz="2000" dirty="0" smtClean="0"/>
              <a:t>-</a:t>
            </a:r>
            <a:r>
              <a:rPr lang="ko-KR" altLang="en-US" sz="2000" dirty="0" smtClean="0"/>
              <a:t>사망</a:t>
            </a:r>
            <a:endParaRPr lang="en-US" altLang="ko-KR" sz="2000" dirty="0" smtClean="0"/>
          </a:p>
          <a:p>
            <a:pPr marL="0" indent="0">
              <a:buNone/>
            </a:pPr>
            <a:r>
              <a:rPr lang="en-US" altLang="ko-KR" sz="2000" dirty="0" smtClean="0"/>
              <a:t>1868</a:t>
            </a:r>
            <a:r>
              <a:rPr lang="ko-KR" altLang="en-US" sz="2000" dirty="0"/>
              <a:t>년</a:t>
            </a:r>
            <a:r>
              <a:rPr lang="en-US" altLang="ko-KR" sz="2000" dirty="0"/>
              <a:t>(</a:t>
            </a:r>
            <a:r>
              <a:rPr lang="ko-KR" altLang="en-US" sz="2000" dirty="0"/>
              <a:t>고종 </a:t>
            </a:r>
            <a:r>
              <a:rPr lang="en-US" altLang="ko-KR" sz="2000" dirty="0"/>
              <a:t>5) ~ 1943</a:t>
            </a:r>
            <a:r>
              <a:rPr lang="ko-KR" altLang="en-US" sz="2000" dirty="0"/>
              <a:t>년  </a:t>
            </a:r>
            <a:r>
              <a:rPr lang="ko-KR" altLang="en-US" sz="2000" dirty="0" smtClean="0"/>
              <a:t> </a:t>
            </a:r>
            <a:endParaRPr lang="ko-KR" altLang="en-US" sz="2000" dirty="0"/>
          </a:p>
          <a:p>
            <a:pPr marL="0" indent="0">
              <a:buNone/>
            </a:pPr>
            <a:endParaRPr lang="ko-KR" altLang="en-US" sz="2000" dirty="0"/>
          </a:p>
          <a:p>
            <a:pPr marL="0" indent="0">
              <a:buNone/>
            </a:pPr>
            <a:r>
              <a:rPr lang="ko-KR" altLang="en-US" sz="2000" dirty="0" smtClean="0"/>
              <a:t>출신지 </a:t>
            </a:r>
            <a:endParaRPr lang="ko-KR" altLang="en-US" sz="2000" dirty="0"/>
          </a:p>
          <a:p>
            <a:pPr marL="0" indent="0">
              <a:buNone/>
            </a:pPr>
            <a:r>
              <a:rPr lang="ko-KR" altLang="en-US" sz="2000" dirty="0"/>
              <a:t>평안북도 </a:t>
            </a:r>
            <a:r>
              <a:rPr lang="ko-KR" altLang="en-US" sz="2000" dirty="0" err="1"/>
              <a:t>양덕</a:t>
            </a:r>
            <a:r>
              <a:rPr lang="ko-KR" altLang="en-US" sz="2000" dirty="0"/>
              <a:t>  </a:t>
            </a:r>
          </a:p>
          <a:p>
            <a:pPr marL="0" indent="0">
              <a:buNone/>
            </a:pPr>
            <a:endParaRPr lang="ko-KR" altLang="en-US" sz="2000" dirty="0"/>
          </a:p>
          <a:p>
            <a:pPr marL="0" indent="0">
              <a:buNone/>
            </a:pPr>
            <a:r>
              <a:rPr lang="ko-KR" altLang="en-US" sz="2000" dirty="0"/>
              <a:t>관련사건 </a:t>
            </a:r>
          </a:p>
          <a:p>
            <a:pPr marL="0" indent="0">
              <a:buNone/>
            </a:pPr>
            <a:r>
              <a:rPr lang="ko-KR" altLang="en-US" sz="2000" dirty="0" err="1"/>
              <a:t>봉오동전투</a:t>
            </a:r>
            <a:r>
              <a:rPr lang="en-US" altLang="ko-KR" sz="2000" dirty="0"/>
              <a:t>, </a:t>
            </a:r>
            <a:r>
              <a:rPr lang="ko-KR" altLang="en-US" sz="2000" dirty="0"/>
              <a:t>청산리대첩 </a:t>
            </a:r>
            <a:endParaRPr lang="en-US" altLang="ko-KR" sz="2000" dirty="0" smtClean="0"/>
          </a:p>
          <a:p>
            <a:pPr marL="0" indent="0">
              <a:buNone/>
            </a:pPr>
            <a:endParaRPr lang="en-US" altLang="ko-KR" sz="2000" dirty="0"/>
          </a:p>
          <a:p>
            <a:pPr marL="0" indent="0">
              <a:buNone/>
            </a:pPr>
            <a:r>
              <a:rPr lang="ko-KR" altLang="en-US" sz="2000" dirty="0"/>
              <a:t>대한독립군 총사령관</a:t>
            </a:r>
            <a:r>
              <a:rPr lang="en-US" altLang="ko-KR" sz="2000" dirty="0"/>
              <a:t>, </a:t>
            </a:r>
            <a:r>
              <a:rPr lang="ko-KR" altLang="en-US" sz="2000" dirty="0"/>
              <a:t>대한독립군단 부총재 </a:t>
            </a:r>
          </a:p>
          <a:p>
            <a:pPr marL="0" indent="0">
              <a:buNone/>
            </a:pPr>
            <a:endParaRPr lang="ko-KR" altLang="en-US" sz="2000" dirty="0"/>
          </a:p>
          <a:p>
            <a:pPr marL="0" indent="0">
              <a:buNone/>
            </a:pPr>
            <a:endParaRPr lang="ko-KR" altLang="en-US" sz="2000" dirty="0"/>
          </a:p>
        </p:txBody>
      </p:sp>
      <p:sp>
        <p:nvSpPr>
          <p:cNvPr id="5" name="내용 개체 틀 4"/>
          <p:cNvSpPr>
            <a:spLocks noGrp="1"/>
          </p:cNvSpPr>
          <p:nvPr>
            <p:ph sz="half" idx="1"/>
          </p:nvPr>
        </p:nvSpPr>
        <p:spPr/>
        <p:txBody>
          <a:bodyPr>
            <a:normAutofit/>
          </a:bodyPr>
          <a:lstStyle/>
          <a:p>
            <a:endParaRPr lang="ko-KR" altLang="en-US" dirty="0"/>
          </a:p>
        </p:txBody>
      </p:sp>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177" y="1697574"/>
            <a:ext cx="4027858" cy="388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33494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그림 5">
            <a:extLst>
              <a:ext uri="{FF2B5EF4-FFF2-40B4-BE49-F238E27FC236}">
                <a16:creationId xmlns:a16="http://schemas.microsoft.com/office/drawing/2014/main" id="{83F585B9-A90D-4D0C-B819-AE54760FD2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제목 1"/>
          <p:cNvSpPr>
            <a:spLocks noGrp="1"/>
          </p:cNvSpPr>
          <p:nvPr>
            <p:ph type="title"/>
          </p:nvPr>
        </p:nvSpPr>
        <p:spPr/>
        <p:txBody>
          <a:bodyPr>
            <a:normAutofit/>
          </a:bodyPr>
          <a:lstStyle/>
          <a:p>
            <a:r>
              <a:rPr lang="ko-KR" altLang="en-US" sz="2800" b="1" dirty="0" smtClean="0">
                <a:solidFill>
                  <a:srgbClr val="FF0000"/>
                </a:solidFill>
              </a:rPr>
              <a:t>  김좌진 장군</a:t>
            </a:r>
            <a:endParaRPr lang="ko-KR" altLang="en-US" sz="2800" b="1" dirty="0">
              <a:solidFill>
                <a:srgbClr val="FF0000"/>
              </a:solidFill>
            </a:endParaRPr>
          </a:p>
        </p:txBody>
      </p:sp>
      <p:sp>
        <p:nvSpPr>
          <p:cNvPr id="3" name="내용 개체 틀 2"/>
          <p:cNvSpPr>
            <a:spLocks noGrp="1"/>
          </p:cNvSpPr>
          <p:nvPr>
            <p:ph sz="half" idx="1"/>
          </p:nvPr>
        </p:nvSpPr>
        <p:spPr/>
        <p:txBody>
          <a:bodyPr>
            <a:normAutofit fontScale="25000" lnSpcReduction="20000"/>
          </a:bodyPr>
          <a:lstStyle/>
          <a:p>
            <a:endParaRPr lang="ko-KR" altLang="en-US" dirty="0"/>
          </a:p>
        </p:txBody>
      </p:sp>
      <p:sp>
        <p:nvSpPr>
          <p:cNvPr id="4" name="내용 개체 틀 3"/>
          <p:cNvSpPr>
            <a:spLocks noGrp="1"/>
          </p:cNvSpPr>
          <p:nvPr>
            <p:ph sz="half" idx="2"/>
          </p:nvPr>
        </p:nvSpPr>
        <p:spPr>
          <a:xfrm>
            <a:off x="4648200" y="1600200"/>
            <a:ext cx="4244280" cy="4525963"/>
          </a:xfrm>
        </p:spPr>
        <p:txBody>
          <a:bodyPr>
            <a:normAutofit fontScale="25000" lnSpcReduction="20000"/>
          </a:bodyPr>
          <a:lstStyle/>
          <a:p>
            <a:pPr marL="0" indent="0">
              <a:buNone/>
            </a:pPr>
            <a:r>
              <a:rPr lang="ko-KR" altLang="en-US" sz="6400" b="1" dirty="0" smtClean="0"/>
              <a:t>  출생</a:t>
            </a:r>
            <a:r>
              <a:rPr lang="en-US" altLang="ko-KR" sz="6400" b="1" dirty="0" smtClean="0"/>
              <a:t>-</a:t>
            </a:r>
            <a:r>
              <a:rPr lang="ko-KR" altLang="en-US" sz="6400" b="1" dirty="0" smtClean="0"/>
              <a:t>사망</a:t>
            </a:r>
            <a:endParaRPr lang="en-US" altLang="ko-KR" sz="6400" b="1" dirty="0" smtClean="0"/>
          </a:p>
          <a:p>
            <a:pPr marL="0" indent="0">
              <a:buNone/>
            </a:pPr>
            <a:r>
              <a:rPr lang="en-US" altLang="ko-KR" sz="6400" b="1" dirty="0" smtClean="0"/>
              <a:t>  1889</a:t>
            </a:r>
            <a:r>
              <a:rPr lang="ko-KR" altLang="en-US" sz="6400" b="1" dirty="0"/>
              <a:t>년</a:t>
            </a:r>
            <a:r>
              <a:rPr lang="en-US" altLang="ko-KR" sz="6400" b="1" dirty="0"/>
              <a:t>(</a:t>
            </a:r>
            <a:r>
              <a:rPr lang="ko-KR" altLang="en-US" sz="6400" b="1" dirty="0"/>
              <a:t>고종 </a:t>
            </a:r>
            <a:r>
              <a:rPr lang="en-US" altLang="ko-KR" sz="6400" b="1" dirty="0"/>
              <a:t>26) ~ 1930</a:t>
            </a:r>
            <a:r>
              <a:rPr lang="ko-KR" altLang="en-US" sz="6400" b="1" dirty="0"/>
              <a:t>년  </a:t>
            </a:r>
          </a:p>
          <a:p>
            <a:endParaRPr lang="ko-KR" altLang="en-US" sz="6400" b="1" dirty="0"/>
          </a:p>
          <a:p>
            <a:pPr marL="0" indent="0">
              <a:buNone/>
            </a:pPr>
            <a:r>
              <a:rPr lang="ko-KR" altLang="en-US" sz="6400" b="1" dirty="0" smtClean="0"/>
              <a:t>  독립운동가  </a:t>
            </a:r>
            <a:endParaRPr lang="ko-KR" altLang="en-US" sz="6400" b="1" dirty="0"/>
          </a:p>
          <a:p>
            <a:endParaRPr lang="ko-KR" altLang="en-US" sz="6400" b="1" dirty="0"/>
          </a:p>
          <a:p>
            <a:pPr marL="0" indent="0">
              <a:buNone/>
            </a:pPr>
            <a:r>
              <a:rPr lang="ko-KR" altLang="en-US" sz="6400" b="1" dirty="0" smtClean="0"/>
              <a:t>  출신지 </a:t>
            </a:r>
            <a:endParaRPr lang="ko-KR" altLang="en-US" sz="6400" b="1" dirty="0"/>
          </a:p>
          <a:p>
            <a:pPr marL="0" indent="0">
              <a:buNone/>
            </a:pPr>
            <a:r>
              <a:rPr lang="ko-KR" altLang="en-US" sz="6400" b="1" dirty="0" smtClean="0"/>
              <a:t>  충청남도 </a:t>
            </a:r>
            <a:r>
              <a:rPr lang="ko-KR" altLang="en-US" sz="6400" b="1" dirty="0"/>
              <a:t>홍성  </a:t>
            </a:r>
          </a:p>
          <a:p>
            <a:pPr marL="0" indent="0">
              <a:buNone/>
            </a:pPr>
            <a:endParaRPr lang="ko-KR" altLang="en-US" sz="6400" b="1" dirty="0"/>
          </a:p>
          <a:p>
            <a:endParaRPr lang="ko-KR" altLang="en-US" sz="6400" b="1" dirty="0"/>
          </a:p>
          <a:p>
            <a:pPr marL="0" indent="0">
              <a:buNone/>
            </a:pPr>
            <a:r>
              <a:rPr lang="ko-KR" altLang="en-US" sz="6400" b="1" dirty="0" smtClean="0"/>
              <a:t>  관련사건 </a:t>
            </a:r>
            <a:endParaRPr lang="en-US" altLang="ko-KR" sz="6400" b="1" dirty="0" smtClean="0"/>
          </a:p>
          <a:p>
            <a:pPr marL="0" indent="0">
              <a:buNone/>
            </a:pPr>
            <a:r>
              <a:rPr lang="en-US" altLang="ko-KR" sz="6400" b="1" dirty="0"/>
              <a:t> </a:t>
            </a:r>
            <a:r>
              <a:rPr lang="en-US" altLang="ko-KR" sz="6400" b="1" dirty="0" smtClean="0"/>
              <a:t> </a:t>
            </a:r>
            <a:r>
              <a:rPr lang="ko-KR" altLang="en-US" sz="6400" b="1" dirty="0" smtClean="0"/>
              <a:t>청산리 대첩</a:t>
            </a:r>
            <a:endParaRPr lang="en-US" altLang="ko-KR" sz="6400" b="1" dirty="0"/>
          </a:p>
          <a:p>
            <a:pPr marL="0" indent="0">
              <a:buNone/>
            </a:pPr>
            <a:r>
              <a:rPr lang="en-US" altLang="ko-KR" sz="6400" b="1" dirty="0"/>
              <a:t> </a:t>
            </a:r>
            <a:r>
              <a:rPr lang="en-US" altLang="ko-KR" sz="6400" b="1" dirty="0" smtClean="0"/>
              <a:t>   </a:t>
            </a:r>
          </a:p>
          <a:p>
            <a:pPr marL="0" indent="0">
              <a:buNone/>
            </a:pPr>
            <a:r>
              <a:rPr lang="en-US" altLang="ko-KR" sz="6400" b="1" dirty="0"/>
              <a:t> </a:t>
            </a:r>
            <a:r>
              <a:rPr lang="en-US" altLang="ko-KR" sz="6400" b="1" dirty="0" smtClean="0"/>
              <a:t>  </a:t>
            </a:r>
          </a:p>
          <a:p>
            <a:pPr marL="0" indent="0">
              <a:buNone/>
            </a:pPr>
            <a:r>
              <a:rPr lang="ko-KR" altLang="en-US" sz="6400" b="1" dirty="0" smtClean="0"/>
              <a:t>   </a:t>
            </a:r>
            <a:r>
              <a:rPr lang="ko-KR" altLang="en-US" sz="6400" b="1" dirty="0" err="1" smtClean="0"/>
              <a:t>대한정의단</a:t>
            </a:r>
            <a:r>
              <a:rPr lang="ko-KR" altLang="en-US" sz="6400" b="1" dirty="0" smtClean="0"/>
              <a:t> </a:t>
            </a:r>
            <a:r>
              <a:rPr lang="ko-KR" altLang="en-US" sz="6400" b="1" dirty="0"/>
              <a:t>군사책임</a:t>
            </a:r>
            <a:r>
              <a:rPr lang="en-US" altLang="ko-KR" sz="6400" b="1" dirty="0"/>
              <a:t>, </a:t>
            </a:r>
            <a:r>
              <a:rPr lang="ko-KR" altLang="en-US" sz="6400" b="1" dirty="0"/>
              <a:t>북로군정서 </a:t>
            </a:r>
            <a:r>
              <a:rPr lang="ko-KR" altLang="en-US" sz="6400" b="1" dirty="0" err="1" smtClean="0"/>
              <a:t>총사령</a:t>
            </a:r>
            <a:r>
              <a:rPr lang="ko-KR" altLang="en-US" sz="6400" b="1" dirty="0" smtClean="0"/>
              <a:t>  관</a:t>
            </a:r>
            <a:r>
              <a:rPr lang="en-US" altLang="ko-KR" sz="6400" b="1" dirty="0" smtClean="0"/>
              <a:t>,                       </a:t>
            </a:r>
          </a:p>
          <a:p>
            <a:pPr marL="0" indent="0">
              <a:buNone/>
            </a:pPr>
            <a:r>
              <a:rPr lang="en-US" altLang="ko-KR" sz="6400" b="1" dirty="0"/>
              <a:t> </a:t>
            </a:r>
            <a:r>
              <a:rPr lang="en-US" altLang="ko-KR" sz="6400" b="1" dirty="0" smtClean="0"/>
              <a:t>  </a:t>
            </a:r>
            <a:r>
              <a:rPr lang="ko-KR" altLang="en-US" sz="6400" b="1" dirty="0" err="1" smtClean="0"/>
              <a:t>신민부</a:t>
            </a:r>
            <a:r>
              <a:rPr lang="ko-KR" altLang="en-US" sz="6400" b="1" dirty="0" smtClean="0"/>
              <a:t> 총사령관</a:t>
            </a:r>
            <a:r>
              <a:rPr lang="en-US" altLang="ko-KR" sz="6400" b="1" dirty="0"/>
              <a:t>, </a:t>
            </a:r>
            <a:r>
              <a:rPr lang="ko-KR" altLang="en-US" sz="6400" b="1" dirty="0"/>
              <a:t>한국총연합회 주석 </a:t>
            </a:r>
            <a:endParaRPr lang="en-US" altLang="ko-KR" sz="6400" b="1" dirty="0"/>
          </a:p>
          <a:p>
            <a:pPr marL="0" indent="0">
              <a:buNone/>
            </a:pPr>
            <a:r>
              <a:rPr lang="en-US" altLang="ko-KR" sz="5600" dirty="0"/>
              <a:t> </a:t>
            </a:r>
          </a:p>
        </p:txBody>
      </p:sp>
      <p:pic>
        <p:nvPicPr>
          <p:cNvPr id="102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568" y="1484784"/>
            <a:ext cx="3272232" cy="4221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87324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그림 2">
            <a:extLst>
              <a:ext uri="{FF2B5EF4-FFF2-40B4-BE49-F238E27FC236}">
                <a16:creationId xmlns:a16="http://schemas.microsoft.com/office/drawing/2014/main" id="{7925B9FF-D370-48B3-84F3-1071F775E4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제목 1"/>
          <p:cNvSpPr>
            <a:spLocks noGrp="1"/>
          </p:cNvSpPr>
          <p:nvPr>
            <p:ph type="title"/>
          </p:nvPr>
        </p:nvSpPr>
        <p:spPr>
          <a:xfrm>
            <a:off x="323528" y="2348880"/>
            <a:ext cx="8229600" cy="1872208"/>
          </a:xfrm>
        </p:spPr>
        <p:txBody>
          <a:bodyPr>
            <a:normAutofit/>
          </a:bodyPr>
          <a:lstStyle/>
          <a:p>
            <a:pPr algn="just"/>
            <a:r>
              <a:rPr lang="ko-KR" altLang="en-US" sz="2000" dirty="0">
                <a:solidFill>
                  <a:schemeClr val="tx2">
                    <a:lumMod val="60000"/>
                    <a:lumOff val="40000"/>
                  </a:schemeClr>
                </a:solidFill>
              </a:rPr>
              <a:t>간도 협약</a:t>
            </a:r>
            <a:r>
              <a:rPr lang="en-US" altLang="ko-KR" sz="2000" dirty="0">
                <a:solidFill>
                  <a:schemeClr val="tx1"/>
                </a:solidFill>
              </a:rPr>
              <a:t>: </a:t>
            </a:r>
            <a:r>
              <a:rPr lang="ko-KR" altLang="ko-KR" sz="2000" b="1" dirty="0">
                <a:solidFill>
                  <a:schemeClr val="tx1"/>
                </a:solidFill>
              </a:rPr>
              <a:t>간도 협약</a:t>
            </a:r>
            <a:r>
              <a:rPr lang="ko-KR" altLang="ko-KR" sz="2000" dirty="0">
                <a:solidFill>
                  <a:schemeClr val="tx1"/>
                </a:solidFill>
              </a:rPr>
              <a:t>(間島協約)은 1909년 9월 4일, </a:t>
            </a:r>
            <a:r>
              <a:rPr lang="ko-KR" altLang="ko-KR" sz="2000" dirty="0">
                <a:solidFill>
                  <a:schemeClr val="tx1"/>
                </a:solidFill>
                <a:hlinkClick r:id="rId3" tooltip="일본제국"/>
              </a:rPr>
              <a:t>일본제국</a:t>
            </a:r>
            <a:r>
              <a:rPr lang="ko-KR" altLang="ko-KR" sz="2000" dirty="0">
                <a:solidFill>
                  <a:schemeClr val="tx1"/>
                </a:solidFill>
              </a:rPr>
              <a:t>이 </a:t>
            </a:r>
            <a:r>
              <a:rPr lang="ko-KR" altLang="ko-KR" sz="2000" dirty="0">
                <a:solidFill>
                  <a:schemeClr val="tx1"/>
                </a:solidFill>
                <a:hlinkClick r:id="rId4" tooltip="청 제국"/>
              </a:rPr>
              <a:t>청 제국</a:t>
            </a:r>
            <a:r>
              <a:rPr lang="ko-KR" altLang="ko-KR" sz="2000" dirty="0">
                <a:solidFill>
                  <a:schemeClr val="tx1"/>
                </a:solidFill>
              </a:rPr>
              <a:t>과 </a:t>
            </a:r>
            <a:r>
              <a:rPr lang="ko-KR" altLang="ko-KR" sz="2000" dirty="0" err="1">
                <a:solidFill>
                  <a:schemeClr val="tx1"/>
                </a:solidFill>
              </a:rPr>
              <a:t>도문강</a:t>
            </a:r>
            <a:r>
              <a:rPr lang="ko-KR" altLang="ko-KR" sz="2000" dirty="0">
                <a:solidFill>
                  <a:schemeClr val="tx1"/>
                </a:solidFill>
              </a:rPr>
              <a:t>(</a:t>
            </a:r>
            <a:r>
              <a:rPr lang="ko-KR" altLang="ko-KR" sz="2000" dirty="0" err="1">
                <a:solidFill>
                  <a:schemeClr val="tx1"/>
                </a:solidFill>
              </a:rPr>
              <a:t>圖們江</a:t>
            </a:r>
            <a:r>
              <a:rPr lang="ko-KR" altLang="ko-KR" sz="2000" dirty="0">
                <a:solidFill>
                  <a:schemeClr val="tx1"/>
                </a:solidFill>
              </a:rPr>
              <a:t>)을 한(韓)</a:t>
            </a:r>
            <a:r>
              <a:rPr lang="ko-KR" altLang="ko-KR" sz="2000" dirty="0" err="1">
                <a:solidFill>
                  <a:schemeClr val="tx1"/>
                </a:solidFill>
              </a:rPr>
              <a:t>ㆍ청</a:t>
            </a:r>
            <a:r>
              <a:rPr lang="ko-KR" altLang="ko-KR" sz="2000" dirty="0">
                <a:solidFill>
                  <a:schemeClr val="tx1"/>
                </a:solidFill>
              </a:rPr>
              <a:t>(淸) 사이의 국경으로 정하여 간</a:t>
            </a:r>
            <a:r>
              <a:rPr lang="ko-KR" altLang="en-US" sz="2000" dirty="0">
                <a:solidFill>
                  <a:schemeClr val="tx1"/>
                </a:solidFill>
              </a:rPr>
              <a:t>도를 </a:t>
            </a:r>
            <a:r>
              <a:rPr lang="ko-KR" altLang="ko-KR" sz="2000" dirty="0">
                <a:solidFill>
                  <a:schemeClr val="tx1"/>
                </a:solidFill>
              </a:rPr>
              <a:t>청 제</a:t>
            </a:r>
            <a:r>
              <a:rPr lang="ko-KR" altLang="en-US" sz="2000" dirty="0">
                <a:solidFill>
                  <a:schemeClr val="tx1"/>
                </a:solidFill>
              </a:rPr>
              <a:t>국</a:t>
            </a:r>
            <a:r>
              <a:rPr lang="ko-KR" altLang="ko-KR" sz="2000" dirty="0">
                <a:solidFill>
                  <a:schemeClr val="tx1"/>
                </a:solidFill>
              </a:rPr>
              <a:t>영토로 인정하는 것을 </a:t>
            </a:r>
            <a:r>
              <a:rPr lang="ko-KR" altLang="ko-KR" dirty="0">
                <a:solidFill>
                  <a:srgbClr val="FF0000"/>
                </a:solidFill>
              </a:rPr>
              <a:t>체결한 조약이다</a:t>
            </a:r>
            <a:endParaRPr lang="ko-KR" altLang="en-US" dirty="0">
              <a:solidFill>
                <a:srgbClr val="FF0000"/>
              </a:solidFill>
            </a:endParaRPr>
          </a:p>
        </p:txBody>
      </p:sp>
    </p:spTree>
    <p:extLst>
      <p:ext uri="{BB962C8B-B14F-4D97-AF65-F5344CB8AC3E}">
        <p14:creationId xmlns:p14="http://schemas.microsoft.com/office/powerpoint/2010/main" val="31869396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그림 2">
            <a:extLst>
              <a:ext uri="{FF2B5EF4-FFF2-40B4-BE49-F238E27FC236}">
                <a16:creationId xmlns:a16="http://schemas.microsoft.com/office/drawing/2014/main" id="{83F585B9-A90D-4D0C-B819-AE54760FD2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제목 1"/>
          <p:cNvSpPr txBox="1">
            <a:spLocks/>
          </p:cNvSpPr>
          <p:nvPr/>
        </p:nvSpPr>
        <p:spPr>
          <a:xfrm>
            <a:off x="539552" y="2780928"/>
            <a:ext cx="8229600" cy="990600"/>
          </a:xfrm>
          <a:prstGeom prst="rect">
            <a:avLst/>
          </a:prstGeom>
        </p:spPr>
        <p:txBody>
          <a:bodyPr>
            <a:normAutofit/>
          </a:bodyPr>
          <a:lstStyle>
            <a:lvl1pPr algn="l" defTabSz="914400" rtl="0" eaLnBrk="1" latinLnBrk="1" hangingPunct="1">
              <a:spcBef>
                <a:spcPct val="0"/>
              </a:spcBef>
              <a:buNone/>
              <a:defRPr sz="4000" kern="1200" spc="-100" baseline="0">
                <a:solidFill>
                  <a:schemeClr val="tx2"/>
                </a:solidFill>
                <a:latin typeface="+mj-lt"/>
                <a:ea typeface="+mj-ea"/>
                <a:cs typeface="+mj-cs"/>
              </a:defRPr>
            </a:lvl1pPr>
          </a:lstStyle>
          <a:p>
            <a:pPr algn="ctr"/>
            <a:r>
              <a:rPr lang="ko-KR" altLang="en-US" sz="4800" b="1" dirty="0" smtClean="0">
                <a:solidFill>
                  <a:srgbClr val="FF0000"/>
                </a:solidFill>
              </a:rPr>
              <a:t>감사합니다</a:t>
            </a:r>
            <a:r>
              <a:rPr lang="en-US" altLang="ko-KR" sz="4800" b="1" dirty="0" smtClean="0">
                <a:solidFill>
                  <a:srgbClr val="FF0000"/>
                </a:solidFill>
              </a:rPr>
              <a:t>.</a:t>
            </a:r>
            <a:endParaRPr lang="ko-KR" altLang="en-US" sz="4800" b="1" dirty="0">
              <a:solidFill>
                <a:srgbClr val="FF0000"/>
              </a:solidFill>
            </a:endParaRPr>
          </a:p>
        </p:txBody>
      </p:sp>
    </p:spTree>
    <p:extLst>
      <p:ext uri="{BB962C8B-B14F-4D97-AF65-F5344CB8AC3E}">
        <p14:creationId xmlns:p14="http://schemas.microsoft.com/office/powerpoint/2010/main" val="28213374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0B9A57D3-BB20-44CC-8610-7974CBFE45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제목 1"/>
          <p:cNvSpPr>
            <a:spLocks noGrp="1"/>
          </p:cNvSpPr>
          <p:nvPr>
            <p:ph type="ctrTitle"/>
          </p:nvPr>
        </p:nvSpPr>
        <p:spPr/>
        <p:txBody>
          <a:bodyPr/>
          <a:lstStyle/>
          <a:p>
            <a:r>
              <a:rPr lang="ko-KR" altLang="en-US" dirty="0"/>
              <a:t>간도의 인식</a:t>
            </a:r>
          </a:p>
        </p:txBody>
      </p:sp>
      <p:sp>
        <p:nvSpPr>
          <p:cNvPr id="3" name="부제목 2"/>
          <p:cNvSpPr>
            <a:spLocks noGrp="1"/>
          </p:cNvSpPr>
          <p:nvPr>
            <p:ph type="subTitle" idx="1"/>
          </p:nvPr>
        </p:nvSpPr>
        <p:spPr/>
        <p:txBody>
          <a:bodyPr/>
          <a:lstStyle/>
          <a:p>
            <a:r>
              <a:rPr lang="ko-KR" altLang="en-US" dirty="0"/>
              <a:t>한국</a:t>
            </a:r>
            <a:r>
              <a:rPr lang="en-US" altLang="ko-KR" dirty="0"/>
              <a:t>, </a:t>
            </a:r>
            <a:r>
              <a:rPr lang="ko-KR" altLang="en-US" dirty="0"/>
              <a:t>중국</a:t>
            </a:r>
            <a:r>
              <a:rPr lang="en-US" altLang="ko-KR" dirty="0"/>
              <a:t>, </a:t>
            </a:r>
            <a:r>
              <a:rPr lang="ko-KR" altLang="en-US" dirty="0"/>
              <a:t>일본</a:t>
            </a:r>
          </a:p>
        </p:txBody>
      </p:sp>
    </p:spTree>
    <p:extLst>
      <p:ext uri="{BB962C8B-B14F-4D97-AF65-F5344CB8AC3E}">
        <p14:creationId xmlns:p14="http://schemas.microsoft.com/office/powerpoint/2010/main" val="37154733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DA4D24D9-8B81-4982-81F7-BA06C6B1C3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내용 개체 틀 2"/>
          <p:cNvSpPr>
            <a:spLocks noGrp="1"/>
          </p:cNvSpPr>
          <p:nvPr>
            <p:ph idx="1"/>
          </p:nvPr>
        </p:nvSpPr>
        <p:spPr/>
        <p:txBody>
          <a:bodyPr/>
          <a:lstStyle/>
          <a:p>
            <a:r>
              <a:rPr lang="ko-KR" altLang="en-US" dirty="0"/>
              <a:t>한국의 인식</a:t>
            </a:r>
            <a:endParaRPr lang="en-US" altLang="ko-KR" dirty="0"/>
          </a:p>
          <a:p>
            <a:r>
              <a:rPr lang="ko-KR" altLang="en-US" dirty="0"/>
              <a:t>중국의 인식</a:t>
            </a:r>
            <a:endParaRPr lang="en-US" altLang="ko-KR" dirty="0"/>
          </a:p>
          <a:p>
            <a:r>
              <a:rPr lang="ko-KR" altLang="en-US" dirty="0"/>
              <a:t>일본의 인식</a:t>
            </a:r>
            <a:endParaRPr lang="en-US" altLang="ko-KR" dirty="0"/>
          </a:p>
          <a:p>
            <a:r>
              <a:rPr lang="ko-KR" altLang="en-US" dirty="0"/>
              <a:t>동영상</a:t>
            </a:r>
            <a:endParaRPr lang="en-US" altLang="ko-KR" dirty="0"/>
          </a:p>
          <a:p>
            <a:pPr marL="0" indent="0">
              <a:buNone/>
            </a:pPr>
            <a:r>
              <a:rPr lang="en-US" altLang="ko-KR" dirty="0"/>
              <a:t>- </a:t>
            </a:r>
            <a:r>
              <a:rPr lang="ko-KR" altLang="en-US" dirty="0" err="1"/>
              <a:t>출저</a:t>
            </a:r>
            <a:endParaRPr lang="en-US" altLang="ko-KR" dirty="0"/>
          </a:p>
        </p:txBody>
      </p:sp>
      <p:sp>
        <p:nvSpPr>
          <p:cNvPr id="2" name="제목 1"/>
          <p:cNvSpPr>
            <a:spLocks noGrp="1"/>
          </p:cNvSpPr>
          <p:nvPr>
            <p:ph type="title"/>
          </p:nvPr>
        </p:nvSpPr>
        <p:spPr/>
        <p:txBody>
          <a:bodyPr/>
          <a:lstStyle/>
          <a:p>
            <a:r>
              <a:rPr lang="ko-KR" altLang="en-US" dirty="0"/>
              <a:t>목차</a:t>
            </a:r>
          </a:p>
        </p:txBody>
      </p:sp>
    </p:spTree>
    <p:extLst>
      <p:ext uri="{BB962C8B-B14F-4D97-AF65-F5344CB8AC3E}">
        <p14:creationId xmlns:p14="http://schemas.microsoft.com/office/powerpoint/2010/main" val="39119931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그림 2">
            <a:extLst>
              <a:ext uri="{FF2B5EF4-FFF2-40B4-BE49-F238E27FC236}">
                <a16:creationId xmlns:a16="http://schemas.microsoft.com/office/drawing/2014/main" id="{1679971A-252A-4803-825E-8BB14B28C1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제목 1"/>
          <p:cNvSpPr txBox="1">
            <a:spLocks/>
          </p:cNvSpPr>
          <p:nvPr/>
        </p:nvSpPr>
        <p:spPr>
          <a:xfrm>
            <a:off x="703606" y="2780928"/>
            <a:ext cx="7756263" cy="1054250"/>
          </a:xfrm>
          <a:prstGeom prst="rect">
            <a:avLst/>
          </a:prstGeom>
        </p:spPr>
        <p:txBody>
          <a:bodyPr/>
          <a:lstStyle>
            <a:lvl1pPr algn="ctr" defTabSz="914400" rtl="0" eaLnBrk="1" latinLnBrk="1" hangingPunct="1">
              <a:spcBef>
                <a:spcPct val="0"/>
              </a:spcBef>
              <a:buNone/>
              <a:defRPr sz="5400" kern="1200">
                <a:solidFill>
                  <a:schemeClr val="tx2"/>
                </a:solidFill>
                <a:latin typeface="+mj-lt"/>
                <a:ea typeface="+mj-ea"/>
                <a:cs typeface="+mj-cs"/>
              </a:defRPr>
            </a:lvl1pPr>
            <a:lvl2pPr eaLnBrk="1" latinLnBrk="1" hangingPunct="1">
              <a:defRPr>
                <a:solidFill>
                  <a:schemeClr val="tx2"/>
                </a:solidFill>
              </a:defRPr>
            </a:lvl2pPr>
            <a:lvl3pPr eaLnBrk="1" latinLnBrk="1" hangingPunct="1">
              <a:defRPr>
                <a:solidFill>
                  <a:schemeClr val="tx2"/>
                </a:solidFill>
              </a:defRPr>
            </a:lvl3pPr>
            <a:lvl4pPr eaLnBrk="1" latinLnBrk="1" hangingPunct="1">
              <a:defRPr>
                <a:solidFill>
                  <a:schemeClr val="tx2"/>
                </a:solidFill>
              </a:defRPr>
            </a:lvl4pPr>
            <a:lvl5pPr eaLnBrk="1" latinLnBrk="1" hangingPunct="1">
              <a:defRPr>
                <a:solidFill>
                  <a:schemeClr val="tx2"/>
                </a:solidFill>
              </a:defRPr>
            </a:lvl5pPr>
            <a:lvl6pPr eaLnBrk="1" latinLnBrk="1" hangingPunct="1">
              <a:defRPr>
                <a:solidFill>
                  <a:schemeClr val="tx2"/>
                </a:solidFill>
              </a:defRPr>
            </a:lvl6pPr>
            <a:lvl7pPr eaLnBrk="1" latinLnBrk="1" hangingPunct="1">
              <a:defRPr>
                <a:solidFill>
                  <a:schemeClr val="tx2"/>
                </a:solidFill>
              </a:defRPr>
            </a:lvl7pPr>
            <a:lvl8pPr eaLnBrk="1" latinLnBrk="1" hangingPunct="1">
              <a:defRPr>
                <a:solidFill>
                  <a:schemeClr val="tx2"/>
                </a:solidFill>
              </a:defRPr>
            </a:lvl8pPr>
            <a:lvl9pPr eaLnBrk="1" latinLnBrk="1" hangingPunct="1">
              <a:defRPr>
                <a:solidFill>
                  <a:schemeClr val="tx2"/>
                </a:solidFill>
              </a:defRPr>
            </a:lvl9pPr>
          </a:lstStyle>
          <a:p>
            <a:r>
              <a:rPr lang="ko-KR" altLang="en-US" dirty="0"/>
              <a:t>한국의 인식</a:t>
            </a:r>
          </a:p>
        </p:txBody>
      </p:sp>
    </p:spTree>
    <p:extLst>
      <p:ext uri="{BB962C8B-B14F-4D97-AF65-F5344CB8AC3E}">
        <p14:creationId xmlns:p14="http://schemas.microsoft.com/office/powerpoint/2010/main" val="15513101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DB339BA9-7C50-4A6D-83A7-0543984956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 name="_x276433472" descr="EMB0000159c358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1340768"/>
            <a:ext cx="4032448" cy="3411039"/>
          </a:xfrm>
          <a:prstGeom prst="rect">
            <a:avLst/>
          </a:prstGeom>
          <a:noFill/>
          <a:extLst>
            <a:ext uri="{909E8E84-426E-40DD-AFC4-6F175D3DCCD1}">
              <a14:hiddenFill xmlns:a14="http://schemas.microsoft.com/office/drawing/2010/main">
                <a:solidFill>
                  <a:srgbClr val="FFFFFF"/>
                </a:solidFill>
              </a14:hiddenFill>
            </a:ext>
          </a:extLst>
        </p:spPr>
      </p:pic>
      <p:pic>
        <p:nvPicPr>
          <p:cNvPr id="3" name="_x276432752" descr="EMB0000159c358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6056" y="1196752"/>
            <a:ext cx="3312368" cy="4840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04575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그림 4">
            <a:extLst>
              <a:ext uri="{FF2B5EF4-FFF2-40B4-BE49-F238E27FC236}">
                <a16:creationId xmlns:a16="http://schemas.microsoft.com/office/drawing/2014/main" id="{A0990273-F24B-4940-B3E7-F2A9658B22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 name="_x276435560" descr="EMB0000159c358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403645"/>
            <a:ext cx="4431127" cy="4176464"/>
          </a:xfrm>
          <a:prstGeom prst="rect">
            <a:avLst/>
          </a:prstGeom>
          <a:noFill/>
          <a:extLst>
            <a:ext uri="{909E8E84-426E-40DD-AFC4-6F175D3DCCD1}">
              <a14:hiddenFill xmlns:a14="http://schemas.microsoft.com/office/drawing/2010/main">
                <a:solidFill>
                  <a:srgbClr val="FFFFFF"/>
                </a:solidFill>
              </a14:hiddenFill>
            </a:ext>
          </a:extLst>
        </p:spPr>
      </p:pic>
      <p:pic>
        <p:nvPicPr>
          <p:cNvPr id="4" name="_x276436856" descr="EMB0000159c358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4048" y="1122203"/>
            <a:ext cx="3600400" cy="47393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53409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87DCF984-5726-431C-9DF8-E0F944DAA0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5124" name="Picture 4" descr="ë°±ëì° ì ê³ë¹ì ëí ì´ë¯¸ì§ ê²ìê²°ê³¼"/>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980728"/>
            <a:ext cx="3600450" cy="4743450"/>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ë°±ëì° ì ê³ë¹ì ëí ì´ë¯¸ì§ ê²ìê²°ê³¼"/>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9510" y="2090390"/>
            <a:ext cx="4762500" cy="2524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95347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73D3E1AC-0F01-4A1B-84BA-6DCD6BACCE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6146" name="Picture 2" descr="ê°ëíì½ ë¬¸ìì ëí ì´ë¯¸ì§ ê²ìê²°ê³¼"/>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1150" y="1484784"/>
            <a:ext cx="5742408" cy="3888432"/>
          </a:xfrm>
          <a:prstGeom prst="rect">
            <a:avLst/>
          </a:prstGeom>
          <a:noFill/>
          <a:extLst>
            <a:ext uri="{909E8E84-426E-40DD-AFC4-6F175D3DCCD1}">
              <a14:hiddenFill xmlns:a14="http://schemas.microsoft.com/office/drawing/2010/main">
                <a:solidFill>
                  <a:srgbClr val="FFFFFF"/>
                </a:solidFill>
              </a14:hiddenFill>
            </a:ext>
          </a:extLst>
        </p:spPr>
      </p:pic>
      <p:sp>
        <p:nvSpPr>
          <p:cNvPr id="3" name="제목 1"/>
          <p:cNvSpPr txBox="1">
            <a:spLocks/>
          </p:cNvSpPr>
          <p:nvPr/>
        </p:nvSpPr>
        <p:spPr>
          <a:xfrm>
            <a:off x="611560" y="5630111"/>
            <a:ext cx="8210927" cy="895233"/>
          </a:xfrm>
          <a:prstGeom prst="rect">
            <a:avLst/>
          </a:prstGeom>
        </p:spPr>
        <p:txBody>
          <a:bodyPr/>
          <a:lstStyle>
            <a:lvl1pPr algn="ctr" defTabSz="914400" rtl="0" eaLnBrk="1" latinLnBrk="1" hangingPunct="1">
              <a:spcBef>
                <a:spcPct val="0"/>
              </a:spcBef>
              <a:buNone/>
              <a:defRPr sz="5400" kern="1200">
                <a:solidFill>
                  <a:schemeClr val="tx2"/>
                </a:solidFill>
                <a:latin typeface="+mj-lt"/>
                <a:ea typeface="+mj-ea"/>
                <a:cs typeface="+mj-cs"/>
              </a:defRPr>
            </a:lvl1pPr>
            <a:lvl2pPr eaLnBrk="1" latinLnBrk="1" hangingPunct="1">
              <a:defRPr>
                <a:solidFill>
                  <a:schemeClr val="tx2"/>
                </a:solidFill>
              </a:defRPr>
            </a:lvl2pPr>
            <a:lvl3pPr eaLnBrk="1" latinLnBrk="1" hangingPunct="1">
              <a:defRPr>
                <a:solidFill>
                  <a:schemeClr val="tx2"/>
                </a:solidFill>
              </a:defRPr>
            </a:lvl3pPr>
            <a:lvl4pPr eaLnBrk="1" latinLnBrk="1" hangingPunct="1">
              <a:defRPr>
                <a:solidFill>
                  <a:schemeClr val="tx2"/>
                </a:solidFill>
              </a:defRPr>
            </a:lvl4pPr>
            <a:lvl5pPr eaLnBrk="1" latinLnBrk="1" hangingPunct="1">
              <a:defRPr>
                <a:solidFill>
                  <a:schemeClr val="tx2"/>
                </a:solidFill>
              </a:defRPr>
            </a:lvl5pPr>
            <a:lvl6pPr eaLnBrk="1" latinLnBrk="1" hangingPunct="1">
              <a:defRPr>
                <a:solidFill>
                  <a:schemeClr val="tx2"/>
                </a:solidFill>
              </a:defRPr>
            </a:lvl6pPr>
            <a:lvl7pPr eaLnBrk="1" latinLnBrk="1" hangingPunct="1">
              <a:defRPr>
                <a:solidFill>
                  <a:schemeClr val="tx2"/>
                </a:solidFill>
              </a:defRPr>
            </a:lvl7pPr>
            <a:lvl8pPr eaLnBrk="1" latinLnBrk="1" hangingPunct="1">
              <a:defRPr>
                <a:solidFill>
                  <a:schemeClr val="tx2"/>
                </a:solidFill>
              </a:defRPr>
            </a:lvl8pPr>
            <a:lvl9pPr eaLnBrk="1" latinLnBrk="1" hangingPunct="1">
              <a:defRPr>
                <a:solidFill>
                  <a:schemeClr val="tx2"/>
                </a:solidFill>
              </a:defRPr>
            </a:lvl9pPr>
          </a:lstStyle>
          <a:p>
            <a:r>
              <a:rPr lang="ko-KR" altLang="en-US" sz="3000" dirty="0"/>
              <a:t>고종이 외국에 </a:t>
            </a:r>
            <a:r>
              <a:rPr lang="ko-KR" altLang="en-US" sz="3000" dirty="0" err="1"/>
              <a:t>을사늑약의</a:t>
            </a:r>
            <a:r>
              <a:rPr lang="ko-KR" altLang="en-US" sz="3000" dirty="0"/>
              <a:t> 부당함을 알린 국서</a:t>
            </a:r>
          </a:p>
        </p:txBody>
      </p:sp>
    </p:spTree>
    <p:extLst>
      <p:ext uri="{BB962C8B-B14F-4D97-AF65-F5344CB8AC3E}">
        <p14:creationId xmlns:p14="http://schemas.microsoft.com/office/powerpoint/2010/main" val="39209283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그림 2">
            <a:extLst>
              <a:ext uri="{FF2B5EF4-FFF2-40B4-BE49-F238E27FC236}">
                <a16:creationId xmlns:a16="http://schemas.microsoft.com/office/drawing/2014/main" id="{E435553B-7496-4CFD-B256-854A6F281B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제목 1"/>
          <p:cNvSpPr txBox="1">
            <a:spLocks/>
          </p:cNvSpPr>
          <p:nvPr/>
        </p:nvSpPr>
        <p:spPr>
          <a:xfrm>
            <a:off x="688489" y="2852936"/>
            <a:ext cx="7756263" cy="1054250"/>
          </a:xfrm>
          <a:prstGeom prst="rect">
            <a:avLst/>
          </a:prstGeom>
        </p:spPr>
        <p:txBody>
          <a:bodyPr/>
          <a:lstStyle>
            <a:lvl1pPr algn="ctr" defTabSz="914400" rtl="0" eaLnBrk="1" latinLnBrk="1" hangingPunct="1">
              <a:spcBef>
                <a:spcPct val="0"/>
              </a:spcBef>
              <a:buNone/>
              <a:defRPr sz="5400" kern="1200">
                <a:solidFill>
                  <a:schemeClr val="tx2"/>
                </a:solidFill>
                <a:latin typeface="+mj-lt"/>
                <a:ea typeface="+mj-ea"/>
                <a:cs typeface="+mj-cs"/>
              </a:defRPr>
            </a:lvl1pPr>
            <a:lvl2pPr eaLnBrk="1" latinLnBrk="1" hangingPunct="1">
              <a:defRPr>
                <a:solidFill>
                  <a:schemeClr val="tx2"/>
                </a:solidFill>
              </a:defRPr>
            </a:lvl2pPr>
            <a:lvl3pPr eaLnBrk="1" latinLnBrk="1" hangingPunct="1">
              <a:defRPr>
                <a:solidFill>
                  <a:schemeClr val="tx2"/>
                </a:solidFill>
              </a:defRPr>
            </a:lvl3pPr>
            <a:lvl4pPr eaLnBrk="1" latinLnBrk="1" hangingPunct="1">
              <a:defRPr>
                <a:solidFill>
                  <a:schemeClr val="tx2"/>
                </a:solidFill>
              </a:defRPr>
            </a:lvl4pPr>
            <a:lvl5pPr eaLnBrk="1" latinLnBrk="1" hangingPunct="1">
              <a:defRPr>
                <a:solidFill>
                  <a:schemeClr val="tx2"/>
                </a:solidFill>
              </a:defRPr>
            </a:lvl5pPr>
            <a:lvl6pPr eaLnBrk="1" latinLnBrk="1" hangingPunct="1">
              <a:defRPr>
                <a:solidFill>
                  <a:schemeClr val="tx2"/>
                </a:solidFill>
              </a:defRPr>
            </a:lvl6pPr>
            <a:lvl7pPr eaLnBrk="1" latinLnBrk="1" hangingPunct="1">
              <a:defRPr>
                <a:solidFill>
                  <a:schemeClr val="tx2"/>
                </a:solidFill>
              </a:defRPr>
            </a:lvl7pPr>
            <a:lvl8pPr eaLnBrk="1" latinLnBrk="1" hangingPunct="1">
              <a:defRPr>
                <a:solidFill>
                  <a:schemeClr val="tx2"/>
                </a:solidFill>
              </a:defRPr>
            </a:lvl8pPr>
            <a:lvl9pPr eaLnBrk="1" latinLnBrk="1" hangingPunct="1">
              <a:defRPr>
                <a:solidFill>
                  <a:schemeClr val="tx2"/>
                </a:solidFill>
              </a:defRPr>
            </a:lvl9pPr>
          </a:lstStyle>
          <a:p>
            <a:r>
              <a:rPr lang="ko-KR" altLang="en-US" dirty="0"/>
              <a:t>중국의 인식</a:t>
            </a:r>
          </a:p>
        </p:txBody>
      </p:sp>
    </p:spTree>
    <p:extLst>
      <p:ext uri="{BB962C8B-B14F-4D97-AF65-F5344CB8AC3E}">
        <p14:creationId xmlns:p14="http://schemas.microsoft.com/office/powerpoint/2010/main" val="2201487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0881509A-E396-4D24-BB61-F86749540D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 name="_x276436856" descr="EMB0000159c358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295" y="1844824"/>
            <a:ext cx="3933967" cy="3240360"/>
          </a:xfrm>
          <a:prstGeom prst="rect">
            <a:avLst/>
          </a:prstGeom>
          <a:noFill/>
          <a:extLst>
            <a:ext uri="{909E8E84-426E-40DD-AFC4-6F175D3DCCD1}">
              <a14:hiddenFill xmlns:a14="http://schemas.microsoft.com/office/drawing/2010/main">
                <a:solidFill>
                  <a:srgbClr val="FFFFFF"/>
                </a:solidFill>
              </a14:hiddenFill>
            </a:ext>
          </a:extLst>
        </p:spPr>
      </p:pic>
      <p:pic>
        <p:nvPicPr>
          <p:cNvPr id="3" name="_x276432176" descr="EMB0000159c359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6016" y="1412776"/>
            <a:ext cx="3888432" cy="4400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40763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그림 5">
            <a:extLst>
              <a:ext uri="{FF2B5EF4-FFF2-40B4-BE49-F238E27FC236}">
                <a16:creationId xmlns:a16="http://schemas.microsoft.com/office/drawing/2014/main" id="{C4DD15AF-4815-43E6-BFBF-4896446E9C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576" y="1124744"/>
            <a:ext cx="2824568" cy="439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09119" y="1124744"/>
            <a:ext cx="2808312" cy="439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292080" y="5733256"/>
            <a:ext cx="3384376" cy="523220"/>
          </a:xfrm>
          <a:prstGeom prst="rect">
            <a:avLst/>
          </a:prstGeom>
          <a:noFill/>
        </p:spPr>
        <p:txBody>
          <a:bodyPr wrap="square" rtlCol="0">
            <a:spAutoFit/>
          </a:bodyPr>
          <a:lstStyle/>
          <a:p>
            <a:r>
              <a:rPr lang="ko-KR" altLang="en-US" sz="2800" dirty="0"/>
              <a:t>일본 대표 </a:t>
            </a:r>
            <a:r>
              <a:rPr lang="ko-KR" altLang="en-US" sz="2800" dirty="0" err="1"/>
              <a:t>히코키치</a:t>
            </a:r>
            <a:endParaRPr lang="ko-KR" altLang="en-US" sz="2800" dirty="0"/>
          </a:p>
        </p:txBody>
      </p:sp>
      <p:sp>
        <p:nvSpPr>
          <p:cNvPr id="3" name="TextBox 2"/>
          <p:cNvSpPr txBox="1"/>
          <p:nvPr/>
        </p:nvSpPr>
        <p:spPr>
          <a:xfrm>
            <a:off x="899592" y="5725135"/>
            <a:ext cx="3456384" cy="523220"/>
          </a:xfrm>
          <a:prstGeom prst="rect">
            <a:avLst/>
          </a:prstGeom>
          <a:noFill/>
        </p:spPr>
        <p:txBody>
          <a:bodyPr wrap="square" rtlCol="0">
            <a:spAutoFit/>
          </a:bodyPr>
          <a:lstStyle/>
          <a:p>
            <a:r>
              <a:rPr lang="ko-KR" altLang="en-US" sz="2800" dirty="0"/>
              <a:t>청 대표 </a:t>
            </a:r>
            <a:r>
              <a:rPr lang="ko-KR" altLang="en-US" sz="2800" dirty="0" err="1"/>
              <a:t>량둔양</a:t>
            </a:r>
            <a:endParaRPr lang="ko-KR" altLang="en-US" sz="2800" dirty="0"/>
          </a:p>
        </p:txBody>
      </p:sp>
    </p:spTree>
    <p:extLst>
      <p:ext uri="{BB962C8B-B14F-4D97-AF65-F5344CB8AC3E}">
        <p14:creationId xmlns:p14="http://schemas.microsoft.com/office/powerpoint/2010/main" val="25509456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그림 2">
            <a:extLst>
              <a:ext uri="{FF2B5EF4-FFF2-40B4-BE49-F238E27FC236}">
                <a16:creationId xmlns:a16="http://schemas.microsoft.com/office/drawing/2014/main" id="{782B3AB6-FEDD-4119-99EF-3A2FC77951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제목 1"/>
          <p:cNvSpPr txBox="1">
            <a:spLocks/>
          </p:cNvSpPr>
          <p:nvPr/>
        </p:nvSpPr>
        <p:spPr>
          <a:xfrm>
            <a:off x="688490" y="2852936"/>
            <a:ext cx="7756263" cy="1054250"/>
          </a:xfrm>
          <a:prstGeom prst="rect">
            <a:avLst/>
          </a:prstGeom>
        </p:spPr>
        <p:txBody>
          <a:bodyPr/>
          <a:lstStyle>
            <a:lvl1pPr algn="ctr" defTabSz="914400" rtl="0" eaLnBrk="1" latinLnBrk="1" hangingPunct="1">
              <a:spcBef>
                <a:spcPct val="0"/>
              </a:spcBef>
              <a:buNone/>
              <a:defRPr sz="5400" kern="1200">
                <a:solidFill>
                  <a:schemeClr val="tx2"/>
                </a:solidFill>
                <a:latin typeface="+mj-lt"/>
                <a:ea typeface="+mj-ea"/>
                <a:cs typeface="+mj-cs"/>
              </a:defRPr>
            </a:lvl1pPr>
            <a:lvl2pPr eaLnBrk="1" latinLnBrk="1" hangingPunct="1">
              <a:defRPr>
                <a:solidFill>
                  <a:schemeClr val="tx2"/>
                </a:solidFill>
              </a:defRPr>
            </a:lvl2pPr>
            <a:lvl3pPr eaLnBrk="1" latinLnBrk="1" hangingPunct="1">
              <a:defRPr>
                <a:solidFill>
                  <a:schemeClr val="tx2"/>
                </a:solidFill>
              </a:defRPr>
            </a:lvl3pPr>
            <a:lvl4pPr eaLnBrk="1" latinLnBrk="1" hangingPunct="1">
              <a:defRPr>
                <a:solidFill>
                  <a:schemeClr val="tx2"/>
                </a:solidFill>
              </a:defRPr>
            </a:lvl4pPr>
            <a:lvl5pPr eaLnBrk="1" latinLnBrk="1" hangingPunct="1">
              <a:defRPr>
                <a:solidFill>
                  <a:schemeClr val="tx2"/>
                </a:solidFill>
              </a:defRPr>
            </a:lvl5pPr>
            <a:lvl6pPr eaLnBrk="1" latinLnBrk="1" hangingPunct="1">
              <a:defRPr>
                <a:solidFill>
                  <a:schemeClr val="tx2"/>
                </a:solidFill>
              </a:defRPr>
            </a:lvl6pPr>
            <a:lvl7pPr eaLnBrk="1" latinLnBrk="1" hangingPunct="1">
              <a:defRPr>
                <a:solidFill>
                  <a:schemeClr val="tx2"/>
                </a:solidFill>
              </a:defRPr>
            </a:lvl7pPr>
            <a:lvl8pPr eaLnBrk="1" latinLnBrk="1" hangingPunct="1">
              <a:defRPr>
                <a:solidFill>
                  <a:schemeClr val="tx2"/>
                </a:solidFill>
              </a:defRPr>
            </a:lvl8pPr>
            <a:lvl9pPr eaLnBrk="1" latinLnBrk="1" hangingPunct="1">
              <a:defRPr>
                <a:solidFill>
                  <a:schemeClr val="tx2"/>
                </a:solidFill>
              </a:defRPr>
            </a:lvl9pPr>
          </a:lstStyle>
          <a:p>
            <a:r>
              <a:rPr lang="ko-KR" altLang="en-US"/>
              <a:t>일본의 인식</a:t>
            </a:r>
            <a:endParaRPr lang="ko-KR" altLang="en-US" dirty="0"/>
          </a:p>
        </p:txBody>
      </p:sp>
    </p:spTree>
    <p:extLst>
      <p:ext uri="{BB962C8B-B14F-4D97-AF65-F5344CB8AC3E}">
        <p14:creationId xmlns:p14="http://schemas.microsoft.com/office/powerpoint/2010/main" val="28148904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그림 2">
            <a:extLst>
              <a:ext uri="{FF2B5EF4-FFF2-40B4-BE49-F238E27FC236}">
                <a16:creationId xmlns:a16="http://schemas.microsoft.com/office/drawing/2014/main" id="{D2AABFF0-2710-450A-ACE7-01BD6FF1A5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26" name="Picture 2" descr="https://pds.joins.com/news/component/htmlphoto_mmdata/200508/htm_2005082705214520002010-0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1628800"/>
            <a:ext cx="7988648" cy="3312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59977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그림 2">
            <a:extLst>
              <a:ext uri="{FF2B5EF4-FFF2-40B4-BE49-F238E27FC236}">
                <a16:creationId xmlns:a16="http://schemas.microsoft.com/office/drawing/2014/main" id="{76442E75-ED02-43C0-9E98-BFBAF18658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제목 1"/>
          <p:cNvSpPr txBox="1">
            <a:spLocks/>
          </p:cNvSpPr>
          <p:nvPr/>
        </p:nvSpPr>
        <p:spPr>
          <a:xfrm>
            <a:off x="688489" y="2852936"/>
            <a:ext cx="7756263" cy="1054250"/>
          </a:xfrm>
          <a:prstGeom prst="rect">
            <a:avLst/>
          </a:prstGeom>
        </p:spPr>
        <p:txBody>
          <a:bodyPr/>
          <a:lstStyle>
            <a:lvl1pPr algn="ctr" defTabSz="914400" rtl="0" eaLnBrk="1" latinLnBrk="1" hangingPunct="1">
              <a:spcBef>
                <a:spcPct val="0"/>
              </a:spcBef>
              <a:buNone/>
              <a:defRPr sz="5400" kern="1200">
                <a:solidFill>
                  <a:schemeClr val="tx2"/>
                </a:solidFill>
                <a:latin typeface="+mj-lt"/>
                <a:ea typeface="+mj-ea"/>
                <a:cs typeface="+mj-cs"/>
              </a:defRPr>
            </a:lvl1pPr>
            <a:lvl2pPr eaLnBrk="1" latinLnBrk="1" hangingPunct="1">
              <a:defRPr>
                <a:solidFill>
                  <a:schemeClr val="tx2"/>
                </a:solidFill>
              </a:defRPr>
            </a:lvl2pPr>
            <a:lvl3pPr eaLnBrk="1" latinLnBrk="1" hangingPunct="1">
              <a:defRPr>
                <a:solidFill>
                  <a:schemeClr val="tx2"/>
                </a:solidFill>
              </a:defRPr>
            </a:lvl3pPr>
            <a:lvl4pPr eaLnBrk="1" latinLnBrk="1" hangingPunct="1">
              <a:defRPr>
                <a:solidFill>
                  <a:schemeClr val="tx2"/>
                </a:solidFill>
              </a:defRPr>
            </a:lvl4pPr>
            <a:lvl5pPr eaLnBrk="1" latinLnBrk="1" hangingPunct="1">
              <a:defRPr>
                <a:solidFill>
                  <a:schemeClr val="tx2"/>
                </a:solidFill>
              </a:defRPr>
            </a:lvl5pPr>
            <a:lvl6pPr eaLnBrk="1" latinLnBrk="1" hangingPunct="1">
              <a:defRPr>
                <a:solidFill>
                  <a:schemeClr val="tx2"/>
                </a:solidFill>
              </a:defRPr>
            </a:lvl6pPr>
            <a:lvl7pPr eaLnBrk="1" latinLnBrk="1" hangingPunct="1">
              <a:defRPr>
                <a:solidFill>
                  <a:schemeClr val="tx2"/>
                </a:solidFill>
              </a:defRPr>
            </a:lvl7pPr>
            <a:lvl8pPr eaLnBrk="1" latinLnBrk="1" hangingPunct="1">
              <a:defRPr>
                <a:solidFill>
                  <a:schemeClr val="tx2"/>
                </a:solidFill>
              </a:defRPr>
            </a:lvl8pPr>
            <a:lvl9pPr eaLnBrk="1" latinLnBrk="1" hangingPunct="1">
              <a:defRPr>
                <a:solidFill>
                  <a:schemeClr val="tx2"/>
                </a:solidFill>
              </a:defRPr>
            </a:lvl9pPr>
          </a:lstStyle>
          <a:p>
            <a:r>
              <a:rPr lang="ko-KR" altLang="en-US" dirty="0"/>
              <a:t>동영상</a:t>
            </a:r>
          </a:p>
        </p:txBody>
      </p:sp>
    </p:spTree>
    <p:extLst>
      <p:ext uri="{BB962C8B-B14F-4D97-AF65-F5344CB8AC3E}">
        <p14:creationId xmlns:p14="http://schemas.microsoft.com/office/powerpoint/2010/main" val="373153814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그림 2">
            <a:extLst>
              <a:ext uri="{FF2B5EF4-FFF2-40B4-BE49-F238E27FC236}">
                <a16:creationId xmlns:a16="http://schemas.microsoft.com/office/drawing/2014/main" id="{22A5314D-F846-49BD-A678-64AADC8952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직사각형 1"/>
          <p:cNvSpPr/>
          <p:nvPr/>
        </p:nvSpPr>
        <p:spPr>
          <a:xfrm>
            <a:off x="251520" y="3334364"/>
            <a:ext cx="8676456" cy="477054"/>
          </a:xfrm>
          <a:prstGeom prst="rect">
            <a:avLst/>
          </a:prstGeom>
        </p:spPr>
        <p:txBody>
          <a:bodyPr wrap="square">
            <a:spAutoFit/>
          </a:bodyPr>
          <a:lstStyle/>
          <a:p>
            <a:r>
              <a:rPr lang="en-US" altLang="ko-KR" sz="2500" dirty="0">
                <a:hlinkClick r:id="rId3"/>
              </a:rPr>
              <a:t>https://www.youtube.com/watch?v=j09-XCQa4V0&amp;t=40s</a:t>
            </a:r>
            <a:endParaRPr lang="ko-KR" altLang="en-US" sz="2500" dirty="0"/>
          </a:p>
        </p:txBody>
      </p:sp>
    </p:spTree>
    <p:extLst>
      <p:ext uri="{BB962C8B-B14F-4D97-AF65-F5344CB8AC3E}">
        <p14:creationId xmlns:p14="http://schemas.microsoft.com/office/powerpoint/2010/main" val="7030713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그림 2">
            <a:extLst>
              <a:ext uri="{FF2B5EF4-FFF2-40B4-BE49-F238E27FC236}">
                <a16:creationId xmlns:a16="http://schemas.microsoft.com/office/drawing/2014/main" id="{D85B75E0-D54A-41A8-A719-52D206D2DA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384"/>
            <a:ext cx="9144000" cy="6858000"/>
          </a:xfrm>
          <a:prstGeom prst="rect">
            <a:avLst/>
          </a:prstGeom>
        </p:spPr>
      </p:pic>
      <p:sp>
        <p:nvSpPr>
          <p:cNvPr id="2" name="제목 1"/>
          <p:cNvSpPr txBox="1">
            <a:spLocks/>
          </p:cNvSpPr>
          <p:nvPr/>
        </p:nvSpPr>
        <p:spPr>
          <a:xfrm>
            <a:off x="539552" y="260648"/>
            <a:ext cx="7756263" cy="1054250"/>
          </a:xfrm>
          <a:prstGeom prst="rect">
            <a:avLst/>
          </a:prstGeom>
        </p:spPr>
        <p:txBody>
          <a:bodyPr/>
          <a:lstStyle>
            <a:lvl1pPr algn="ctr" defTabSz="914400" rtl="0" eaLnBrk="1" latinLnBrk="1" hangingPunct="1">
              <a:spcBef>
                <a:spcPct val="0"/>
              </a:spcBef>
              <a:buNone/>
              <a:defRPr sz="5400" kern="1200">
                <a:solidFill>
                  <a:schemeClr val="tx2"/>
                </a:solidFill>
                <a:latin typeface="+mj-lt"/>
                <a:ea typeface="+mj-ea"/>
                <a:cs typeface="+mj-cs"/>
              </a:defRPr>
            </a:lvl1pPr>
            <a:lvl2pPr eaLnBrk="1" latinLnBrk="1" hangingPunct="1">
              <a:defRPr>
                <a:solidFill>
                  <a:schemeClr val="tx2"/>
                </a:solidFill>
              </a:defRPr>
            </a:lvl2pPr>
            <a:lvl3pPr eaLnBrk="1" latinLnBrk="1" hangingPunct="1">
              <a:defRPr>
                <a:solidFill>
                  <a:schemeClr val="tx2"/>
                </a:solidFill>
              </a:defRPr>
            </a:lvl3pPr>
            <a:lvl4pPr eaLnBrk="1" latinLnBrk="1" hangingPunct="1">
              <a:defRPr>
                <a:solidFill>
                  <a:schemeClr val="tx2"/>
                </a:solidFill>
              </a:defRPr>
            </a:lvl4pPr>
            <a:lvl5pPr eaLnBrk="1" latinLnBrk="1" hangingPunct="1">
              <a:defRPr>
                <a:solidFill>
                  <a:schemeClr val="tx2"/>
                </a:solidFill>
              </a:defRPr>
            </a:lvl5pPr>
            <a:lvl6pPr eaLnBrk="1" latinLnBrk="1" hangingPunct="1">
              <a:defRPr>
                <a:solidFill>
                  <a:schemeClr val="tx2"/>
                </a:solidFill>
              </a:defRPr>
            </a:lvl6pPr>
            <a:lvl7pPr eaLnBrk="1" latinLnBrk="1" hangingPunct="1">
              <a:defRPr>
                <a:solidFill>
                  <a:schemeClr val="tx2"/>
                </a:solidFill>
              </a:defRPr>
            </a:lvl7pPr>
            <a:lvl8pPr eaLnBrk="1" latinLnBrk="1" hangingPunct="1">
              <a:defRPr>
                <a:solidFill>
                  <a:schemeClr val="tx2"/>
                </a:solidFill>
              </a:defRPr>
            </a:lvl8pPr>
            <a:lvl9pPr eaLnBrk="1" latinLnBrk="1" hangingPunct="1">
              <a:defRPr>
                <a:solidFill>
                  <a:schemeClr val="tx2"/>
                </a:solidFill>
              </a:defRPr>
            </a:lvl9pPr>
          </a:lstStyle>
          <a:p>
            <a:r>
              <a:rPr lang="ko-KR" altLang="en-US" dirty="0"/>
              <a:t>출처</a:t>
            </a:r>
          </a:p>
        </p:txBody>
      </p:sp>
      <p:sp>
        <p:nvSpPr>
          <p:cNvPr id="5" name="내용 개체 틀 2">
            <a:extLst>
              <a:ext uri="{FF2B5EF4-FFF2-40B4-BE49-F238E27FC236}">
                <a16:creationId xmlns:a16="http://schemas.microsoft.com/office/drawing/2014/main" id="{AF28E2A0-C56B-4CE8-A0E7-86259A44CA6C}"/>
              </a:ext>
            </a:extLst>
          </p:cNvPr>
          <p:cNvSpPr txBox="1">
            <a:spLocks/>
          </p:cNvSpPr>
          <p:nvPr/>
        </p:nvSpPr>
        <p:spPr>
          <a:xfrm>
            <a:off x="755576" y="1314898"/>
            <a:ext cx="7745505" cy="5361458"/>
          </a:xfrm>
          <a:prstGeom prst="rect">
            <a:avLst/>
          </a:prstGeom>
        </p:spPr>
        <p:txBody>
          <a:bodyPr>
            <a:normAutofit fontScale="92500" lnSpcReduction="10000"/>
          </a:bodyPr>
          <a:lstStyle>
            <a:lvl1pPr marL="365760" indent="-365760" algn="l" defTabSz="914400" rtl="0" eaLnBrk="1" latinLnBrk="1"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1"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1"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1"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1"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1"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1"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1"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1" hangingPunct="1">
              <a:spcBef>
                <a:spcPts val="400"/>
              </a:spcBef>
              <a:buClr>
                <a:schemeClr val="accent1"/>
              </a:buClr>
              <a:buFont typeface="Wingdings" pitchFamily="2" charset="2"/>
              <a:buChar char=""/>
              <a:defRPr sz="1400" kern="1200">
                <a:solidFill>
                  <a:schemeClr val="tx1"/>
                </a:solidFill>
                <a:latin typeface="+mn-lt"/>
                <a:ea typeface="+mn-ea"/>
                <a:cs typeface="+mn-cs"/>
              </a:defRPr>
            </a:lvl9pPr>
          </a:lstStyle>
          <a:p>
            <a:r>
              <a:rPr lang="en-US" altLang="ko-KR" dirty="0">
                <a:hlinkClick r:id="rId3"/>
              </a:rPr>
              <a:t>https://geozoonee.tistory.com/896</a:t>
            </a:r>
            <a:endParaRPr lang="en-US" altLang="ko-KR" dirty="0"/>
          </a:p>
          <a:p>
            <a:pPr fontAlgn="base"/>
            <a:r>
              <a:rPr lang="en-US" altLang="ko-KR" dirty="0">
                <a:hlinkClick r:id="rId4"/>
              </a:rPr>
              <a:t>http://blog.daum.net/_blog/BlogTypeView.do?blogid=0Ddfl&amp;articleno=11793688</a:t>
            </a:r>
            <a:endParaRPr lang="en-US" altLang="ko-KR" dirty="0"/>
          </a:p>
          <a:p>
            <a:pPr fontAlgn="base"/>
            <a:r>
              <a:rPr lang="en-US" altLang="ko-KR" dirty="0"/>
              <a:t>https://m.blog.naver.com/PostView.nhn?blogId=dtblood&amp;logNo=220763806674&amp;proxyReferer=https%3A%2F%2Fwww.google.com%2F</a:t>
            </a:r>
          </a:p>
          <a:p>
            <a:pPr fontAlgn="base"/>
            <a:r>
              <a:rPr lang="en-US" altLang="ko-KR" dirty="0"/>
              <a:t>https://kimstreasure.tistory.com/269</a:t>
            </a:r>
          </a:p>
          <a:p>
            <a:pPr fontAlgn="base"/>
            <a:r>
              <a:rPr lang="en-US" altLang="ko-KR" dirty="0"/>
              <a:t>https://dongbeier.tistory.com/684</a:t>
            </a:r>
          </a:p>
          <a:p>
            <a:pPr fontAlgn="base"/>
            <a:r>
              <a:rPr lang="en-US" altLang="ko-KR" dirty="0"/>
              <a:t>http://blog.daum.net/_blog/BlogTypeView.do?blogid=0ZdI8&amp;articleno=8192&amp;categoryId=47&amp;regdt=20190712000000</a:t>
            </a:r>
          </a:p>
          <a:p>
            <a:pPr fontAlgn="base"/>
            <a:r>
              <a:rPr lang="en-US" altLang="ko-KR" dirty="0"/>
              <a:t>http://ibooklove.dothome.co.kr/zbxe/board_book/111</a:t>
            </a:r>
          </a:p>
          <a:p>
            <a:pPr fontAlgn="base"/>
            <a:r>
              <a:rPr lang="en-US" altLang="ko-KR" dirty="0"/>
              <a:t>http://blog.daum.net/_blog/BlogTypeView.do?blogid=06uYc&amp;articleno=15793308&amp;categoryId=761651&amp;regdt=20140328134036</a:t>
            </a:r>
          </a:p>
          <a:p>
            <a:endParaRPr lang="ko-KR" altLang="en-US" dirty="0"/>
          </a:p>
        </p:txBody>
      </p:sp>
    </p:spTree>
    <p:extLst>
      <p:ext uri="{BB962C8B-B14F-4D97-AF65-F5344CB8AC3E}">
        <p14:creationId xmlns:p14="http://schemas.microsoft.com/office/powerpoint/2010/main" val="38018364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그림 2">
            <a:extLst>
              <a:ext uri="{FF2B5EF4-FFF2-40B4-BE49-F238E27FC236}">
                <a16:creationId xmlns:a16="http://schemas.microsoft.com/office/drawing/2014/main" id="{56D92033-2940-4DF1-A03B-25C647C886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제목 1">
            <a:extLst>
              <a:ext uri="{FF2B5EF4-FFF2-40B4-BE49-F238E27FC236}">
                <a16:creationId xmlns:a16="http://schemas.microsoft.com/office/drawing/2014/main" id="{898090DF-2355-49C8-992A-22C61DD540AF}"/>
              </a:ext>
            </a:extLst>
          </p:cNvPr>
          <p:cNvSpPr>
            <a:spLocks noGrp="1"/>
          </p:cNvSpPr>
          <p:nvPr>
            <p:ph type="title"/>
          </p:nvPr>
        </p:nvSpPr>
        <p:spPr>
          <a:xfrm>
            <a:off x="611560" y="2780928"/>
            <a:ext cx="8229600" cy="1143000"/>
          </a:xfrm>
        </p:spPr>
        <p:txBody>
          <a:bodyPr/>
          <a:lstStyle/>
          <a:p>
            <a:r>
              <a:rPr lang="ko-KR" altLang="en-US" dirty="0"/>
              <a:t>감사합니다</a:t>
            </a:r>
            <a:r>
              <a:rPr lang="en-US" altLang="ko-KR" dirty="0"/>
              <a:t>.</a:t>
            </a:r>
            <a:endParaRPr lang="ko-KR" altLang="en-US" dirty="0"/>
          </a:p>
        </p:txBody>
      </p:sp>
    </p:spTree>
    <p:extLst>
      <p:ext uri="{BB962C8B-B14F-4D97-AF65-F5344CB8AC3E}">
        <p14:creationId xmlns:p14="http://schemas.microsoft.com/office/powerpoint/2010/main" val="8300257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F6B45513-42D7-4CE1-99EA-AB5C2ADC45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제목 1"/>
          <p:cNvSpPr>
            <a:spLocks noGrp="1"/>
          </p:cNvSpPr>
          <p:nvPr>
            <p:ph type="ctrTitle"/>
          </p:nvPr>
        </p:nvSpPr>
        <p:spPr/>
        <p:txBody>
          <a:bodyPr/>
          <a:lstStyle/>
          <a:p>
            <a:r>
              <a:rPr lang="ko-KR" altLang="en-US" dirty="0">
                <a:ln w="0"/>
                <a:solidFill>
                  <a:schemeClr val="tx1"/>
                </a:solidFill>
                <a:effectLst>
                  <a:outerShdw blurRad="38100" dist="19050" dir="2700000" algn="tl" rotWithShape="0">
                    <a:schemeClr val="dk1">
                      <a:alpha val="40000"/>
                    </a:schemeClr>
                  </a:outerShdw>
                </a:effectLst>
              </a:rPr>
              <a:t>독도영토학</a:t>
            </a:r>
          </a:p>
        </p:txBody>
      </p:sp>
      <p:sp>
        <p:nvSpPr>
          <p:cNvPr id="3" name="부제목 2"/>
          <p:cNvSpPr>
            <a:spLocks noGrp="1"/>
          </p:cNvSpPr>
          <p:nvPr>
            <p:ph type="subTitle" idx="1"/>
          </p:nvPr>
        </p:nvSpPr>
        <p:spPr/>
        <p:txBody>
          <a:bodyPr/>
          <a:lstStyle/>
          <a:p>
            <a:r>
              <a:rPr lang="en-US" altLang="ko-KR" dirty="0"/>
              <a:t>21909244 </a:t>
            </a:r>
            <a:r>
              <a:rPr lang="ko-KR" altLang="en-US" dirty="0"/>
              <a:t>조형진</a:t>
            </a:r>
          </a:p>
        </p:txBody>
      </p:sp>
    </p:spTree>
    <p:extLst>
      <p:ext uri="{BB962C8B-B14F-4D97-AF65-F5344CB8AC3E}">
        <p14:creationId xmlns:p14="http://schemas.microsoft.com/office/powerpoint/2010/main" val="239507549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8D2A723B-DD33-4455-875D-35FDC3F8BE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제목 1"/>
          <p:cNvSpPr>
            <a:spLocks noGrp="1"/>
          </p:cNvSpPr>
          <p:nvPr>
            <p:ph type="title"/>
          </p:nvPr>
        </p:nvSpPr>
        <p:spPr/>
        <p:txBody>
          <a:bodyPr/>
          <a:lstStyle/>
          <a:p>
            <a:r>
              <a:rPr lang="ko-KR" altLang="en-US" dirty="0">
                <a:ln w="0"/>
                <a:solidFill>
                  <a:schemeClr val="tx1"/>
                </a:solidFill>
                <a:effectLst>
                  <a:outerShdw blurRad="38100" dist="19050" dir="2700000" algn="tl" rotWithShape="0">
                    <a:schemeClr val="dk1">
                      <a:alpha val="40000"/>
                    </a:schemeClr>
                  </a:outerShdw>
                </a:effectLst>
              </a:rPr>
              <a:t>간도가 우리나라 땅인 이유</a:t>
            </a:r>
            <a:r>
              <a:rPr lang="en-US" altLang="ko-KR" dirty="0">
                <a:ln w="0"/>
                <a:solidFill>
                  <a:schemeClr val="tx1"/>
                </a:solidFill>
                <a:effectLst>
                  <a:outerShdw blurRad="38100" dist="19050" dir="2700000" algn="tl" rotWithShape="0">
                    <a:schemeClr val="dk1">
                      <a:alpha val="40000"/>
                    </a:schemeClr>
                  </a:outerShdw>
                </a:effectLst>
              </a:rPr>
              <a:t>?</a:t>
            </a:r>
            <a:endParaRPr lang="ko-KR" altLang="en-US" dirty="0">
              <a:ln w="0"/>
              <a:solidFill>
                <a:schemeClr val="tx1"/>
              </a:solidFill>
              <a:effectLst>
                <a:outerShdw blurRad="38100" dist="19050" dir="2700000" algn="tl" rotWithShape="0">
                  <a:schemeClr val="dk1">
                    <a:alpha val="40000"/>
                  </a:schemeClr>
                </a:outerShdw>
              </a:effectLst>
            </a:endParaRPr>
          </a:p>
        </p:txBody>
      </p:sp>
      <p:sp>
        <p:nvSpPr>
          <p:cNvPr id="3" name="내용 개체 틀 2"/>
          <p:cNvSpPr>
            <a:spLocks noGrp="1"/>
          </p:cNvSpPr>
          <p:nvPr>
            <p:ph idx="1"/>
          </p:nvPr>
        </p:nvSpPr>
        <p:spPr/>
        <p:txBody>
          <a:bodyPr/>
          <a:lstStyle/>
          <a:p>
            <a:pPr marL="0" indent="0">
              <a:buNone/>
            </a:pPr>
            <a:endParaRPr lang="ko-KR" altLang="en-US" dirty="0"/>
          </a:p>
        </p:txBody>
      </p:sp>
    </p:spTree>
    <p:extLst>
      <p:ext uri="{BB962C8B-B14F-4D97-AF65-F5344CB8AC3E}">
        <p14:creationId xmlns:p14="http://schemas.microsoft.com/office/powerpoint/2010/main" val="417312432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7BF095F6-3D49-4FFE-8B0B-8BD04A8938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제목 1"/>
          <p:cNvSpPr>
            <a:spLocks noGrp="1"/>
          </p:cNvSpPr>
          <p:nvPr>
            <p:ph type="title"/>
          </p:nvPr>
        </p:nvSpPr>
        <p:spPr/>
        <p:txBody>
          <a:bodyPr>
            <a:normAutofit fontScale="90000"/>
          </a:bodyPr>
          <a:lstStyle/>
          <a:p>
            <a:r>
              <a:rPr lang="ko-KR" altLang="en-US" dirty="0">
                <a:ln w="0"/>
                <a:solidFill>
                  <a:schemeClr val="tx1"/>
                </a:solidFill>
                <a:effectLst>
                  <a:outerShdw blurRad="38100" dist="19050" dir="2700000" algn="tl" rotWithShape="0">
                    <a:schemeClr val="dk1">
                      <a:alpha val="40000"/>
                    </a:schemeClr>
                  </a:outerShdw>
                </a:effectLst>
              </a:rPr>
              <a:t>일제강점기와 광복 후 간도의 역사</a:t>
            </a:r>
          </a:p>
        </p:txBody>
      </p:sp>
      <p:sp>
        <p:nvSpPr>
          <p:cNvPr id="3" name="내용 개체 틀 2"/>
          <p:cNvSpPr>
            <a:spLocks noGrp="1"/>
          </p:cNvSpPr>
          <p:nvPr>
            <p:ph idx="1"/>
          </p:nvPr>
        </p:nvSpPr>
        <p:spPr/>
        <p:txBody>
          <a:bodyPr/>
          <a:lstStyle/>
          <a:p>
            <a:endParaRPr lang="ko-KR" altLang="en-US" dirty="0"/>
          </a:p>
        </p:txBody>
      </p:sp>
    </p:spTree>
    <p:extLst>
      <p:ext uri="{BB962C8B-B14F-4D97-AF65-F5344CB8AC3E}">
        <p14:creationId xmlns:p14="http://schemas.microsoft.com/office/powerpoint/2010/main" val="33107441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8C341D1B-40A3-492C-8058-E6E3F4093F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제목 1"/>
          <p:cNvSpPr>
            <a:spLocks noGrp="1"/>
          </p:cNvSpPr>
          <p:nvPr>
            <p:ph type="title"/>
          </p:nvPr>
        </p:nvSpPr>
        <p:spPr/>
        <p:txBody>
          <a:bodyPr/>
          <a:lstStyle/>
          <a:p>
            <a:r>
              <a:rPr lang="ko-KR" altLang="en-US" dirty="0">
                <a:ln w="0"/>
                <a:solidFill>
                  <a:schemeClr val="tx1"/>
                </a:solidFill>
                <a:effectLst>
                  <a:outerShdw blurRad="38100" dist="19050" dir="2700000" algn="tl" rotWithShape="0">
                    <a:schemeClr val="dk1">
                      <a:alpha val="40000"/>
                    </a:schemeClr>
                  </a:outerShdw>
                </a:effectLst>
              </a:rPr>
              <a:t>목차</a:t>
            </a:r>
          </a:p>
        </p:txBody>
      </p:sp>
      <p:sp>
        <p:nvSpPr>
          <p:cNvPr id="3" name="내용 개체 틀 2"/>
          <p:cNvSpPr>
            <a:spLocks noGrp="1"/>
          </p:cNvSpPr>
          <p:nvPr>
            <p:ph idx="1"/>
          </p:nvPr>
        </p:nvSpPr>
        <p:spPr>
          <a:xfrm>
            <a:off x="457200" y="1600200"/>
            <a:ext cx="8651304" cy="4525963"/>
          </a:xfrm>
        </p:spPr>
        <p:txBody>
          <a:bodyPr/>
          <a:lstStyle/>
          <a:p>
            <a:r>
              <a:rPr lang="ko-KR" altLang="en-US" dirty="0">
                <a:latin typeface="궁서" panose="02030600000101010101" pitchFamily="18" charset="-127"/>
                <a:ea typeface="궁서" panose="02030600000101010101" pitchFamily="18" charset="-127"/>
              </a:rPr>
              <a:t>일제강점기</a:t>
            </a:r>
            <a:endParaRPr lang="en-US" altLang="ko-KR" dirty="0">
              <a:latin typeface="궁서" panose="02030600000101010101" pitchFamily="18" charset="-127"/>
              <a:ea typeface="궁서" panose="02030600000101010101" pitchFamily="18" charset="-127"/>
            </a:endParaRPr>
          </a:p>
          <a:p>
            <a:r>
              <a:rPr lang="ko-KR" altLang="en-US" dirty="0">
                <a:latin typeface="궁서" panose="02030600000101010101" pitchFamily="18" charset="-127"/>
                <a:ea typeface="궁서" panose="02030600000101010101" pitchFamily="18" charset="-127"/>
              </a:rPr>
              <a:t>광복 후 </a:t>
            </a:r>
            <a:r>
              <a:rPr lang="en-US" altLang="ko-KR" dirty="0">
                <a:latin typeface="궁서" panose="02030600000101010101" pitchFamily="18" charset="-127"/>
                <a:ea typeface="궁서" panose="02030600000101010101" pitchFamily="18" charset="-127"/>
              </a:rPr>
              <a:t>1) </a:t>
            </a:r>
            <a:r>
              <a:rPr lang="ko-KR" altLang="en-US" dirty="0">
                <a:latin typeface="궁서" panose="02030600000101010101" pitchFamily="18" charset="-127"/>
                <a:ea typeface="궁서" panose="02030600000101010101" pitchFamily="18" charset="-127"/>
              </a:rPr>
              <a:t>북한과 간도 </a:t>
            </a:r>
            <a:r>
              <a:rPr lang="en-US" altLang="ko-KR" dirty="0">
                <a:latin typeface="궁서" panose="02030600000101010101" pitchFamily="18" charset="-127"/>
                <a:ea typeface="궁서" panose="02030600000101010101" pitchFamily="18" charset="-127"/>
              </a:rPr>
              <a:t> 2) </a:t>
            </a:r>
            <a:r>
              <a:rPr lang="ko-KR" altLang="en-US" dirty="0">
                <a:latin typeface="궁서" panose="02030600000101010101" pitchFamily="18" charset="-127"/>
                <a:ea typeface="궁서" panose="02030600000101010101" pitchFamily="18" charset="-127"/>
              </a:rPr>
              <a:t>대한민국과 간도</a:t>
            </a:r>
            <a:endParaRPr lang="en-US" altLang="ko-KR" dirty="0">
              <a:latin typeface="궁서" panose="02030600000101010101" pitchFamily="18" charset="-127"/>
              <a:ea typeface="궁서" panose="02030600000101010101" pitchFamily="18" charset="-127"/>
            </a:endParaRPr>
          </a:p>
          <a:p>
            <a:r>
              <a:rPr lang="ko-KR" altLang="en-US" dirty="0">
                <a:latin typeface="궁서" panose="02030600000101010101" pitchFamily="18" charset="-127"/>
                <a:ea typeface="궁서" panose="02030600000101010101" pitchFamily="18" charset="-127"/>
              </a:rPr>
              <a:t>간도 회복</a:t>
            </a:r>
            <a:endParaRPr lang="en-US" altLang="ko-KR" dirty="0">
              <a:latin typeface="궁서" panose="02030600000101010101" pitchFamily="18" charset="-127"/>
              <a:ea typeface="궁서" panose="02030600000101010101" pitchFamily="18" charset="-127"/>
            </a:endParaRPr>
          </a:p>
          <a:p>
            <a:r>
              <a:rPr lang="ko-KR" altLang="en-US" dirty="0">
                <a:latin typeface="궁서" panose="02030600000101010101" pitchFamily="18" charset="-127"/>
                <a:ea typeface="궁서" panose="02030600000101010101" pitchFamily="18" charset="-127"/>
              </a:rPr>
              <a:t>간도 회복 가능성</a:t>
            </a:r>
            <a:r>
              <a:rPr lang="en-US" altLang="ko-KR" dirty="0">
                <a:latin typeface="궁서" panose="02030600000101010101" pitchFamily="18" charset="-127"/>
                <a:ea typeface="궁서" panose="02030600000101010101" pitchFamily="18" charset="-127"/>
              </a:rPr>
              <a:t>?</a:t>
            </a:r>
          </a:p>
          <a:p>
            <a:r>
              <a:rPr lang="ko-KR" altLang="en-US" dirty="0">
                <a:latin typeface="궁서" panose="02030600000101010101" pitchFamily="18" charset="-127"/>
                <a:ea typeface="궁서" panose="02030600000101010101" pitchFamily="18" charset="-127"/>
              </a:rPr>
              <a:t>내가 생각하는 간도</a:t>
            </a:r>
            <a:endParaRPr lang="en-US" altLang="ko-KR" dirty="0">
              <a:latin typeface="궁서" panose="02030600000101010101" pitchFamily="18" charset="-127"/>
              <a:ea typeface="궁서" panose="02030600000101010101" pitchFamily="18" charset="-127"/>
            </a:endParaRPr>
          </a:p>
          <a:p>
            <a:pPr marL="0" indent="0">
              <a:buNone/>
            </a:pPr>
            <a:endParaRPr lang="en-US" altLang="ko-KR" dirty="0"/>
          </a:p>
          <a:p>
            <a:pPr marL="0" indent="0">
              <a:buNone/>
            </a:pPr>
            <a:endParaRPr lang="en-US" altLang="ko-KR" dirty="0"/>
          </a:p>
          <a:p>
            <a:pPr marL="0" indent="0">
              <a:buNone/>
            </a:pPr>
            <a:endParaRPr lang="ko-KR" altLang="en-US" dirty="0"/>
          </a:p>
        </p:txBody>
      </p:sp>
    </p:spTree>
    <p:extLst>
      <p:ext uri="{BB962C8B-B14F-4D97-AF65-F5344CB8AC3E}">
        <p14:creationId xmlns:p14="http://schemas.microsoft.com/office/powerpoint/2010/main" val="771720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그림 2">
            <a:extLst>
              <a:ext uri="{FF2B5EF4-FFF2-40B4-BE49-F238E27FC236}">
                <a16:creationId xmlns:a16="http://schemas.microsoft.com/office/drawing/2014/main" id="{6DC5C26A-4C48-4F44-AC8E-65AB592CB0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제목 1"/>
          <p:cNvSpPr>
            <a:spLocks noGrp="1"/>
          </p:cNvSpPr>
          <p:nvPr>
            <p:ph type="title"/>
          </p:nvPr>
        </p:nvSpPr>
        <p:spPr>
          <a:xfrm>
            <a:off x="539552" y="980728"/>
            <a:ext cx="8229600" cy="5328592"/>
          </a:xfrm>
        </p:spPr>
        <p:txBody>
          <a:bodyPr>
            <a:normAutofit fontScale="90000"/>
          </a:bodyPr>
          <a:lstStyle/>
          <a:p>
            <a:pPr algn="l" fontAlgn="base"/>
            <a:r>
              <a:rPr lang="ko-KR" altLang="en-US" sz="2000" b="1" dirty="0">
                <a:solidFill>
                  <a:schemeClr val="tx1">
                    <a:lumMod val="95000"/>
                    <a:lumOff val="5000"/>
                  </a:schemeClr>
                </a:solidFill>
              </a:rPr>
              <a:t>첫째</a:t>
            </a:r>
            <a:r>
              <a:rPr lang="en-US" altLang="ko-KR" sz="2000" b="1" dirty="0">
                <a:solidFill>
                  <a:schemeClr val="tx1">
                    <a:lumMod val="95000"/>
                    <a:lumOff val="5000"/>
                  </a:schemeClr>
                </a:solidFill>
              </a:rPr>
              <a:t>, </a:t>
            </a:r>
            <a:r>
              <a:rPr lang="ko-KR" altLang="en-US" sz="2000" b="1" dirty="0">
                <a:solidFill>
                  <a:schemeClr val="tx1">
                    <a:lumMod val="95000"/>
                    <a:lumOff val="5000"/>
                  </a:schemeClr>
                </a:solidFill>
              </a:rPr>
              <a:t>두만강을 양국의 국경으로 하고</a:t>
            </a:r>
            <a:r>
              <a:rPr lang="en-US" altLang="ko-KR" sz="2000" b="1" dirty="0">
                <a:solidFill>
                  <a:schemeClr val="tx1">
                    <a:lumMod val="95000"/>
                    <a:lumOff val="5000"/>
                  </a:schemeClr>
                </a:solidFill>
              </a:rPr>
              <a:t>, </a:t>
            </a:r>
            <a:r>
              <a:rPr lang="ko-KR" altLang="en-US" sz="2000" b="1" dirty="0">
                <a:solidFill>
                  <a:schemeClr val="tx1">
                    <a:lumMod val="95000"/>
                    <a:lumOff val="5000"/>
                  </a:schemeClr>
                </a:solidFill>
              </a:rPr>
              <a:t>상류는 정계비를 지점으로 하여 </a:t>
            </a:r>
            <a:r>
              <a:rPr lang="ko-KR" altLang="en-US" sz="2000" b="1" dirty="0" err="1">
                <a:solidFill>
                  <a:schemeClr val="tx1">
                    <a:lumMod val="95000"/>
                    <a:lumOff val="5000"/>
                  </a:schemeClr>
                </a:solidFill>
              </a:rPr>
              <a:t>석을수로</a:t>
            </a:r>
            <a:r>
              <a:rPr lang="ko-KR" altLang="en-US" sz="2000" b="1" dirty="0">
                <a:solidFill>
                  <a:schemeClr val="tx1">
                    <a:lumMod val="95000"/>
                    <a:lumOff val="5000"/>
                  </a:schemeClr>
                </a:solidFill>
              </a:rPr>
              <a:t> 국경을 삼는다</a:t>
            </a:r>
            <a:r>
              <a:rPr lang="en-US" altLang="ko-KR" sz="2000" b="1" dirty="0">
                <a:solidFill>
                  <a:schemeClr val="tx1">
                    <a:lumMod val="95000"/>
                    <a:lumOff val="5000"/>
                  </a:schemeClr>
                </a:solidFill>
              </a:rPr>
              <a:t>.</a:t>
            </a:r>
            <a:r>
              <a:rPr lang="ko-KR" altLang="en-US" sz="2000" dirty="0">
                <a:solidFill>
                  <a:schemeClr val="tx1">
                    <a:lumMod val="95000"/>
                    <a:lumOff val="5000"/>
                  </a:schemeClr>
                </a:solidFill>
              </a:rPr>
              <a:t/>
            </a:r>
            <a:br>
              <a:rPr lang="ko-KR" altLang="en-US" sz="2000" dirty="0">
                <a:solidFill>
                  <a:schemeClr val="tx1">
                    <a:lumMod val="95000"/>
                    <a:lumOff val="5000"/>
                  </a:schemeClr>
                </a:solidFill>
              </a:rPr>
            </a:br>
            <a:r>
              <a:rPr lang="en-US" altLang="ko-KR" sz="2000" dirty="0">
                <a:solidFill>
                  <a:schemeClr val="tx1">
                    <a:lumMod val="95000"/>
                    <a:lumOff val="5000"/>
                  </a:schemeClr>
                </a:solidFill>
              </a:rPr>
              <a:t/>
            </a:r>
            <a:br>
              <a:rPr lang="en-US" altLang="ko-KR" sz="2000" dirty="0">
                <a:solidFill>
                  <a:schemeClr val="tx1">
                    <a:lumMod val="95000"/>
                    <a:lumOff val="5000"/>
                  </a:schemeClr>
                </a:solidFill>
              </a:rPr>
            </a:br>
            <a:r>
              <a:rPr lang="ko-KR" altLang="en-US" sz="2000" b="1" dirty="0">
                <a:solidFill>
                  <a:schemeClr val="tx1">
                    <a:lumMod val="95000"/>
                    <a:lumOff val="5000"/>
                  </a:schemeClr>
                </a:solidFill>
              </a:rPr>
              <a:t>둘째</a:t>
            </a:r>
            <a:r>
              <a:rPr lang="en-US" altLang="ko-KR" sz="2000" b="1" dirty="0">
                <a:solidFill>
                  <a:schemeClr val="tx1">
                    <a:lumMod val="95000"/>
                    <a:lumOff val="5000"/>
                  </a:schemeClr>
                </a:solidFill>
              </a:rPr>
              <a:t>, </a:t>
            </a:r>
            <a:r>
              <a:rPr lang="ko-KR" altLang="en-US" sz="2000" b="1" dirty="0" err="1">
                <a:solidFill>
                  <a:schemeClr val="tx1">
                    <a:lumMod val="95000"/>
                    <a:lumOff val="5000"/>
                  </a:schemeClr>
                </a:solidFill>
              </a:rPr>
              <a:t>용정촌</a:t>
            </a:r>
            <a:r>
              <a:rPr lang="en-US" altLang="ko-KR" sz="2000" b="1" dirty="0">
                <a:solidFill>
                  <a:schemeClr val="tx1">
                    <a:lumMod val="95000"/>
                    <a:lumOff val="5000"/>
                  </a:schemeClr>
                </a:solidFill>
              </a:rPr>
              <a:t>, </a:t>
            </a:r>
            <a:r>
              <a:rPr lang="ko-KR" altLang="en-US" sz="2000" b="1" dirty="0">
                <a:solidFill>
                  <a:schemeClr val="tx1">
                    <a:lumMod val="95000"/>
                    <a:lumOff val="5000"/>
                  </a:schemeClr>
                </a:solidFill>
              </a:rPr>
              <a:t>국자가</a:t>
            </a:r>
            <a:r>
              <a:rPr lang="en-US" altLang="ko-KR" sz="2000" b="1" dirty="0">
                <a:solidFill>
                  <a:schemeClr val="tx1">
                    <a:lumMod val="95000"/>
                    <a:lumOff val="5000"/>
                  </a:schemeClr>
                </a:solidFill>
              </a:rPr>
              <a:t>(</a:t>
            </a:r>
            <a:r>
              <a:rPr lang="ko-KR" altLang="en-US" sz="2000" b="1" dirty="0">
                <a:solidFill>
                  <a:schemeClr val="tx1">
                    <a:lumMod val="95000"/>
                    <a:lumOff val="5000"/>
                  </a:schemeClr>
                </a:solidFill>
              </a:rPr>
              <a:t>局子街</a:t>
            </a:r>
            <a:r>
              <a:rPr lang="en-US" altLang="ko-KR" sz="2000" b="1" dirty="0">
                <a:solidFill>
                  <a:schemeClr val="tx1">
                    <a:lumMod val="95000"/>
                    <a:lumOff val="5000"/>
                  </a:schemeClr>
                </a:solidFill>
              </a:rPr>
              <a:t>), </a:t>
            </a:r>
            <a:r>
              <a:rPr lang="ko-KR" altLang="en-US" sz="2000" b="1" dirty="0" err="1">
                <a:solidFill>
                  <a:schemeClr val="tx1">
                    <a:lumMod val="95000"/>
                    <a:lumOff val="5000"/>
                  </a:schemeClr>
                </a:solidFill>
              </a:rPr>
              <a:t>두도구</a:t>
            </a:r>
            <a:r>
              <a:rPr lang="en-US" altLang="ko-KR" sz="2000" b="1" dirty="0">
                <a:solidFill>
                  <a:schemeClr val="tx1">
                    <a:lumMod val="95000"/>
                    <a:lumOff val="5000"/>
                  </a:schemeClr>
                </a:solidFill>
              </a:rPr>
              <a:t>(</a:t>
            </a:r>
            <a:r>
              <a:rPr lang="ko-KR" altLang="en-US" sz="2000" b="1" dirty="0" err="1">
                <a:solidFill>
                  <a:schemeClr val="tx1">
                    <a:lumMod val="95000"/>
                    <a:lumOff val="5000"/>
                  </a:schemeClr>
                </a:solidFill>
              </a:rPr>
              <a:t>頭道溝</a:t>
            </a:r>
            <a:r>
              <a:rPr lang="en-US" altLang="ko-KR" sz="2000" b="1" dirty="0">
                <a:solidFill>
                  <a:schemeClr val="tx1">
                    <a:lumMod val="95000"/>
                    <a:lumOff val="5000"/>
                  </a:schemeClr>
                </a:solidFill>
              </a:rPr>
              <a:t>), </a:t>
            </a:r>
            <a:r>
              <a:rPr lang="ko-KR" altLang="en-US" sz="2000" b="1" dirty="0" err="1">
                <a:solidFill>
                  <a:schemeClr val="tx1">
                    <a:lumMod val="95000"/>
                    <a:lumOff val="5000"/>
                  </a:schemeClr>
                </a:solidFill>
              </a:rPr>
              <a:t>면초구</a:t>
            </a:r>
            <a:r>
              <a:rPr lang="en-US" altLang="ko-KR" sz="2000" b="1" dirty="0">
                <a:solidFill>
                  <a:schemeClr val="tx1">
                    <a:lumMod val="95000"/>
                    <a:lumOff val="5000"/>
                  </a:schemeClr>
                </a:solidFill>
              </a:rPr>
              <a:t>(</a:t>
            </a:r>
            <a:r>
              <a:rPr lang="ko-KR" altLang="en-US" sz="2000" b="1" dirty="0" err="1">
                <a:solidFill>
                  <a:schemeClr val="tx1">
                    <a:lumMod val="95000"/>
                    <a:lumOff val="5000"/>
                  </a:schemeClr>
                </a:solidFill>
              </a:rPr>
              <a:t>面草溝</a:t>
            </a:r>
            <a:r>
              <a:rPr lang="en-US" altLang="ko-KR" sz="2000" b="1" dirty="0">
                <a:solidFill>
                  <a:schemeClr val="tx1">
                    <a:lumMod val="95000"/>
                    <a:lumOff val="5000"/>
                  </a:schemeClr>
                </a:solidFill>
              </a:rPr>
              <a:t>) </a:t>
            </a:r>
            <a:r>
              <a:rPr lang="ko-KR" altLang="en-US" sz="2000" b="1" dirty="0">
                <a:solidFill>
                  <a:schemeClr val="tx1">
                    <a:lumMod val="95000"/>
                    <a:lumOff val="5000"/>
                  </a:schemeClr>
                </a:solidFill>
              </a:rPr>
              <a:t>등 네 곳에 영사관이나 영사관 분관을 설치한다</a:t>
            </a:r>
            <a:r>
              <a:rPr lang="en-US" altLang="ko-KR" sz="2000" b="1" dirty="0">
                <a:solidFill>
                  <a:schemeClr val="tx1">
                    <a:lumMod val="95000"/>
                    <a:lumOff val="5000"/>
                  </a:schemeClr>
                </a:solidFill>
              </a:rPr>
              <a:t>.</a:t>
            </a:r>
            <a:r>
              <a:rPr lang="en-US" altLang="ko-KR" sz="2000" dirty="0">
                <a:solidFill>
                  <a:schemeClr val="tx1">
                    <a:lumMod val="95000"/>
                    <a:lumOff val="5000"/>
                  </a:schemeClr>
                </a:solidFill>
              </a:rPr>
              <a:t/>
            </a:r>
            <a:br>
              <a:rPr lang="en-US" altLang="ko-KR" sz="2000" dirty="0">
                <a:solidFill>
                  <a:schemeClr val="tx1">
                    <a:lumMod val="95000"/>
                    <a:lumOff val="5000"/>
                  </a:schemeClr>
                </a:solidFill>
              </a:rPr>
            </a:br>
            <a:r>
              <a:rPr lang="en-US" altLang="ko-KR" sz="2000" dirty="0">
                <a:solidFill>
                  <a:schemeClr val="tx1">
                    <a:lumMod val="95000"/>
                    <a:lumOff val="5000"/>
                  </a:schemeClr>
                </a:solidFill>
              </a:rPr>
              <a:t/>
            </a:r>
            <a:br>
              <a:rPr lang="en-US" altLang="ko-KR" sz="2000" dirty="0">
                <a:solidFill>
                  <a:schemeClr val="tx1">
                    <a:lumMod val="95000"/>
                    <a:lumOff val="5000"/>
                  </a:schemeClr>
                </a:solidFill>
              </a:rPr>
            </a:br>
            <a:r>
              <a:rPr lang="ko-KR" altLang="en-US" sz="2000" b="1" dirty="0">
                <a:solidFill>
                  <a:schemeClr val="tx1">
                    <a:lumMod val="95000"/>
                    <a:lumOff val="5000"/>
                  </a:schemeClr>
                </a:solidFill>
              </a:rPr>
              <a:t>셋째</a:t>
            </a:r>
            <a:r>
              <a:rPr lang="en-US" altLang="ko-KR" sz="2000" b="1" dirty="0">
                <a:solidFill>
                  <a:schemeClr val="tx1">
                    <a:lumMod val="95000"/>
                    <a:lumOff val="5000"/>
                  </a:schemeClr>
                </a:solidFill>
              </a:rPr>
              <a:t>, </a:t>
            </a:r>
            <a:r>
              <a:rPr lang="ko-KR" altLang="en-US" sz="2000" b="1" dirty="0">
                <a:solidFill>
                  <a:schemeClr val="tx1">
                    <a:lumMod val="95000"/>
                    <a:lumOff val="5000"/>
                  </a:schemeClr>
                </a:solidFill>
              </a:rPr>
              <a:t>청나라는 간도 지방에 한민족의 거주를 승준</a:t>
            </a:r>
            <a:r>
              <a:rPr lang="en-US" altLang="ko-KR" sz="2000" b="1" dirty="0">
                <a:solidFill>
                  <a:schemeClr val="tx1">
                    <a:lumMod val="95000"/>
                    <a:lumOff val="5000"/>
                  </a:schemeClr>
                </a:solidFill>
              </a:rPr>
              <a:t>(</a:t>
            </a:r>
            <a:r>
              <a:rPr lang="ko-KR" altLang="en-US" sz="2000" b="1" dirty="0">
                <a:solidFill>
                  <a:schemeClr val="tx1">
                    <a:lumMod val="95000"/>
                    <a:lumOff val="5000"/>
                  </a:schemeClr>
                </a:solidFill>
              </a:rPr>
              <a:t>承准</a:t>
            </a:r>
            <a:r>
              <a:rPr lang="en-US" altLang="ko-KR" sz="2000" b="1" dirty="0">
                <a:solidFill>
                  <a:schemeClr val="tx1">
                    <a:lumMod val="95000"/>
                    <a:lumOff val="5000"/>
                  </a:schemeClr>
                </a:solidFill>
              </a:rPr>
              <a:t>)</a:t>
            </a:r>
            <a:r>
              <a:rPr lang="ko-KR" altLang="en-US" sz="2000" b="1" dirty="0">
                <a:solidFill>
                  <a:schemeClr val="tx1">
                    <a:lumMod val="95000"/>
                    <a:lumOff val="5000"/>
                  </a:schemeClr>
                </a:solidFill>
              </a:rPr>
              <a:t>한다</a:t>
            </a:r>
            <a:r>
              <a:rPr lang="en-US" altLang="ko-KR" sz="2000" b="1" dirty="0">
                <a:solidFill>
                  <a:schemeClr val="tx1">
                    <a:lumMod val="95000"/>
                    <a:lumOff val="5000"/>
                  </a:schemeClr>
                </a:solidFill>
              </a:rPr>
              <a:t>.</a:t>
            </a:r>
            <a:r>
              <a:rPr lang="ko-KR" altLang="en-US" sz="2000" dirty="0">
                <a:solidFill>
                  <a:schemeClr val="tx1">
                    <a:lumMod val="95000"/>
                    <a:lumOff val="5000"/>
                  </a:schemeClr>
                </a:solidFill>
              </a:rPr>
              <a:t/>
            </a:r>
            <a:br>
              <a:rPr lang="ko-KR" altLang="en-US" sz="2000" dirty="0">
                <a:solidFill>
                  <a:schemeClr val="tx1">
                    <a:lumMod val="95000"/>
                    <a:lumOff val="5000"/>
                  </a:schemeClr>
                </a:solidFill>
              </a:rPr>
            </a:br>
            <a:r>
              <a:rPr lang="en-US" altLang="ko-KR" sz="2000" dirty="0">
                <a:solidFill>
                  <a:schemeClr val="tx1">
                    <a:lumMod val="95000"/>
                    <a:lumOff val="5000"/>
                  </a:schemeClr>
                </a:solidFill>
              </a:rPr>
              <a:t/>
            </a:r>
            <a:br>
              <a:rPr lang="en-US" altLang="ko-KR" sz="2000" dirty="0">
                <a:solidFill>
                  <a:schemeClr val="tx1">
                    <a:lumMod val="95000"/>
                    <a:lumOff val="5000"/>
                  </a:schemeClr>
                </a:solidFill>
              </a:rPr>
            </a:br>
            <a:r>
              <a:rPr lang="ko-KR" altLang="en-US" sz="2000" b="1" dirty="0">
                <a:solidFill>
                  <a:schemeClr val="tx1">
                    <a:lumMod val="95000"/>
                    <a:lumOff val="5000"/>
                  </a:schemeClr>
                </a:solidFill>
              </a:rPr>
              <a:t>넷째</a:t>
            </a:r>
            <a:r>
              <a:rPr lang="en-US" altLang="ko-KR" sz="2000" b="1" dirty="0">
                <a:solidFill>
                  <a:schemeClr val="tx1">
                    <a:lumMod val="95000"/>
                    <a:lumOff val="5000"/>
                  </a:schemeClr>
                </a:solidFill>
              </a:rPr>
              <a:t>, </a:t>
            </a:r>
            <a:r>
              <a:rPr lang="ko-KR" altLang="en-US" sz="2000" b="1" dirty="0">
                <a:solidFill>
                  <a:schemeClr val="tx1">
                    <a:lumMod val="95000"/>
                    <a:lumOff val="5000"/>
                  </a:schemeClr>
                </a:solidFill>
              </a:rPr>
              <a:t>간도 지방에 거주하는 한민족은 청나라의 법권</a:t>
            </a:r>
            <a:r>
              <a:rPr lang="en-US" altLang="ko-KR" sz="2000" b="1" dirty="0">
                <a:solidFill>
                  <a:schemeClr val="tx1">
                    <a:lumMod val="95000"/>
                    <a:lumOff val="5000"/>
                  </a:schemeClr>
                </a:solidFill>
              </a:rPr>
              <a:t>(</a:t>
            </a:r>
            <a:r>
              <a:rPr lang="ko-KR" altLang="en-US" sz="2000" b="1" dirty="0">
                <a:solidFill>
                  <a:schemeClr val="tx1">
                    <a:lumMod val="95000"/>
                    <a:lumOff val="5000"/>
                  </a:schemeClr>
                </a:solidFill>
              </a:rPr>
              <a:t>法權</a:t>
            </a:r>
            <a:r>
              <a:rPr lang="en-US" altLang="ko-KR" sz="2000" b="1" dirty="0">
                <a:solidFill>
                  <a:schemeClr val="tx1">
                    <a:lumMod val="95000"/>
                    <a:lumOff val="5000"/>
                  </a:schemeClr>
                </a:solidFill>
              </a:rPr>
              <a:t>) </a:t>
            </a:r>
            <a:r>
              <a:rPr lang="ko-KR" altLang="en-US" sz="2000" b="1" dirty="0">
                <a:solidFill>
                  <a:schemeClr val="tx1">
                    <a:lumMod val="95000"/>
                    <a:lumOff val="5000"/>
                  </a:schemeClr>
                </a:solidFill>
              </a:rPr>
              <a:t>관할 하에 두며</a:t>
            </a:r>
            <a:r>
              <a:rPr lang="en-US" altLang="ko-KR" sz="2000" b="1" dirty="0">
                <a:solidFill>
                  <a:schemeClr val="tx1">
                    <a:lumMod val="95000"/>
                    <a:lumOff val="5000"/>
                  </a:schemeClr>
                </a:solidFill>
              </a:rPr>
              <a:t>, </a:t>
            </a:r>
            <a:r>
              <a:rPr lang="ko-KR" altLang="en-US" sz="2000" b="1" dirty="0">
                <a:solidFill>
                  <a:schemeClr val="tx1">
                    <a:lumMod val="95000"/>
                    <a:lumOff val="5000"/>
                  </a:schemeClr>
                </a:solidFill>
              </a:rPr>
              <a:t>납세와 행정상 처분도 청국인과 같이 취급한다</a:t>
            </a:r>
            <a:r>
              <a:rPr lang="en-US" altLang="ko-KR" sz="2000" b="1" dirty="0">
                <a:solidFill>
                  <a:schemeClr val="tx1">
                    <a:lumMod val="95000"/>
                    <a:lumOff val="5000"/>
                  </a:schemeClr>
                </a:solidFill>
              </a:rPr>
              <a:t>.</a:t>
            </a:r>
            <a:r>
              <a:rPr lang="ko-KR" altLang="en-US" sz="2000" dirty="0">
                <a:solidFill>
                  <a:schemeClr val="tx1">
                    <a:lumMod val="95000"/>
                    <a:lumOff val="5000"/>
                  </a:schemeClr>
                </a:solidFill>
              </a:rPr>
              <a:t/>
            </a:r>
            <a:br>
              <a:rPr lang="ko-KR" altLang="en-US" sz="2000" dirty="0">
                <a:solidFill>
                  <a:schemeClr val="tx1">
                    <a:lumMod val="95000"/>
                    <a:lumOff val="5000"/>
                  </a:schemeClr>
                </a:solidFill>
              </a:rPr>
            </a:br>
            <a:r>
              <a:rPr lang="en-US" altLang="ko-KR" sz="2000" dirty="0">
                <a:solidFill>
                  <a:schemeClr val="tx1">
                    <a:lumMod val="95000"/>
                    <a:lumOff val="5000"/>
                  </a:schemeClr>
                </a:solidFill>
              </a:rPr>
              <a:t/>
            </a:r>
            <a:br>
              <a:rPr lang="en-US" altLang="ko-KR" sz="2000" dirty="0">
                <a:solidFill>
                  <a:schemeClr val="tx1">
                    <a:lumMod val="95000"/>
                    <a:lumOff val="5000"/>
                  </a:schemeClr>
                </a:solidFill>
              </a:rPr>
            </a:br>
            <a:r>
              <a:rPr lang="ko-KR" altLang="en-US" sz="2000" b="1" dirty="0">
                <a:solidFill>
                  <a:schemeClr val="tx1">
                    <a:lumMod val="95000"/>
                    <a:lumOff val="5000"/>
                  </a:schemeClr>
                </a:solidFill>
              </a:rPr>
              <a:t>다섯째</a:t>
            </a:r>
            <a:r>
              <a:rPr lang="en-US" altLang="ko-KR" sz="2000" b="1" dirty="0">
                <a:solidFill>
                  <a:schemeClr val="tx1">
                    <a:lumMod val="95000"/>
                    <a:lumOff val="5000"/>
                  </a:schemeClr>
                </a:solidFill>
              </a:rPr>
              <a:t>, </a:t>
            </a:r>
            <a:r>
              <a:rPr lang="ko-KR" altLang="en-US" sz="2000" b="1" dirty="0">
                <a:solidFill>
                  <a:schemeClr val="tx1">
                    <a:lumMod val="95000"/>
                    <a:lumOff val="5000"/>
                  </a:schemeClr>
                </a:solidFill>
              </a:rPr>
              <a:t>간도 거주 한국인의 재산은 청국인과 같이 보호되며</a:t>
            </a:r>
            <a:r>
              <a:rPr lang="en-US" altLang="ko-KR" sz="2000" b="1" dirty="0">
                <a:solidFill>
                  <a:schemeClr val="tx1">
                    <a:lumMod val="95000"/>
                    <a:lumOff val="5000"/>
                  </a:schemeClr>
                </a:solidFill>
              </a:rPr>
              <a:t>, </a:t>
            </a:r>
            <a:r>
              <a:rPr lang="ko-KR" altLang="en-US" sz="2000" b="1" dirty="0">
                <a:solidFill>
                  <a:schemeClr val="tx1">
                    <a:lumMod val="95000"/>
                    <a:lumOff val="5000"/>
                  </a:schemeClr>
                </a:solidFill>
              </a:rPr>
              <a:t>선정된 장소를 통해 두만강을 출입할 수 있다</a:t>
            </a:r>
            <a:r>
              <a:rPr lang="en-US" altLang="ko-KR" sz="2000" b="1" dirty="0">
                <a:solidFill>
                  <a:schemeClr val="tx1">
                    <a:lumMod val="95000"/>
                    <a:lumOff val="5000"/>
                  </a:schemeClr>
                </a:solidFill>
              </a:rPr>
              <a:t>.</a:t>
            </a:r>
            <a:r>
              <a:rPr lang="ko-KR" altLang="en-US" sz="2000" dirty="0">
                <a:solidFill>
                  <a:schemeClr val="tx1">
                    <a:lumMod val="95000"/>
                    <a:lumOff val="5000"/>
                  </a:schemeClr>
                </a:solidFill>
              </a:rPr>
              <a:t/>
            </a:r>
            <a:br>
              <a:rPr lang="ko-KR" altLang="en-US" sz="2000" dirty="0">
                <a:solidFill>
                  <a:schemeClr val="tx1">
                    <a:lumMod val="95000"/>
                    <a:lumOff val="5000"/>
                  </a:schemeClr>
                </a:solidFill>
              </a:rPr>
            </a:br>
            <a:r>
              <a:rPr lang="en-US" altLang="ko-KR" sz="2000" dirty="0">
                <a:solidFill>
                  <a:schemeClr val="tx1">
                    <a:lumMod val="95000"/>
                    <a:lumOff val="5000"/>
                  </a:schemeClr>
                </a:solidFill>
              </a:rPr>
              <a:t/>
            </a:r>
            <a:br>
              <a:rPr lang="en-US" altLang="ko-KR" sz="2000" dirty="0">
                <a:solidFill>
                  <a:schemeClr val="tx1">
                    <a:lumMod val="95000"/>
                    <a:lumOff val="5000"/>
                  </a:schemeClr>
                </a:solidFill>
              </a:rPr>
            </a:br>
            <a:r>
              <a:rPr lang="ko-KR" altLang="en-US" sz="2000" b="1" dirty="0">
                <a:solidFill>
                  <a:schemeClr val="tx1">
                    <a:lumMod val="95000"/>
                    <a:lumOff val="5000"/>
                  </a:schemeClr>
                </a:solidFill>
              </a:rPr>
              <a:t>여섯째</a:t>
            </a:r>
            <a:r>
              <a:rPr lang="en-US" altLang="ko-KR" sz="2000" b="1" dirty="0">
                <a:solidFill>
                  <a:schemeClr val="tx1">
                    <a:lumMod val="95000"/>
                    <a:lumOff val="5000"/>
                  </a:schemeClr>
                </a:solidFill>
              </a:rPr>
              <a:t>, </a:t>
            </a:r>
            <a:r>
              <a:rPr lang="ko-KR" altLang="en-US" sz="2000" b="1" dirty="0">
                <a:solidFill>
                  <a:schemeClr val="tx1">
                    <a:lumMod val="95000"/>
                    <a:lumOff val="5000"/>
                  </a:schemeClr>
                </a:solidFill>
              </a:rPr>
              <a:t>일본은 </a:t>
            </a:r>
            <a:r>
              <a:rPr lang="ko-KR" altLang="en-US" sz="2000" b="1" dirty="0" err="1">
                <a:solidFill>
                  <a:schemeClr val="tx1">
                    <a:lumMod val="95000"/>
                    <a:lumOff val="5000"/>
                  </a:schemeClr>
                </a:solidFill>
              </a:rPr>
              <a:t>길회선</a:t>
            </a:r>
            <a:r>
              <a:rPr lang="en-US" altLang="ko-KR" sz="2000" b="1" dirty="0">
                <a:solidFill>
                  <a:schemeClr val="tx1">
                    <a:lumMod val="95000"/>
                    <a:lumOff val="5000"/>
                  </a:schemeClr>
                </a:solidFill>
              </a:rPr>
              <a:t>(</a:t>
            </a:r>
            <a:r>
              <a:rPr lang="ko-KR" altLang="en-US" sz="2000" b="1" dirty="0" err="1">
                <a:solidFill>
                  <a:schemeClr val="tx1">
                    <a:lumMod val="95000"/>
                    <a:lumOff val="5000"/>
                  </a:schemeClr>
                </a:solidFill>
              </a:rPr>
              <a:t>吉會線</a:t>
            </a:r>
            <a:r>
              <a:rPr lang="ko-KR" altLang="en-US" sz="2000" b="1" dirty="0">
                <a:solidFill>
                  <a:schemeClr val="tx1">
                    <a:lumMod val="95000"/>
                    <a:lumOff val="5000"/>
                  </a:schemeClr>
                </a:solidFill>
              </a:rPr>
              <a:t> </a:t>
            </a:r>
            <a:r>
              <a:rPr lang="en-US" altLang="ko-KR" sz="2000" b="1" dirty="0">
                <a:solidFill>
                  <a:schemeClr val="tx1">
                    <a:lumMod val="95000"/>
                    <a:lumOff val="5000"/>
                  </a:schemeClr>
                </a:solidFill>
              </a:rPr>
              <a:t>: </a:t>
            </a:r>
            <a:r>
              <a:rPr lang="ko-KR" altLang="en-US" sz="2000" b="1" dirty="0">
                <a:solidFill>
                  <a:schemeClr val="tx1">
                    <a:lumMod val="95000"/>
                    <a:lumOff val="5000"/>
                  </a:schemeClr>
                </a:solidFill>
              </a:rPr>
              <a:t>延吉에서 </a:t>
            </a:r>
            <a:r>
              <a:rPr lang="ko-KR" altLang="en-US" sz="2000" b="1" dirty="0" err="1">
                <a:solidFill>
                  <a:schemeClr val="tx1">
                    <a:lumMod val="95000"/>
                    <a:lumOff val="5000"/>
                  </a:schemeClr>
                </a:solidFill>
              </a:rPr>
              <a:t>會寧間</a:t>
            </a:r>
            <a:r>
              <a:rPr lang="ko-KR" altLang="en-US" sz="2000" b="1" dirty="0">
                <a:solidFill>
                  <a:schemeClr val="tx1">
                    <a:lumMod val="95000"/>
                    <a:lumOff val="5000"/>
                  </a:schemeClr>
                </a:solidFill>
              </a:rPr>
              <a:t> 철도</a:t>
            </a:r>
            <a:r>
              <a:rPr lang="en-US" altLang="ko-KR" sz="2000" b="1" dirty="0">
                <a:solidFill>
                  <a:schemeClr val="tx1">
                    <a:lumMod val="95000"/>
                    <a:lumOff val="5000"/>
                  </a:schemeClr>
                </a:solidFill>
              </a:rPr>
              <a:t>)</a:t>
            </a:r>
            <a:r>
              <a:rPr lang="ko-KR" altLang="en-US" sz="2000" b="1" dirty="0">
                <a:solidFill>
                  <a:schemeClr val="tx1">
                    <a:lumMod val="95000"/>
                    <a:lumOff val="5000"/>
                  </a:schemeClr>
                </a:solidFill>
              </a:rPr>
              <a:t>의 부설권을 가진다</a:t>
            </a:r>
            <a:r>
              <a:rPr lang="en-US" altLang="ko-KR" sz="2000" b="1" dirty="0">
                <a:solidFill>
                  <a:schemeClr val="tx1">
                    <a:lumMod val="95000"/>
                    <a:lumOff val="5000"/>
                  </a:schemeClr>
                </a:solidFill>
              </a:rPr>
              <a:t>.</a:t>
            </a:r>
            <a:r>
              <a:rPr lang="ko-KR" altLang="en-US" sz="2000" dirty="0">
                <a:solidFill>
                  <a:schemeClr val="tx1">
                    <a:lumMod val="95000"/>
                    <a:lumOff val="5000"/>
                  </a:schemeClr>
                </a:solidFill>
              </a:rPr>
              <a:t/>
            </a:r>
            <a:br>
              <a:rPr lang="ko-KR" altLang="en-US" sz="2000" dirty="0">
                <a:solidFill>
                  <a:schemeClr val="tx1">
                    <a:lumMod val="95000"/>
                    <a:lumOff val="5000"/>
                  </a:schemeClr>
                </a:solidFill>
              </a:rPr>
            </a:br>
            <a:r>
              <a:rPr lang="en-US" altLang="ko-KR" sz="2000" dirty="0">
                <a:solidFill>
                  <a:schemeClr val="tx1">
                    <a:lumMod val="95000"/>
                    <a:lumOff val="5000"/>
                  </a:schemeClr>
                </a:solidFill>
              </a:rPr>
              <a:t/>
            </a:r>
            <a:br>
              <a:rPr lang="en-US" altLang="ko-KR" sz="2000" dirty="0">
                <a:solidFill>
                  <a:schemeClr val="tx1">
                    <a:lumMod val="95000"/>
                    <a:lumOff val="5000"/>
                  </a:schemeClr>
                </a:solidFill>
              </a:rPr>
            </a:br>
            <a:r>
              <a:rPr lang="ko-KR" altLang="en-US" sz="2000" b="1" dirty="0">
                <a:solidFill>
                  <a:schemeClr val="tx1">
                    <a:lumMod val="95000"/>
                    <a:lumOff val="5000"/>
                  </a:schemeClr>
                </a:solidFill>
              </a:rPr>
              <a:t>일곱째</a:t>
            </a:r>
            <a:r>
              <a:rPr lang="en-US" altLang="ko-KR" sz="2000" b="1" dirty="0">
                <a:solidFill>
                  <a:schemeClr val="tx1">
                    <a:lumMod val="95000"/>
                    <a:lumOff val="5000"/>
                  </a:schemeClr>
                </a:solidFill>
              </a:rPr>
              <a:t>, </a:t>
            </a:r>
            <a:r>
              <a:rPr lang="ko-KR" altLang="en-US" sz="2000" b="1" dirty="0">
                <a:solidFill>
                  <a:schemeClr val="tx1">
                    <a:lumMod val="95000"/>
                    <a:lumOff val="5000"/>
                  </a:schemeClr>
                </a:solidFill>
              </a:rPr>
              <a:t>가급적 속히 </a:t>
            </a:r>
            <a:r>
              <a:rPr lang="ko-KR" altLang="en-US" sz="2000" b="1" dirty="0" err="1">
                <a:solidFill>
                  <a:schemeClr val="tx1">
                    <a:lumMod val="95000"/>
                    <a:lumOff val="5000"/>
                  </a:schemeClr>
                </a:solidFill>
              </a:rPr>
              <a:t>통감부</a:t>
            </a:r>
            <a:r>
              <a:rPr lang="ko-KR" altLang="en-US" sz="2000" b="1" dirty="0">
                <a:solidFill>
                  <a:schemeClr val="tx1">
                    <a:lumMod val="95000"/>
                    <a:lumOff val="5000"/>
                  </a:schemeClr>
                </a:solidFill>
              </a:rPr>
              <a:t> 간도 파출소와 관계 관원을 철수하고 영사관을 설치한다</a:t>
            </a:r>
            <a:r>
              <a:rPr lang="en-US" altLang="ko-KR" sz="2000" b="1" dirty="0">
                <a:solidFill>
                  <a:schemeClr val="tx1">
                    <a:lumMod val="95000"/>
                    <a:lumOff val="5000"/>
                  </a:schemeClr>
                </a:solidFill>
              </a:rPr>
              <a:t>.</a:t>
            </a:r>
            <a:r>
              <a:rPr lang="ko-KR" altLang="en-US" sz="2000" dirty="0">
                <a:solidFill>
                  <a:schemeClr val="tx1">
                    <a:lumMod val="95000"/>
                    <a:lumOff val="5000"/>
                  </a:schemeClr>
                </a:solidFill>
              </a:rPr>
              <a:t/>
            </a:r>
            <a:br>
              <a:rPr lang="ko-KR" altLang="en-US" sz="2000" dirty="0">
                <a:solidFill>
                  <a:schemeClr val="tx1">
                    <a:lumMod val="95000"/>
                    <a:lumOff val="5000"/>
                  </a:schemeClr>
                </a:solidFill>
              </a:rPr>
            </a:br>
            <a:endParaRPr lang="ko-KR" altLang="en-US" sz="2000" dirty="0">
              <a:solidFill>
                <a:schemeClr val="tx1">
                  <a:lumMod val="95000"/>
                  <a:lumOff val="5000"/>
                </a:schemeClr>
              </a:solidFill>
            </a:endParaRPr>
          </a:p>
        </p:txBody>
      </p:sp>
    </p:spTree>
    <p:extLst>
      <p:ext uri="{BB962C8B-B14F-4D97-AF65-F5344CB8AC3E}">
        <p14:creationId xmlns:p14="http://schemas.microsoft.com/office/powerpoint/2010/main" val="181711786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7DF6E486-B92E-4028-B5EC-A7EE08D374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제목 1"/>
          <p:cNvSpPr>
            <a:spLocks noGrp="1"/>
          </p:cNvSpPr>
          <p:nvPr>
            <p:ph type="title"/>
          </p:nvPr>
        </p:nvSpPr>
        <p:spPr/>
        <p:txBody>
          <a:bodyPr/>
          <a:lstStyle/>
          <a:p>
            <a:r>
              <a:rPr lang="ko-KR" altLang="en-US" dirty="0">
                <a:ln w="0"/>
                <a:solidFill>
                  <a:schemeClr val="tx1"/>
                </a:solidFill>
                <a:effectLst>
                  <a:outerShdw blurRad="38100" dist="19050" dir="2700000" algn="tl" rotWithShape="0">
                    <a:schemeClr val="dk1">
                      <a:alpha val="40000"/>
                    </a:schemeClr>
                  </a:outerShdw>
                </a:effectLst>
              </a:rPr>
              <a:t>일제강점기</a:t>
            </a:r>
            <a:endParaRPr lang="ko-KR" altLang="en-US" dirty="0"/>
          </a:p>
        </p:txBody>
      </p:sp>
      <p:sp>
        <p:nvSpPr>
          <p:cNvPr id="3" name="내용 개체 틀 2"/>
          <p:cNvSpPr>
            <a:spLocks noGrp="1"/>
          </p:cNvSpPr>
          <p:nvPr>
            <p:ph idx="1"/>
          </p:nvPr>
        </p:nvSpPr>
        <p:spPr>
          <a:xfrm>
            <a:off x="487434" y="2204864"/>
            <a:ext cx="8477054" cy="4525963"/>
          </a:xfrm>
        </p:spPr>
        <p:txBody>
          <a:bodyPr>
            <a:normAutofit/>
          </a:bodyPr>
          <a:lstStyle/>
          <a:p>
            <a:pPr marL="0" indent="0">
              <a:buNone/>
            </a:pPr>
            <a:r>
              <a:rPr lang="ko-KR" altLang="en-US" sz="6000" dirty="0"/>
              <a:t>         </a:t>
            </a:r>
            <a:r>
              <a:rPr lang="ko-KR" altLang="en-US" sz="6000" dirty="0">
                <a:solidFill>
                  <a:srgbClr val="FF0000"/>
                </a:solidFill>
                <a:latin typeface="궁서" panose="02030600000101010101" pitchFamily="18" charset="-127"/>
                <a:ea typeface="궁서" panose="02030600000101010101" pitchFamily="18" charset="-127"/>
              </a:rPr>
              <a:t>간도 협약</a:t>
            </a:r>
            <a:endParaRPr lang="en-US" altLang="ko-KR" sz="6000" dirty="0">
              <a:solidFill>
                <a:srgbClr val="FF0000"/>
              </a:solidFill>
              <a:latin typeface="궁서" panose="02030600000101010101" pitchFamily="18" charset="-127"/>
              <a:ea typeface="궁서" panose="02030600000101010101" pitchFamily="18" charset="-127"/>
            </a:endParaRPr>
          </a:p>
          <a:p>
            <a:pPr marL="0" indent="0">
              <a:buNone/>
            </a:pPr>
            <a:endParaRPr lang="en-US" altLang="ko-KR" sz="2400" dirty="0">
              <a:latin typeface="궁서" panose="02030600000101010101" pitchFamily="18" charset="-127"/>
              <a:ea typeface="궁서" panose="02030600000101010101" pitchFamily="18" charset="-127"/>
            </a:endParaRPr>
          </a:p>
          <a:p>
            <a:pPr marL="0" indent="0">
              <a:buNone/>
            </a:pPr>
            <a:r>
              <a:rPr lang="en-US" altLang="ko-KR" dirty="0">
                <a:latin typeface="궁서" panose="02030600000101010101" pitchFamily="18" charset="-127"/>
                <a:ea typeface="궁서" panose="02030600000101010101" pitchFamily="18" charset="-127"/>
              </a:rPr>
              <a:t>1909</a:t>
            </a:r>
            <a:r>
              <a:rPr lang="ko-KR" altLang="en-US" dirty="0">
                <a:latin typeface="궁서" panose="02030600000101010101" pitchFamily="18" charset="-127"/>
                <a:ea typeface="궁서" panose="02030600000101010101" pitchFamily="18" charset="-127"/>
              </a:rPr>
              <a:t>년 </a:t>
            </a:r>
            <a:r>
              <a:rPr lang="en-US" altLang="ko-KR" dirty="0">
                <a:latin typeface="궁서" panose="02030600000101010101" pitchFamily="18" charset="-127"/>
                <a:ea typeface="궁서" panose="02030600000101010101" pitchFamily="18" charset="-127"/>
              </a:rPr>
              <a:t>9</a:t>
            </a:r>
            <a:r>
              <a:rPr lang="ko-KR" altLang="en-US" dirty="0">
                <a:latin typeface="궁서" panose="02030600000101010101" pitchFamily="18" charset="-127"/>
                <a:ea typeface="궁서" panose="02030600000101010101" pitchFamily="18" charset="-127"/>
              </a:rPr>
              <a:t>월 </a:t>
            </a:r>
            <a:r>
              <a:rPr lang="en-US" altLang="ko-KR" dirty="0">
                <a:latin typeface="궁서" panose="02030600000101010101" pitchFamily="18" charset="-127"/>
                <a:ea typeface="궁서" panose="02030600000101010101" pitchFamily="18" charset="-127"/>
              </a:rPr>
              <a:t>4</a:t>
            </a:r>
            <a:r>
              <a:rPr lang="ko-KR" altLang="en-US" dirty="0">
                <a:latin typeface="궁서" panose="02030600000101010101" pitchFamily="18" charset="-127"/>
                <a:ea typeface="궁서" panose="02030600000101010101" pitchFamily="18" charset="-127"/>
              </a:rPr>
              <a:t>일 일제와 청나라가 </a:t>
            </a:r>
            <a:r>
              <a:rPr lang="ko-KR" altLang="en-US" dirty="0" err="1">
                <a:latin typeface="궁서" panose="02030600000101010101" pitchFamily="18" charset="-127"/>
                <a:ea typeface="궁서" panose="02030600000101010101" pitchFamily="18" charset="-127"/>
              </a:rPr>
              <a:t>토문강을</a:t>
            </a:r>
            <a:r>
              <a:rPr lang="ko-KR" altLang="en-US" dirty="0">
                <a:latin typeface="궁서" panose="02030600000101010101" pitchFamily="18" charset="-127"/>
                <a:ea typeface="궁서" panose="02030600000101010101" pitchFamily="18" charset="-127"/>
              </a:rPr>
              <a:t> 대한제국과 청사이의 국경으로 정하여 간도를 청나라 영토로 인정하는 것을 체결한 조약</a:t>
            </a:r>
            <a:endParaRPr lang="en-US" altLang="ko-KR" dirty="0">
              <a:latin typeface="궁서" panose="02030600000101010101" pitchFamily="18" charset="-127"/>
              <a:ea typeface="궁서" panose="02030600000101010101" pitchFamily="18" charset="-127"/>
            </a:endParaRPr>
          </a:p>
          <a:p>
            <a:pPr marL="0" indent="0">
              <a:buNone/>
            </a:pPr>
            <a:endParaRPr lang="ko-KR" altLang="en-US" sz="3300" dirty="0">
              <a:latin typeface="궁서" panose="02030600000101010101" pitchFamily="18" charset="-127"/>
              <a:ea typeface="궁서" panose="02030600000101010101" pitchFamily="18" charset="-127"/>
            </a:endParaRPr>
          </a:p>
        </p:txBody>
      </p:sp>
    </p:spTree>
    <p:extLst>
      <p:ext uri="{BB962C8B-B14F-4D97-AF65-F5344CB8AC3E}">
        <p14:creationId xmlns:p14="http://schemas.microsoft.com/office/powerpoint/2010/main" val="163405368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그림 4">
            <a:extLst>
              <a:ext uri="{FF2B5EF4-FFF2-40B4-BE49-F238E27FC236}">
                <a16:creationId xmlns:a16="http://schemas.microsoft.com/office/drawing/2014/main" id="{CF82705F-0BD1-4CFF-8DB5-86674BF4C9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제목 1"/>
          <p:cNvSpPr>
            <a:spLocks noGrp="1"/>
          </p:cNvSpPr>
          <p:nvPr>
            <p:ph type="title"/>
          </p:nvPr>
        </p:nvSpPr>
        <p:spPr/>
        <p:txBody>
          <a:bodyPr/>
          <a:lstStyle/>
          <a:p>
            <a:r>
              <a:rPr lang="ko-KR" altLang="en-US" dirty="0">
                <a:ln w="0"/>
                <a:solidFill>
                  <a:schemeClr val="tx1"/>
                </a:solidFill>
                <a:effectLst>
                  <a:outerShdw blurRad="38100" dist="19050" dir="2700000" algn="tl" rotWithShape="0">
                    <a:schemeClr val="dk1">
                      <a:alpha val="40000"/>
                    </a:schemeClr>
                  </a:outerShdw>
                </a:effectLst>
              </a:rPr>
              <a:t>일제강점기</a:t>
            </a:r>
            <a:endParaRPr lang="ko-KR" altLang="en-US" dirty="0"/>
          </a:p>
        </p:txBody>
      </p:sp>
      <p:sp>
        <p:nvSpPr>
          <p:cNvPr id="3" name="내용 개체 틀 2"/>
          <p:cNvSpPr>
            <a:spLocks noGrp="1"/>
          </p:cNvSpPr>
          <p:nvPr>
            <p:ph idx="1"/>
          </p:nvPr>
        </p:nvSpPr>
        <p:spPr>
          <a:xfrm>
            <a:off x="0" y="1700808"/>
            <a:ext cx="9145016" cy="5040560"/>
          </a:xfrm>
        </p:spPr>
        <p:txBody>
          <a:bodyPr>
            <a:normAutofit/>
          </a:bodyPr>
          <a:lstStyle/>
          <a:p>
            <a:pPr marL="0" indent="0">
              <a:buNone/>
            </a:pPr>
            <a:r>
              <a:rPr lang="ko-KR" altLang="en-US" sz="6000" dirty="0"/>
              <a:t>               </a:t>
            </a:r>
            <a:r>
              <a:rPr lang="ko-KR" altLang="en-US" sz="4500" dirty="0">
                <a:solidFill>
                  <a:srgbClr val="FF0000"/>
                </a:solidFill>
                <a:latin typeface="궁서" panose="02030600000101010101" pitchFamily="18" charset="-127"/>
                <a:ea typeface="궁서" panose="02030600000101010101" pitchFamily="18" charset="-127"/>
              </a:rPr>
              <a:t>만주 사변</a:t>
            </a:r>
            <a:endParaRPr lang="en-US" altLang="ko-KR" sz="4500" dirty="0">
              <a:solidFill>
                <a:srgbClr val="FF0000"/>
              </a:solidFill>
              <a:latin typeface="궁서" panose="02030600000101010101" pitchFamily="18" charset="-127"/>
              <a:ea typeface="궁서" panose="02030600000101010101" pitchFamily="18" charset="-127"/>
            </a:endParaRPr>
          </a:p>
          <a:p>
            <a:pPr marL="0" indent="0">
              <a:buNone/>
            </a:pPr>
            <a:endParaRPr lang="en-US" altLang="ko-KR" sz="1500" dirty="0">
              <a:latin typeface="궁서" panose="02030600000101010101" pitchFamily="18" charset="-127"/>
              <a:ea typeface="궁서" panose="02030600000101010101" pitchFamily="18" charset="-127"/>
            </a:endParaRPr>
          </a:p>
          <a:p>
            <a:pPr marL="0" indent="0">
              <a:buNone/>
            </a:pPr>
            <a:endParaRPr lang="en-US" altLang="ko-KR" sz="1500" dirty="0">
              <a:latin typeface="궁서" panose="02030600000101010101" pitchFamily="18" charset="-127"/>
              <a:ea typeface="궁서" panose="02030600000101010101" pitchFamily="18" charset="-127"/>
            </a:endParaRPr>
          </a:p>
          <a:p>
            <a:pPr marL="0" indent="0">
              <a:buNone/>
            </a:pPr>
            <a:endParaRPr lang="en-US" altLang="ko-KR" sz="1500" dirty="0">
              <a:latin typeface="궁서" panose="02030600000101010101" pitchFamily="18" charset="-127"/>
              <a:ea typeface="궁서" panose="02030600000101010101" pitchFamily="18" charset="-127"/>
            </a:endParaRPr>
          </a:p>
          <a:p>
            <a:pPr marL="0" indent="0">
              <a:buNone/>
            </a:pPr>
            <a:endParaRPr lang="en-US" altLang="ko-KR" sz="1500" dirty="0">
              <a:latin typeface="궁서" panose="02030600000101010101" pitchFamily="18" charset="-127"/>
              <a:ea typeface="궁서" panose="02030600000101010101" pitchFamily="18" charset="-127"/>
            </a:endParaRPr>
          </a:p>
          <a:p>
            <a:pPr marL="0" indent="0">
              <a:buNone/>
            </a:pPr>
            <a:endParaRPr lang="en-US" altLang="ko-KR" sz="1500" dirty="0">
              <a:latin typeface="궁서" panose="02030600000101010101" pitchFamily="18" charset="-127"/>
              <a:ea typeface="궁서" panose="02030600000101010101" pitchFamily="18" charset="-127"/>
            </a:endParaRPr>
          </a:p>
          <a:p>
            <a:pPr marL="0" indent="0">
              <a:buNone/>
            </a:pPr>
            <a:endParaRPr lang="en-US" altLang="ko-KR" dirty="0">
              <a:solidFill>
                <a:schemeClr val="tx1"/>
              </a:solidFill>
              <a:latin typeface="궁서" panose="02030600000101010101" pitchFamily="18" charset="-127"/>
              <a:ea typeface="궁서" panose="02030600000101010101" pitchFamily="18" charset="-127"/>
            </a:endParaRPr>
          </a:p>
          <a:p>
            <a:pPr marL="0" indent="0">
              <a:buNone/>
            </a:pPr>
            <a:r>
              <a:rPr lang="en-US" altLang="ko-KR" dirty="0">
                <a:solidFill>
                  <a:schemeClr val="tx1"/>
                </a:solidFill>
                <a:latin typeface="궁서" panose="02030600000101010101" pitchFamily="18" charset="-127"/>
                <a:ea typeface="궁서" panose="02030600000101010101" pitchFamily="18" charset="-127"/>
              </a:rPr>
              <a:t>1931</a:t>
            </a:r>
            <a:r>
              <a:rPr lang="ko-KR" altLang="en-US" dirty="0">
                <a:solidFill>
                  <a:schemeClr val="tx1"/>
                </a:solidFill>
                <a:latin typeface="궁서" panose="02030600000101010101" pitchFamily="18" charset="-127"/>
                <a:ea typeface="궁서" panose="02030600000101010101" pitchFamily="18" charset="-127"/>
              </a:rPr>
              <a:t>년 </a:t>
            </a:r>
            <a:r>
              <a:rPr lang="en-US" altLang="ko-KR" dirty="0">
                <a:solidFill>
                  <a:schemeClr val="tx1"/>
                </a:solidFill>
                <a:latin typeface="궁서" panose="02030600000101010101" pitchFamily="18" charset="-127"/>
                <a:ea typeface="궁서" panose="02030600000101010101" pitchFamily="18" charset="-127"/>
              </a:rPr>
              <a:t>9</a:t>
            </a:r>
            <a:r>
              <a:rPr lang="ko-KR" altLang="en-US" dirty="0">
                <a:solidFill>
                  <a:schemeClr val="tx1"/>
                </a:solidFill>
                <a:latin typeface="궁서" panose="02030600000101010101" pitchFamily="18" charset="-127"/>
                <a:ea typeface="궁서" panose="02030600000101010101" pitchFamily="18" charset="-127"/>
              </a:rPr>
              <a:t>월 </a:t>
            </a:r>
            <a:r>
              <a:rPr lang="en-US" altLang="ko-KR" dirty="0">
                <a:solidFill>
                  <a:schemeClr val="tx1"/>
                </a:solidFill>
                <a:latin typeface="궁서" panose="02030600000101010101" pitchFamily="18" charset="-127"/>
                <a:ea typeface="궁서" panose="02030600000101010101" pitchFamily="18" charset="-127"/>
              </a:rPr>
              <a:t>18</a:t>
            </a:r>
            <a:r>
              <a:rPr lang="ko-KR" altLang="en-US" dirty="0">
                <a:solidFill>
                  <a:schemeClr val="tx1"/>
                </a:solidFill>
                <a:latin typeface="궁서" panose="02030600000101010101" pitchFamily="18" charset="-127"/>
                <a:ea typeface="궁서" panose="02030600000101010101" pitchFamily="18" charset="-127"/>
              </a:rPr>
              <a:t>일</a:t>
            </a:r>
            <a:r>
              <a:rPr lang="en-US" altLang="ko-KR" dirty="0">
                <a:solidFill>
                  <a:schemeClr val="tx1"/>
                </a:solidFill>
                <a:latin typeface="궁서" panose="02030600000101010101" pitchFamily="18" charset="-127"/>
                <a:ea typeface="궁서" panose="02030600000101010101" pitchFamily="18" charset="-127"/>
              </a:rPr>
              <a:t>, </a:t>
            </a:r>
            <a:r>
              <a:rPr lang="ko-KR" altLang="en-US" dirty="0">
                <a:solidFill>
                  <a:schemeClr val="tx1"/>
                </a:solidFill>
                <a:latin typeface="궁서" panose="02030600000101010101" pitchFamily="18" charset="-127"/>
                <a:ea typeface="궁서" panose="02030600000101010101" pitchFamily="18" charset="-127"/>
              </a:rPr>
              <a:t>일본 관동군이 만주를 병참기지로 만들고 식민지화 하기 위해 선전포고도 없이 만주를 불법 침략 → 일제의 </a:t>
            </a:r>
            <a:r>
              <a:rPr lang="ko-KR" altLang="en-US" dirty="0" err="1">
                <a:solidFill>
                  <a:srgbClr val="FF0000"/>
                </a:solidFill>
                <a:latin typeface="궁서" panose="02030600000101010101" pitchFamily="18" charset="-127"/>
                <a:ea typeface="궁서" panose="02030600000101010101" pitchFamily="18" charset="-127"/>
              </a:rPr>
              <a:t>만주국</a:t>
            </a:r>
            <a:r>
              <a:rPr lang="ko-KR" altLang="en-US" dirty="0">
                <a:solidFill>
                  <a:schemeClr val="tx1"/>
                </a:solidFill>
                <a:latin typeface="궁서" panose="02030600000101010101" pitchFamily="18" charset="-127"/>
                <a:ea typeface="궁서" panose="02030600000101010101" pitchFamily="18" charset="-127"/>
              </a:rPr>
              <a:t> 설립</a:t>
            </a:r>
          </a:p>
        </p:txBody>
      </p:sp>
      <p:pic>
        <p:nvPicPr>
          <p:cNvPr id="4" name="그림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8104" y="2708920"/>
            <a:ext cx="2952328" cy="1872341"/>
          </a:xfrm>
          <a:prstGeom prst="rect">
            <a:avLst/>
          </a:prstGeom>
        </p:spPr>
      </p:pic>
    </p:spTree>
    <p:extLst>
      <p:ext uri="{BB962C8B-B14F-4D97-AF65-F5344CB8AC3E}">
        <p14:creationId xmlns:p14="http://schemas.microsoft.com/office/powerpoint/2010/main" val="403264169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0538F78B-1783-451A-8B26-C097AFFAB2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제목 1"/>
          <p:cNvSpPr>
            <a:spLocks noGrp="1"/>
          </p:cNvSpPr>
          <p:nvPr>
            <p:ph type="title"/>
          </p:nvPr>
        </p:nvSpPr>
        <p:spPr/>
        <p:txBody>
          <a:bodyPr/>
          <a:lstStyle/>
          <a:p>
            <a:r>
              <a:rPr lang="ko-KR" altLang="en-US" dirty="0">
                <a:ln w="0"/>
                <a:solidFill>
                  <a:schemeClr val="tx1"/>
                </a:solidFill>
                <a:effectLst>
                  <a:outerShdw blurRad="38100" dist="19050" dir="2700000" algn="tl" rotWithShape="0">
                    <a:schemeClr val="dk1">
                      <a:alpha val="40000"/>
                    </a:schemeClr>
                  </a:outerShdw>
                </a:effectLst>
              </a:rPr>
              <a:t>광복 후 간도</a:t>
            </a:r>
          </a:p>
        </p:txBody>
      </p:sp>
      <p:sp>
        <p:nvSpPr>
          <p:cNvPr id="3" name="내용 개체 틀 2"/>
          <p:cNvSpPr>
            <a:spLocks noGrp="1"/>
          </p:cNvSpPr>
          <p:nvPr>
            <p:ph idx="1"/>
          </p:nvPr>
        </p:nvSpPr>
        <p:spPr>
          <a:xfrm>
            <a:off x="35496" y="1916832"/>
            <a:ext cx="9217024" cy="4525963"/>
          </a:xfrm>
        </p:spPr>
        <p:txBody>
          <a:bodyPr>
            <a:normAutofit/>
          </a:bodyPr>
          <a:lstStyle/>
          <a:p>
            <a:pPr marL="0" indent="0">
              <a:buNone/>
            </a:pPr>
            <a:r>
              <a:rPr lang="en-US" altLang="ko-KR" sz="4500" dirty="0"/>
              <a:t>              </a:t>
            </a:r>
            <a:r>
              <a:rPr lang="ko-KR" altLang="en-US" sz="4500" dirty="0">
                <a:solidFill>
                  <a:srgbClr val="FF0000"/>
                </a:solidFill>
                <a:latin typeface="궁서" panose="02030600000101010101" pitchFamily="18" charset="-127"/>
                <a:ea typeface="궁서" panose="02030600000101010101" pitchFamily="18" charset="-127"/>
              </a:rPr>
              <a:t>북한</a:t>
            </a:r>
            <a:r>
              <a:rPr lang="ko-KR" altLang="en-US" sz="4500" dirty="0">
                <a:latin typeface="궁서" panose="02030600000101010101" pitchFamily="18" charset="-127"/>
                <a:ea typeface="궁서" panose="02030600000101010101" pitchFamily="18" charset="-127"/>
              </a:rPr>
              <a:t>과 간도</a:t>
            </a:r>
            <a:endParaRPr lang="en-US" altLang="ko-KR" sz="4500" dirty="0">
              <a:latin typeface="궁서" panose="02030600000101010101" pitchFamily="18" charset="-127"/>
              <a:ea typeface="궁서" panose="02030600000101010101" pitchFamily="18" charset="-127"/>
            </a:endParaRPr>
          </a:p>
          <a:p>
            <a:pPr marL="0" indent="0">
              <a:buNone/>
            </a:pPr>
            <a:endParaRPr lang="en-US" altLang="ko-KR" sz="2400" dirty="0">
              <a:latin typeface="궁서" panose="02030600000101010101" pitchFamily="18" charset="-127"/>
              <a:ea typeface="궁서" panose="02030600000101010101" pitchFamily="18" charset="-127"/>
            </a:endParaRPr>
          </a:p>
          <a:p>
            <a:pPr marL="0" indent="0">
              <a:buNone/>
            </a:pPr>
            <a:r>
              <a:rPr lang="en-US" altLang="ko-KR" dirty="0">
                <a:latin typeface="궁서" panose="02030600000101010101" pitchFamily="18" charset="-127"/>
                <a:ea typeface="궁서" panose="02030600000101010101" pitchFamily="18" charset="-127"/>
              </a:rPr>
              <a:t>1945</a:t>
            </a:r>
            <a:r>
              <a:rPr lang="ko-KR" altLang="en-US" dirty="0">
                <a:latin typeface="궁서" panose="02030600000101010101" pitchFamily="18" charset="-127"/>
                <a:ea typeface="궁서" panose="02030600000101010101" pitchFamily="18" charset="-127"/>
              </a:rPr>
              <a:t>년 </a:t>
            </a:r>
            <a:r>
              <a:rPr lang="en-US" altLang="ko-KR" dirty="0">
                <a:latin typeface="궁서" panose="02030600000101010101" pitchFamily="18" charset="-127"/>
                <a:ea typeface="궁서" panose="02030600000101010101" pitchFamily="18" charset="-127"/>
              </a:rPr>
              <a:t>8</a:t>
            </a:r>
            <a:r>
              <a:rPr lang="ko-KR" altLang="en-US" dirty="0">
                <a:latin typeface="궁서" panose="02030600000101010101" pitchFamily="18" charset="-127"/>
                <a:ea typeface="궁서" panose="02030600000101010101" pitchFamily="18" charset="-127"/>
              </a:rPr>
              <a:t>월 </a:t>
            </a:r>
            <a:r>
              <a:rPr lang="en-US" altLang="ko-KR" dirty="0">
                <a:latin typeface="궁서" panose="02030600000101010101" pitchFamily="18" charset="-127"/>
                <a:ea typeface="궁서" panose="02030600000101010101" pitchFamily="18" charset="-127"/>
              </a:rPr>
              <a:t>15</a:t>
            </a:r>
            <a:r>
              <a:rPr lang="ko-KR" altLang="en-US" dirty="0">
                <a:latin typeface="궁서" panose="02030600000101010101" pitchFamily="18" charset="-127"/>
                <a:ea typeface="궁서" panose="02030600000101010101" pitchFamily="18" charset="-127"/>
              </a:rPr>
              <a:t>일 </a:t>
            </a:r>
            <a:r>
              <a:rPr lang="en-US" altLang="ko-KR" dirty="0">
                <a:latin typeface="궁서" panose="02030600000101010101" pitchFamily="18" charset="-127"/>
                <a:ea typeface="궁서" panose="02030600000101010101" pitchFamily="18" charset="-127"/>
              </a:rPr>
              <a:t>~ 1946</a:t>
            </a:r>
            <a:r>
              <a:rPr lang="ko-KR" altLang="en-US" dirty="0">
                <a:latin typeface="궁서" panose="02030600000101010101" pitchFamily="18" charset="-127"/>
                <a:ea typeface="궁서" panose="02030600000101010101" pitchFamily="18" charset="-127"/>
              </a:rPr>
              <a:t>년 </a:t>
            </a:r>
            <a:r>
              <a:rPr lang="en-US" altLang="ko-KR" dirty="0">
                <a:latin typeface="궁서" panose="02030600000101010101" pitchFamily="18" charset="-127"/>
                <a:ea typeface="궁서" panose="02030600000101010101" pitchFamily="18" charset="-127"/>
              </a:rPr>
              <a:t>5</a:t>
            </a:r>
            <a:r>
              <a:rPr lang="ko-KR" altLang="en-US" dirty="0">
                <a:latin typeface="궁서" panose="02030600000101010101" pitchFamily="18" charset="-127"/>
                <a:ea typeface="궁서" panose="02030600000101010101" pitchFamily="18" charset="-127"/>
              </a:rPr>
              <a:t>월 </a:t>
            </a:r>
            <a:r>
              <a:rPr lang="en-US" altLang="ko-KR" dirty="0">
                <a:latin typeface="궁서" panose="02030600000101010101" pitchFamily="18" charset="-127"/>
                <a:ea typeface="궁서" panose="02030600000101010101" pitchFamily="18" charset="-127"/>
              </a:rPr>
              <a:t>3</a:t>
            </a:r>
            <a:r>
              <a:rPr lang="ko-KR" altLang="en-US" dirty="0">
                <a:latin typeface="궁서" panose="02030600000101010101" pitchFamily="18" charset="-127"/>
                <a:ea typeface="궁서" panose="02030600000101010101" pitchFamily="18" charset="-127"/>
              </a:rPr>
              <a:t>일 소련군 점령</a:t>
            </a:r>
            <a:endParaRPr lang="en-US" altLang="ko-KR" dirty="0">
              <a:latin typeface="궁서" panose="02030600000101010101" pitchFamily="18" charset="-127"/>
              <a:ea typeface="궁서" panose="02030600000101010101" pitchFamily="18" charset="-127"/>
            </a:endParaRPr>
          </a:p>
          <a:p>
            <a:pPr marL="0" indent="0">
              <a:buNone/>
            </a:pPr>
            <a:r>
              <a:rPr lang="en-US" altLang="ko-KR" dirty="0">
                <a:latin typeface="궁서" panose="02030600000101010101" pitchFamily="18" charset="-127"/>
                <a:ea typeface="궁서" panose="02030600000101010101" pitchFamily="18" charset="-127"/>
              </a:rPr>
              <a:t>1948</a:t>
            </a:r>
            <a:r>
              <a:rPr lang="ko-KR" altLang="en-US" dirty="0">
                <a:latin typeface="궁서" panose="02030600000101010101" pitchFamily="18" charset="-127"/>
                <a:ea typeface="궁서" panose="02030600000101010101" pitchFamily="18" charset="-127"/>
              </a:rPr>
              <a:t>년 </a:t>
            </a:r>
            <a:r>
              <a:rPr lang="ko-KR" altLang="en-US" dirty="0" err="1">
                <a:latin typeface="궁서" panose="02030600000101010101" pitchFamily="18" charset="-127"/>
                <a:ea typeface="궁서" panose="02030600000101010101" pitchFamily="18" charset="-127"/>
              </a:rPr>
              <a:t>국공</a:t>
            </a:r>
            <a:r>
              <a:rPr lang="ko-KR" altLang="en-US" dirty="0">
                <a:latin typeface="궁서" panose="02030600000101010101" pitchFamily="18" charset="-127"/>
                <a:ea typeface="궁서" panose="02030600000101010101" pitchFamily="18" charset="-127"/>
              </a:rPr>
              <a:t> 내전으로 중국 공산당이 만주 장악</a:t>
            </a:r>
            <a:endParaRPr lang="en-US" altLang="ko-KR" dirty="0">
              <a:latin typeface="궁서" panose="02030600000101010101" pitchFamily="18" charset="-127"/>
              <a:ea typeface="궁서" panose="02030600000101010101" pitchFamily="18" charset="-127"/>
            </a:endParaRPr>
          </a:p>
          <a:p>
            <a:pPr marL="0" indent="0">
              <a:buNone/>
            </a:pPr>
            <a:r>
              <a:rPr lang="en-US" altLang="ko-KR" dirty="0">
                <a:latin typeface="궁서" panose="02030600000101010101" pitchFamily="18" charset="-127"/>
                <a:ea typeface="궁서" panose="02030600000101010101" pitchFamily="18" charset="-127"/>
              </a:rPr>
              <a:t>1962</a:t>
            </a:r>
            <a:r>
              <a:rPr lang="ko-KR" altLang="en-US" dirty="0">
                <a:latin typeface="궁서" panose="02030600000101010101" pitchFamily="18" charset="-127"/>
                <a:ea typeface="궁서" panose="02030600000101010101" pitchFamily="18" charset="-127"/>
              </a:rPr>
              <a:t>년 </a:t>
            </a:r>
            <a:r>
              <a:rPr lang="ko-KR" altLang="en-US" dirty="0" err="1">
                <a:latin typeface="궁서" panose="02030600000101010101" pitchFamily="18" charset="-127"/>
                <a:ea typeface="궁서" panose="02030600000101010101" pitchFamily="18" charset="-127"/>
              </a:rPr>
              <a:t>조중변계조약</a:t>
            </a:r>
            <a:r>
              <a:rPr lang="en-US" altLang="ko-KR" dirty="0">
                <a:latin typeface="궁서" panose="02030600000101010101" pitchFamily="18" charset="-127"/>
                <a:ea typeface="궁서" panose="02030600000101010101" pitchFamily="18" charset="-127"/>
              </a:rPr>
              <a:t>(?) </a:t>
            </a:r>
            <a:r>
              <a:rPr lang="ko-KR" altLang="en-US" dirty="0">
                <a:latin typeface="궁서" panose="02030600000101010101" pitchFamily="18" charset="-127"/>
                <a:ea typeface="궁서" panose="02030600000101010101" pitchFamily="18" charset="-127"/>
              </a:rPr>
              <a:t>북한과 중국간 국경조약</a:t>
            </a:r>
            <a:endParaRPr lang="en-US" altLang="ko-KR" dirty="0">
              <a:latin typeface="궁서" panose="02030600000101010101" pitchFamily="18" charset="-127"/>
              <a:ea typeface="궁서" panose="02030600000101010101" pitchFamily="18" charset="-127"/>
            </a:endParaRPr>
          </a:p>
          <a:p>
            <a:pPr marL="0" indent="0">
              <a:buNone/>
            </a:pPr>
            <a:endParaRPr lang="en-US" altLang="ko-KR" sz="2400" dirty="0">
              <a:latin typeface="궁서" panose="02030600000101010101" pitchFamily="18" charset="-127"/>
              <a:ea typeface="궁서" panose="02030600000101010101" pitchFamily="18" charset="-127"/>
            </a:endParaRPr>
          </a:p>
          <a:p>
            <a:pPr marL="385763" indent="-385763">
              <a:buAutoNum type="arabicPeriod"/>
            </a:pPr>
            <a:endParaRPr lang="ko-KR" altLang="en-US" sz="2400" dirty="0">
              <a:latin typeface="궁서" panose="02030600000101010101" pitchFamily="18" charset="-127"/>
              <a:ea typeface="궁서" panose="02030600000101010101" pitchFamily="18" charset="-127"/>
            </a:endParaRPr>
          </a:p>
        </p:txBody>
      </p:sp>
    </p:spTree>
    <p:extLst>
      <p:ext uri="{BB962C8B-B14F-4D97-AF65-F5344CB8AC3E}">
        <p14:creationId xmlns:p14="http://schemas.microsoft.com/office/powerpoint/2010/main" val="159397294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그림 4">
            <a:extLst>
              <a:ext uri="{FF2B5EF4-FFF2-40B4-BE49-F238E27FC236}">
                <a16:creationId xmlns:a16="http://schemas.microsoft.com/office/drawing/2014/main" id="{9E6C94D0-8C74-4B22-88DC-1B55EF84FF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제목 1"/>
          <p:cNvSpPr>
            <a:spLocks noGrp="1"/>
          </p:cNvSpPr>
          <p:nvPr>
            <p:ph type="title"/>
          </p:nvPr>
        </p:nvSpPr>
        <p:spPr/>
        <p:txBody>
          <a:bodyPr/>
          <a:lstStyle/>
          <a:p>
            <a:r>
              <a:rPr lang="ko-KR" altLang="en-US" dirty="0">
                <a:ln w="0"/>
                <a:solidFill>
                  <a:schemeClr val="tx1"/>
                </a:solidFill>
                <a:effectLst>
                  <a:outerShdw blurRad="38100" dist="19050" dir="2700000" algn="tl" rotWithShape="0">
                    <a:schemeClr val="dk1">
                      <a:alpha val="40000"/>
                    </a:schemeClr>
                  </a:outerShdw>
                </a:effectLst>
              </a:rPr>
              <a:t>광복 후 간도</a:t>
            </a:r>
          </a:p>
        </p:txBody>
      </p:sp>
      <p:sp>
        <p:nvSpPr>
          <p:cNvPr id="3" name="내용 개체 틀 2"/>
          <p:cNvSpPr>
            <a:spLocks noGrp="1"/>
          </p:cNvSpPr>
          <p:nvPr>
            <p:ph idx="1"/>
          </p:nvPr>
        </p:nvSpPr>
        <p:spPr>
          <a:xfrm>
            <a:off x="457200" y="1844824"/>
            <a:ext cx="8229600" cy="4525963"/>
          </a:xfrm>
        </p:spPr>
        <p:txBody>
          <a:bodyPr>
            <a:normAutofit/>
          </a:bodyPr>
          <a:lstStyle/>
          <a:p>
            <a:pPr marL="0" indent="0">
              <a:buNone/>
            </a:pPr>
            <a:r>
              <a:rPr lang="ko-KR" altLang="en-US" sz="4500" dirty="0">
                <a:latin typeface="궁서" panose="02030600000101010101" pitchFamily="18" charset="-127"/>
                <a:ea typeface="궁서" panose="02030600000101010101" pitchFamily="18" charset="-127"/>
              </a:rPr>
              <a:t>          </a:t>
            </a:r>
            <a:r>
              <a:rPr lang="ko-KR" altLang="en-US" sz="4800" dirty="0" err="1">
                <a:solidFill>
                  <a:srgbClr val="FF0000"/>
                </a:solidFill>
                <a:latin typeface="궁서" panose="02030600000101010101" pitchFamily="18" charset="-127"/>
                <a:ea typeface="궁서" panose="02030600000101010101" pitchFamily="18" charset="-127"/>
              </a:rPr>
              <a:t>조중변계조약</a:t>
            </a:r>
            <a:endParaRPr lang="en-US" altLang="ko-KR" sz="4800" dirty="0">
              <a:solidFill>
                <a:srgbClr val="FF0000"/>
              </a:solidFill>
              <a:latin typeface="궁서" panose="02030600000101010101" pitchFamily="18" charset="-127"/>
              <a:ea typeface="궁서" panose="02030600000101010101" pitchFamily="18" charset="-127"/>
            </a:endParaRPr>
          </a:p>
          <a:p>
            <a:pPr marL="0" indent="0">
              <a:buNone/>
            </a:pPr>
            <a:endParaRPr lang="en-US" altLang="ko-KR" sz="1500" dirty="0">
              <a:latin typeface="궁서" panose="02030600000101010101" pitchFamily="18" charset="-127"/>
              <a:ea typeface="궁서" panose="02030600000101010101" pitchFamily="18" charset="-127"/>
            </a:endParaRPr>
          </a:p>
          <a:p>
            <a:pPr marL="0" indent="0">
              <a:buNone/>
            </a:pPr>
            <a:endParaRPr lang="en-US" altLang="ko-KR" sz="1500" dirty="0">
              <a:latin typeface="궁서" panose="02030600000101010101" pitchFamily="18" charset="-127"/>
              <a:ea typeface="궁서" panose="02030600000101010101" pitchFamily="18" charset="-127"/>
            </a:endParaRPr>
          </a:p>
          <a:p>
            <a:pPr marL="0" indent="0">
              <a:buNone/>
            </a:pPr>
            <a:r>
              <a:rPr lang="en-US" altLang="ko-KR" sz="2000" dirty="0">
                <a:latin typeface="궁서" panose="02030600000101010101" pitchFamily="18" charset="-127"/>
                <a:ea typeface="궁서" panose="02030600000101010101" pitchFamily="18" charset="-127"/>
              </a:rPr>
              <a:t>1964</a:t>
            </a:r>
            <a:r>
              <a:rPr lang="ko-KR" altLang="en-US" sz="2000" dirty="0">
                <a:latin typeface="궁서" panose="02030600000101010101" pitchFamily="18" charset="-127"/>
                <a:ea typeface="궁서" panose="02030600000101010101" pitchFamily="18" charset="-127"/>
              </a:rPr>
              <a:t>년 </a:t>
            </a:r>
            <a:r>
              <a:rPr lang="en-US" altLang="ko-KR" sz="2000" dirty="0">
                <a:latin typeface="궁서" panose="02030600000101010101" pitchFamily="18" charset="-127"/>
                <a:ea typeface="궁서" panose="02030600000101010101" pitchFamily="18" charset="-127"/>
              </a:rPr>
              <a:t>3</a:t>
            </a:r>
            <a:r>
              <a:rPr lang="ko-KR" altLang="en-US" sz="2000" dirty="0">
                <a:latin typeface="궁서" panose="02030600000101010101" pitchFamily="18" charset="-127"/>
                <a:ea typeface="궁서" panose="02030600000101010101" pitchFamily="18" charset="-127"/>
              </a:rPr>
              <a:t>월 </a:t>
            </a:r>
            <a:r>
              <a:rPr lang="en-US" altLang="ko-KR" sz="2000" dirty="0">
                <a:latin typeface="궁서" panose="02030600000101010101" pitchFamily="18" charset="-127"/>
                <a:ea typeface="궁서" panose="02030600000101010101" pitchFamily="18" charset="-127"/>
              </a:rPr>
              <a:t>20</a:t>
            </a:r>
            <a:r>
              <a:rPr lang="ko-KR" altLang="en-US" sz="2000" dirty="0">
                <a:latin typeface="궁서" panose="02030600000101010101" pitchFamily="18" charset="-127"/>
                <a:ea typeface="궁서" panose="02030600000101010101" pitchFamily="18" charset="-127"/>
              </a:rPr>
              <a:t>일 북한의 통치자 김일성과 중국의 </a:t>
            </a:r>
            <a:r>
              <a:rPr lang="en-US" altLang="ko-KR" sz="2000" dirty="0">
                <a:latin typeface="궁서" panose="02030600000101010101" pitchFamily="18" charset="-127"/>
                <a:ea typeface="궁서" panose="02030600000101010101" pitchFamily="18" charset="-127"/>
              </a:rPr>
              <a:t>2</a:t>
            </a:r>
            <a:r>
              <a:rPr lang="ko-KR" altLang="en-US" sz="2000" dirty="0">
                <a:latin typeface="궁서" panose="02030600000101010101" pitchFamily="18" charset="-127"/>
                <a:ea typeface="궁서" panose="02030600000101010101" pitchFamily="18" charset="-127"/>
              </a:rPr>
              <a:t>인자 </a:t>
            </a:r>
            <a:r>
              <a:rPr lang="ko-KR" altLang="en-US" sz="2000" dirty="0" err="1">
                <a:latin typeface="궁서" panose="02030600000101010101" pitchFamily="18" charset="-127"/>
                <a:ea typeface="궁서" panose="02030600000101010101" pitchFamily="18" charset="-127"/>
              </a:rPr>
              <a:t>저우언라이사이에서</a:t>
            </a:r>
            <a:r>
              <a:rPr lang="ko-KR" altLang="en-US" sz="2000" dirty="0">
                <a:latin typeface="궁서" panose="02030600000101010101" pitchFamily="18" charset="-127"/>
                <a:ea typeface="궁서" panose="02030600000101010101" pitchFamily="18" charset="-127"/>
              </a:rPr>
              <a:t> 체결 →</a:t>
            </a:r>
            <a:endParaRPr lang="en-US" altLang="ko-KR" sz="2000" dirty="0">
              <a:latin typeface="궁서" panose="02030600000101010101" pitchFamily="18" charset="-127"/>
              <a:ea typeface="궁서" panose="02030600000101010101" pitchFamily="18" charset="-127"/>
            </a:endParaRPr>
          </a:p>
          <a:p>
            <a:pPr marL="0" indent="0">
              <a:buNone/>
            </a:pPr>
            <a:r>
              <a:rPr lang="ko-KR" altLang="en-US" sz="2000" dirty="0">
                <a:latin typeface="궁서" panose="02030600000101010101" pitchFamily="18" charset="-127"/>
                <a:ea typeface="궁서" panose="02030600000101010101" pitchFamily="18" charset="-127"/>
              </a:rPr>
              <a:t>북한과 중국은 </a:t>
            </a:r>
            <a:r>
              <a:rPr lang="ko-KR" altLang="en-US" sz="2000" dirty="0">
                <a:solidFill>
                  <a:srgbClr val="FF0000"/>
                </a:solidFill>
                <a:latin typeface="궁서" panose="02030600000101010101" pitchFamily="18" charset="-127"/>
                <a:ea typeface="궁서" panose="02030600000101010101" pitchFamily="18" charset="-127"/>
              </a:rPr>
              <a:t>간도</a:t>
            </a:r>
            <a:r>
              <a:rPr lang="ko-KR" altLang="en-US" sz="2000" dirty="0">
                <a:latin typeface="궁서" panose="02030600000101010101" pitchFamily="18" charset="-127"/>
                <a:ea typeface="궁서" panose="02030600000101010101" pitchFamily="18" charset="-127"/>
              </a:rPr>
              <a:t>의 중국 소유 인정</a:t>
            </a:r>
          </a:p>
        </p:txBody>
      </p:sp>
      <p:pic>
        <p:nvPicPr>
          <p:cNvPr id="4" name="그림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0072" y="3789040"/>
            <a:ext cx="2823411" cy="1728192"/>
          </a:xfrm>
          <a:prstGeom prst="rect">
            <a:avLst/>
          </a:prstGeom>
        </p:spPr>
      </p:pic>
    </p:spTree>
    <p:extLst>
      <p:ext uri="{BB962C8B-B14F-4D97-AF65-F5344CB8AC3E}">
        <p14:creationId xmlns:p14="http://schemas.microsoft.com/office/powerpoint/2010/main" val="91134986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04E3AEE7-118E-445A-AEF1-9A7DBDE27A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제목 1"/>
          <p:cNvSpPr>
            <a:spLocks noGrp="1"/>
          </p:cNvSpPr>
          <p:nvPr>
            <p:ph type="title"/>
          </p:nvPr>
        </p:nvSpPr>
        <p:spPr/>
        <p:txBody>
          <a:bodyPr/>
          <a:lstStyle/>
          <a:p>
            <a:r>
              <a:rPr lang="ko-KR" altLang="en-US" dirty="0">
                <a:ln w="0"/>
                <a:solidFill>
                  <a:schemeClr val="tx1"/>
                </a:solidFill>
                <a:effectLst>
                  <a:outerShdw blurRad="38100" dist="19050" dir="2700000" algn="tl" rotWithShape="0">
                    <a:schemeClr val="dk1">
                      <a:alpha val="40000"/>
                    </a:schemeClr>
                  </a:outerShdw>
                </a:effectLst>
              </a:rPr>
              <a:t>광복 후 간도</a:t>
            </a:r>
          </a:p>
        </p:txBody>
      </p:sp>
      <p:sp>
        <p:nvSpPr>
          <p:cNvPr id="3" name="내용 개체 틀 2"/>
          <p:cNvSpPr>
            <a:spLocks noGrp="1"/>
          </p:cNvSpPr>
          <p:nvPr>
            <p:ph idx="1"/>
          </p:nvPr>
        </p:nvSpPr>
        <p:spPr>
          <a:xfrm>
            <a:off x="487434" y="2332037"/>
            <a:ext cx="8229600" cy="3473227"/>
          </a:xfrm>
        </p:spPr>
        <p:txBody>
          <a:bodyPr>
            <a:normAutofit/>
          </a:bodyPr>
          <a:lstStyle/>
          <a:p>
            <a:pPr marL="0" indent="0">
              <a:buNone/>
            </a:pPr>
            <a:r>
              <a:rPr lang="en-US" altLang="ko-KR" sz="4500" dirty="0"/>
              <a:t>          </a:t>
            </a:r>
            <a:r>
              <a:rPr lang="ko-KR" altLang="en-US" sz="4500" dirty="0">
                <a:solidFill>
                  <a:srgbClr val="FF0000"/>
                </a:solidFill>
                <a:latin typeface="궁서" panose="02030600000101010101" pitchFamily="18" charset="-127"/>
                <a:ea typeface="궁서" panose="02030600000101010101" pitchFamily="18" charset="-127"/>
              </a:rPr>
              <a:t>대한민국</a:t>
            </a:r>
            <a:r>
              <a:rPr lang="ko-KR" altLang="en-US" sz="4500" dirty="0">
                <a:latin typeface="궁서" panose="02030600000101010101" pitchFamily="18" charset="-127"/>
                <a:ea typeface="궁서" panose="02030600000101010101" pitchFamily="18" charset="-127"/>
              </a:rPr>
              <a:t>과 간도</a:t>
            </a:r>
            <a:r>
              <a:rPr lang="en-US" altLang="ko-KR" sz="4500" dirty="0">
                <a:latin typeface="궁서" panose="02030600000101010101" pitchFamily="18" charset="-127"/>
                <a:ea typeface="궁서" panose="02030600000101010101" pitchFamily="18" charset="-127"/>
              </a:rPr>
              <a:t>?</a:t>
            </a:r>
          </a:p>
          <a:p>
            <a:pPr marL="0" indent="0">
              <a:buNone/>
            </a:pPr>
            <a:endParaRPr lang="en-US" altLang="ko-KR" sz="2400" dirty="0">
              <a:latin typeface="궁서" panose="02030600000101010101" pitchFamily="18" charset="-127"/>
              <a:ea typeface="궁서" panose="02030600000101010101" pitchFamily="18" charset="-127"/>
            </a:endParaRPr>
          </a:p>
          <a:p>
            <a:pPr marL="0" indent="0">
              <a:buNone/>
            </a:pPr>
            <a:r>
              <a:rPr lang="ko-KR" altLang="en-US" sz="2400" dirty="0">
                <a:latin typeface="궁서" panose="02030600000101010101" pitchFamily="18" charset="-127"/>
                <a:ea typeface="궁서" panose="02030600000101010101" pitchFamily="18" charset="-127"/>
              </a:rPr>
              <a:t>해방 이후 대한민국 정부는 물리적으로 한반도 북부에 대한 실효 지배 상실 → 간도에 대한 영유권을 주장할 처지 </a:t>
            </a:r>
            <a:r>
              <a:rPr lang="en-US" altLang="ko-KR" sz="2400" dirty="0">
                <a:latin typeface="궁서" panose="02030600000101010101" pitchFamily="18" charset="-127"/>
                <a:ea typeface="궁서" panose="02030600000101010101" pitchFamily="18" charset="-127"/>
              </a:rPr>
              <a:t>X </a:t>
            </a:r>
          </a:p>
          <a:p>
            <a:pPr marL="0" indent="0">
              <a:buNone/>
            </a:pPr>
            <a:endParaRPr lang="en-US" altLang="ko-KR" sz="2400" dirty="0">
              <a:latin typeface="궁서" panose="02030600000101010101" pitchFamily="18" charset="-127"/>
              <a:ea typeface="궁서" panose="02030600000101010101" pitchFamily="18" charset="-127"/>
            </a:endParaRPr>
          </a:p>
          <a:p>
            <a:pPr marL="385763" indent="-385763">
              <a:buAutoNum type="arabicPeriod"/>
            </a:pPr>
            <a:endParaRPr lang="ko-KR" altLang="en-US" sz="2400" dirty="0">
              <a:latin typeface="궁서" panose="02030600000101010101" pitchFamily="18" charset="-127"/>
              <a:ea typeface="궁서" panose="02030600000101010101" pitchFamily="18" charset="-127"/>
            </a:endParaRPr>
          </a:p>
        </p:txBody>
      </p:sp>
    </p:spTree>
    <p:extLst>
      <p:ext uri="{BB962C8B-B14F-4D97-AF65-F5344CB8AC3E}">
        <p14:creationId xmlns:p14="http://schemas.microsoft.com/office/powerpoint/2010/main" val="415971791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그림 8">
            <a:extLst>
              <a:ext uri="{FF2B5EF4-FFF2-40B4-BE49-F238E27FC236}">
                <a16:creationId xmlns:a16="http://schemas.microsoft.com/office/drawing/2014/main" id="{0234BD27-4EAC-4A1F-A5E1-36FD3B5FD1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제목 1"/>
          <p:cNvSpPr>
            <a:spLocks noGrp="1"/>
          </p:cNvSpPr>
          <p:nvPr>
            <p:ph type="title"/>
          </p:nvPr>
        </p:nvSpPr>
        <p:spPr/>
        <p:txBody>
          <a:bodyPr/>
          <a:lstStyle/>
          <a:p>
            <a:r>
              <a:rPr lang="ko-KR" altLang="en-US" dirty="0">
                <a:ln w="0"/>
                <a:solidFill>
                  <a:schemeClr val="tx1"/>
                </a:solidFill>
                <a:effectLst>
                  <a:outerShdw blurRad="38100" dist="19050" dir="2700000" algn="tl" rotWithShape="0">
                    <a:schemeClr val="dk1">
                      <a:alpha val="40000"/>
                    </a:schemeClr>
                  </a:outerShdw>
                </a:effectLst>
              </a:rPr>
              <a:t>간도 회복</a:t>
            </a:r>
          </a:p>
        </p:txBody>
      </p:sp>
      <p:sp>
        <p:nvSpPr>
          <p:cNvPr id="3" name="내용 개체 틀 2"/>
          <p:cNvSpPr>
            <a:spLocks noGrp="1"/>
          </p:cNvSpPr>
          <p:nvPr>
            <p:ph idx="1"/>
          </p:nvPr>
        </p:nvSpPr>
        <p:spPr/>
        <p:txBody>
          <a:bodyPr/>
          <a:lstStyle/>
          <a:p>
            <a:pPr marL="0" indent="0">
              <a:buNone/>
            </a:pPr>
            <a:r>
              <a:rPr lang="ko-KR" altLang="en-US" dirty="0">
                <a:latin typeface="궁서" panose="02030600000101010101" pitchFamily="18" charset="-127"/>
                <a:ea typeface="궁서" panose="02030600000101010101" pitchFamily="18" charset="-127"/>
              </a:rPr>
              <a:t>간도 지역을 대한민국으로 합병하려는 주장 및 운동</a:t>
            </a:r>
          </a:p>
        </p:txBody>
      </p:sp>
      <p:pic>
        <p:nvPicPr>
          <p:cNvPr id="4" name="그림 3" descr="파일:external/study.zumst.com/%EA%B0%84%EB%8F%84%EC%9D%98%20%EC%9C%84%EC%B9%98.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5696" y="3108235"/>
            <a:ext cx="1912603" cy="1870225"/>
          </a:xfrm>
          <a:prstGeom prst="rect">
            <a:avLst/>
          </a:prstGeom>
          <a:noFill/>
          <a:ln>
            <a:noFill/>
          </a:ln>
        </p:spPr>
      </p:pic>
      <p:pic>
        <p:nvPicPr>
          <p:cNvPr id="5" name="그림 4" descr="파일:연변 유엔 지도 .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74142" y="3108235"/>
            <a:ext cx="2072279" cy="1870225"/>
          </a:xfrm>
          <a:prstGeom prst="rect">
            <a:avLst/>
          </a:prstGeom>
          <a:noFill/>
          <a:ln>
            <a:noFill/>
          </a:ln>
        </p:spPr>
      </p:pic>
      <p:sp>
        <p:nvSpPr>
          <p:cNvPr id="7" name="TextBox 6"/>
          <p:cNvSpPr txBox="1"/>
          <p:nvPr/>
        </p:nvSpPr>
        <p:spPr>
          <a:xfrm>
            <a:off x="1035695" y="5068190"/>
            <a:ext cx="2181238" cy="646331"/>
          </a:xfrm>
          <a:prstGeom prst="rect">
            <a:avLst/>
          </a:prstGeom>
          <a:noFill/>
        </p:spPr>
        <p:txBody>
          <a:bodyPr wrap="square" rtlCol="0">
            <a:spAutoFit/>
          </a:bodyPr>
          <a:lstStyle/>
          <a:p>
            <a:r>
              <a:rPr lang="ko-KR" altLang="en-US" sz="1200" dirty="0">
                <a:latin typeface="궁서" panose="02030600000101010101" pitchFamily="18" charset="-127"/>
                <a:ea typeface="궁서" panose="02030600000101010101" pitchFamily="18" charset="-127"/>
              </a:rPr>
              <a:t>팽창주의적 성향을 가진 한국의 </a:t>
            </a:r>
            <a:r>
              <a:rPr lang="ko-KR" altLang="en-US" sz="1200" dirty="0" err="1">
                <a:latin typeface="궁서" panose="02030600000101010101" pitchFamily="18" charset="-127"/>
                <a:ea typeface="궁서" panose="02030600000101010101" pitchFamily="18" charset="-127"/>
              </a:rPr>
              <a:t>범민족주의</a:t>
            </a:r>
            <a:r>
              <a:rPr lang="ko-KR" altLang="en-US" sz="1200" dirty="0">
                <a:latin typeface="궁서" panose="02030600000101010101" pitchFamily="18" charset="-127"/>
                <a:ea typeface="궁서" panose="02030600000101010101" pitchFamily="18" charset="-127"/>
              </a:rPr>
              <a:t> 진영에서 주장하는 사진</a:t>
            </a:r>
          </a:p>
        </p:txBody>
      </p:sp>
      <p:sp>
        <p:nvSpPr>
          <p:cNvPr id="8" name="TextBox 7"/>
          <p:cNvSpPr txBox="1"/>
          <p:nvPr/>
        </p:nvSpPr>
        <p:spPr>
          <a:xfrm>
            <a:off x="5074142" y="5068190"/>
            <a:ext cx="2181238" cy="646331"/>
          </a:xfrm>
          <a:prstGeom prst="rect">
            <a:avLst/>
          </a:prstGeom>
          <a:noFill/>
        </p:spPr>
        <p:txBody>
          <a:bodyPr wrap="square" rtlCol="0">
            <a:spAutoFit/>
          </a:bodyPr>
          <a:lstStyle/>
          <a:p>
            <a:r>
              <a:rPr lang="en-US" altLang="ko-KR" sz="1200" dirty="0">
                <a:latin typeface="궁서" panose="02030600000101010101" pitchFamily="18" charset="-127"/>
                <a:ea typeface="궁서" panose="02030600000101010101" pitchFamily="18" charset="-127"/>
              </a:rPr>
              <a:t>UN</a:t>
            </a:r>
            <a:r>
              <a:rPr lang="ko-KR" altLang="en-US" sz="1200" dirty="0">
                <a:latin typeface="궁서" panose="02030600000101010101" pitchFamily="18" charset="-127"/>
                <a:ea typeface="궁서" panose="02030600000101010101" pitchFamily="18" charset="-127"/>
              </a:rPr>
              <a:t>의 세계지도에서는 간도라 설명하는 지역인 연변지역은 분명히 중국영토로 되어있다</a:t>
            </a:r>
            <a:r>
              <a:rPr lang="en-US" altLang="ko-KR" sz="1200" dirty="0">
                <a:latin typeface="궁서" panose="02030600000101010101" pitchFamily="18" charset="-127"/>
                <a:ea typeface="궁서" panose="02030600000101010101" pitchFamily="18" charset="-127"/>
              </a:rPr>
              <a:t>.</a:t>
            </a:r>
            <a:endParaRPr lang="ko-KR" altLang="en-US" sz="1200" dirty="0">
              <a:latin typeface="궁서" panose="02030600000101010101" pitchFamily="18" charset="-127"/>
              <a:ea typeface="궁서" panose="02030600000101010101" pitchFamily="18" charset="-127"/>
            </a:endParaRPr>
          </a:p>
        </p:txBody>
      </p:sp>
    </p:spTree>
    <p:extLst>
      <p:ext uri="{BB962C8B-B14F-4D97-AF65-F5344CB8AC3E}">
        <p14:creationId xmlns:p14="http://schemas.microsoft.com/office/powerpoint/2010/main" val="20865405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그림 5">
            <a:extLst>
              <a:ext uri="{FF2B5EF4-FFF2-40B4-BE49-F238E27FC236}">
                <a16:creationId xmlns:a16="http://schemas.microsoft.com/office/drawing/2014/main" id="{21D09D9C-6915-4685-9140-7AADA50123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제목 1"/>
          <p:cNvSpPr>
            <a:spLocks noGrp="1"/>
          </p:cNvSpPr>
          <p:nvPr>
            <p:ph type="title"/>
          </p:nvPr>
        </p:nvSpPr>
        <p:spPr/>
        <p:txBody>
          <a:bodyPr/>
          <a:lstStyle/>
          <a:p>
            <a:r>
              <a:rPr lang="ko-KR" altLang="en-US" dirty="0">
                <a:ln w="0"/>
                <a:solidFill>
                  <a:schemeClr val="tx1"/>
                </a:solidFill>
                <a:effectLst>
                  <a:outerShdw blurRad="38100" dist="19050" dir="2700000" algn="tl" rotWithShape="0">
                    <a:schemeClr val="dk1">
                      <a:alpha val="40000"/>
                    </a:schemeClr>
                  </a:outerShdw>
                </a:effectLst>
              </a:rPr>
              <a:t>간도 회복</a:t>
            </a:r>
          </a:p>
        </p:txBody>
      </p:sp>
      <p:pic>
        <p:nvPicPr>
          <p:cNvPr id="4" name="그림 3" descr="파일:external/study.zumst.com/%EA%B0%84%EB%8F%84%EC%9D%98%20%EC%9C%84%EC%B9%98.png"/>
          <p:cNvPicPr/>
          <p:nvPr/>
        </p:nvPicPr>
        <p:blipFill>
          <a:blip r:embed="rId3">
            <a:extLst>
              <a:ext uri="{28A0092B-C50C-407E-A947-70E740481C1C}">
                <a14:useLocalDpi xmlns:a14="http://schemas.microsoft.com/office/drawing/2010/main" val="0"/>
              </a:ext>
            </a:extLst>
          </a:blip>
          <a:srcRect/>
          <a:stretch>
            <a:fillRect/>
          </a:stretch>
        </p:blipFill>
        <p:spPr bwMode="auto">
          <a:xfrm>
            <a:off x="2295323" y="1808030"/>
            <a:ext cx="4486295" cy="3467646"/>
          </a:xfrm>
          <a:prstGeom prst="rect">
            <a:avLst/>
          </a:prstGeom>
          <a:noFill/>
          <a:ln>
            <a:noFill/>
          </a:ln>
        </p:spPr>
      </p:pic>
      <p:sp>
        <p:nvSpPr>
          <p:cNvPr id="7" name="TextBox 6"/>
          <p:cNvSpPr txBox="1"/>
          <p:nvPr/>
        </p:nvSpPr>
        <p:spPr>
          <a:xfrm>
            <a:off x="2295322" y="5440361"/>
            <a:ext cx="4796957" cy="646331"/>
          </a:xfrm>
          <a:prstGeom prst="rect">
            <a:avLst/>
          </a:prstGeom>
          <a:noFill/>
        </p:spPr>
        <p:txBody>
          <a:bodyPr wrap="square" rtlCol="0">
            <a:spAutoFit/>
          </a:bodyPr>
          <a:lstStyle/>
          <a:p>
            <a:r>
              <a:rPr lang="ko-KR" altLang="en-US" dirty="0">
                <a:latin typeface="궁서" panose="02030600000101010101" pitchFamily="18" charset="-127"/>
                <a:ea typeface="궁서" panose="02030600000101010101" pitchFamily="18" charset="-127"/>
              </a:rPr>
              <a:t>팽창주의적 성향을 가진 한국의 </a:t>
            </a:r>
            <a:r>
              <a:rPr lang="ko-KR" altLang="en-US" dirty="0" err="1">
                <a:latin typeface="궁서" panose="02030600000101010101" pitchFamily="18" charset="-127"/>
                <a:ea typeface="궁서" panose="02030600000101010101" pitchFamily="18" charset="-127"/>
              </a:rPr>
              <a:t>범민족주의</a:t>
            </a:r>
            <a:r>
              <a:rPr lang="ko-KR" altLang="en-US" dirty="0">
                <a:latin typeface="궁서" panose="02030600000101010101" pitchFamily="18" charset="-127"/>
                <a:ea typeface="궁서" panose="02030600000101010101" pitchFamily="18" charset="-127"/>
              </a:rPr>
              <a:t> 진영에서 주장하는 사진</a:t>
            </a:r>
          </a:p>
        </p:txBody>
      </p:sp>
    </p:spTree>
    <p:extLst>
      <p:ext uri="{BB962C8B-B14F-4D97-AF65-F5344CB8AC3E}">
        <p14:creationId xmlns:p14="http://schemas.microsoft.com/office/powerpoint/2010/main" val="417769605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그림 5">
            <a:extLst>
              <a:ext uri="{FF2B5EF4-FFF2-40B4-BE49-F238E27FC236}">
                <a16:creationId xmlns:a16="http://schemas.microsoft.com/office/drawing/2014/main" id="{A2149A2C-7C09-476E-88BB-5EB1EBAB25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제목 1"/>
          <p:cNvSpPr>
            <a:spLocks noGrp="1"/>
          </p:cNvSpPr>
          <p:nvPr>
            <p:ph type="title"/>
          </p:nvPr>
        </p:nvSpPr>
        <p:spPr>
          <a:xfrm>
            <a:off x="457200" y="274638"/>
            <a:ext cx="8229600" cy="1143000"/>
          </a:xfrm>
        </p:spPr>
        <p:txBody>
          <a:bodyPr/>
          <a:lstStyle/>
          <a:p>
            <a:r>
              <a:rPr lang="ko-KR" altLang="en-US" dirty="0">
                <a:ln w="0"/>
                <a:solidFill>
                  <a:schemeClr val="tx1"/>
                </a:solidFill>
                <a:effectLst>
                  <a:outerShdw blurRad="38100" dist="19050" dir="2700000" algn="tl" rotWithShape="0">
                    <a:schemeClr val="dk1">
                      <a:alpha val="40000"/>
                    </a:schemeClr>
                  </a:outerShdw>
                </a:effectLst>
              </a:rPr>
              <a:t>간도 회복</a:t>
            </a:r>
          </a:p>
        </p:txBody>
      </p:sp>
      <p:pic>
        <p:nvPicPr>
          <p:cNvPr id="5" name="그림 4" descr="파일:연변 유엔 지도 .png"/>
          <p:cNvPicPr/>
          <p:nvPr/>
        </p:nvPicPr>
        <p:blipFill>
          <a:blip r:embed="rId3">
            <a:extLst>
              <a:ext uri="{28A0092B-C50C-407E-A947-70E740481C1C}">
                <a14:useLocalDpi xmlns:a14="http://schemas.microsoft.com/office/drawing/2010/main" val="0"/>
              </a:ext>
            </a:extLst>
          </a:blip>
          <a:srcRect/>
          <a:stretch>
            <a:fillRect/>
          </a:stretch>
        </p:blipFill>
        <p:spPr bwMode="auto">
          <a:xfrm>
            <a:off x="2159732" y="1594809"/>
            <a:ext cx="4824536" cy="3739554"/>
          </a:xfrm>
          <a:prstGeom prst="rect">
            <a:avLst/>
          </a:prstGeom>
          <a:noFill/>
          <a:ln>
            <a:noFill/>
          </a:ln>
        </p:spPr>
      </p:pic>
      <p:sp>
        <p:nvSpPr>
          <p:cNvPr id="8" name="TextBox 7"/>
          <p:cNvSpPr txBox="1"/>
          <p:nvPr/>
        </p:nvSpPr>
        <p:spPr>
          <a:xfrm>
            <a:off x="2051720" y="5502724"/>
            <a:ext cx="4932548" cy="1015663"/>
          </a:xfrm>
          <a:prstGeom prst="rect">
            <a:avLst/>
          </a:prstGeom>
          <a:noFill/>
        </p:spPr>
        <p:txBody>
          <a:bodyPr wrap="square" rtlCol="0">
            <a:spAutoFit/>
          </a:bodyPr>
          <a:lstStyle/>
          <a:p>
            <a:r>
              <a:rPr lang="en-US" altLang="ko-KR" sz="2000" dirty="0">
                <a:latin typeface="궁서" panose="02030600000101010101" pitchFamily="18" charset="-127"/>
                <a:ea typeface="궁서" panose="02030600000101010101" pitchFamily="18" charset="-127"/>
              </a:rPr>
              <a:t>UN</a:t>
            </a:r>
            <a:r>
              <a:rPr lang="ko-KR" altLang="en-US" sz="2000" dirty="0">
                <a:latin typeface="궁서" panose="02030600000101010101" pitchFamily="18" charset="-127"/>
                <a:ea typeface="궁서" panose="02030600000101010101" pitchFamily="18" charset="-127"/>
              </a:rPr>
              <a:t>의 세계지도에서는 간도라 설명하는 지역인 연변지역은 분명히 중국영토로 되어있다</a:t>
            </a:r>
            <a:r>
              <a:rPr lang="en-US" altLang="ko-KR" sz="2000" dirty="0">
                <a:latin typeface="궁서" panose="02030600000101010101" pitchFamily="18" charset="-127"/>
                <a:ea typeface="궁서" panose="02030600000101010101" pitchFamily="18" charset="-127"/>
              </a:rPr>
              <a:t>.</a:t>
            </a:r>
            <a:endParaRPr lang="ko-KR" altLang="en-US" sz="2000" dirty="0">
              <a:latin typeface="궁서" panose="02030600000101010101" pitchFamily="18" charset="-127"/>
              <a:ea typeface="궁서" panose="02030600000101010101" pitchFamily="18" charset="-127"/>
            </a:endParaRPr>
          </a:p>
        </p:txBody>
      </p:sp>
    </p:spTree>
    <p:extLst>
      <p:ext uri="{BB962C8B-B14F-4D97-AF65-F5344CB8AC3E}">
        <p14:creationId xmlns:p14="http://schemas.microsoft.com/office/powerpoint/2010/main" val="118167496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그림 4">
            <a:extLst>
              <a:ext uri="{FF2B5EF4-FFF2-40B4-BE49-F238E27FC236}">
                <a16:creationId xmlns:a16="http://schemas.microsoft.com/office/drawing/2014/main" id="{150F23AF-9657-49B9-921F-299BEE5C27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제목 1"/>
          <p:cNvSpPr>
            <a:spLocks noGrp="1"/>
          </p:cNvSpPr>
          <p:nvPr>
            <p:ph type="title"/>
          </p:nvPr>
        </p:nvSpPr>
        <p:spPr/>
        <p:txBody>
          <a:bodyPr/>
          <a:lstStyle/>
          <a:p>
            <a:r>
              <a:rPr lang="ko-KR" altLang="en-US" dirty="0">
                <a:ln w="0"/>
                <a:solidFill>
                  <a:schemeClr val="tx1"/>
                </a:solidFill>
                <a:effectLst>
                  <a:outerShdw blurRad="38100" dist="19050" dir="2700000" algn="tl" rotWithShape="0">
                    <a:schemeClr val="dk1">
                      <a:alpha val="40000"/>
                    </a:schemeClr>
                  </a:outerShdw>
                </a:effectLst>
              </a:rPr>
              <a:t>간도 회복 가능성</a:t>
            </a:r>
            <a:r>
              <a:rPr lang="en-US" altLang="ko-KR" dirty="0">
                <a:ln w="0"/>
                <a:solidFill>
                  <a:schemeClr val="tx1"/>
                </a:solidFill>
                <a:effectLst>
                  <a:outerShdw blurRad="38100" dist="19050" dir="2700000" algn="tl" rotWithShape="0">
                    <a:schemeClr val="dk1">
                      <a:alpha val="40000"/>
                    </a:schemeClr>
                  </a:outerShdw>
                </a:effectLst>
              </a:rPr>
              <a:t>?</a:t>
            </a:r>
            <a:endParaRPr lang="ko-KR" altLang="en-US" dirty="0">
              <a:ln w="0"/>
              <a:solidFill>
                <a:schemeClr val="tx1"/>
              </a:solidFill>
              <a:effectLst>
                <a:outerShdw blurRad="38100" dist="19050" dir="2700000" algn="tl" rotWithShape="0">
                  <a:schemeClr val="dk1">
                    <a:alpha val="40000"/>
                  </a:schemeClr>
                </a:outerShdw>
              </a:effectLst>
            </a:endParaRPr>
          </a:p>
        </p:txBody>
      </p:sp>
      <p:sp>
        <p:nvSpPr>
          <p:cNvPr id="4" name="내용 개체 틀 3"/>
          <p:cNvSpPr>
            <a:spLocks noGrp="1"/>
          </p:cNvSpPr>
          <p:nvPr>
            <p:ph idx="1"/>
          </p:nvPr>
        </p:nvSpPr>
        <p:spPr>
          <a:xfrm>
            <a:off x="457200" y="1988840"/>
            <a:ext cx="8352928" cy="4104456"/>
          </a:xfrm>
        </p:spPr>
        <p:txBody>
          <a:bodyPr>
            <a:noAutofit/>
          </a:bodyPr>
          <a:lstStyle/>
          <a:p>
            <a:r>
              <a:rPr lang="ko-KR" altLang="ko-KR" sz="3600" dirty="0">
                <a:solidFill>
                  <a:srgbClr val="FF0000"/>
                </a:solidFill>
                <a:latin typeface="궁서" panose="02030600000101010101" pitchFamily="18" charset="-127"/>
                <a:ea typeface="궁서" panose="02030600000101010101" pitchFamily="18" charset="-127"/>
              </a:rPr>
              <a:t>사실상 없다</a:t>
            </a:r>
            <a:r>
              <a:rPr lang="en-US" altLang="ko-KR" sz="3600" dirty="0">
                <a:latin typeface="궁서" panose="02030600000101010101" pitchFamily="18" charset="-127"/>
                <a:ea typeface="궁서" panose="02030600000101010101" pitchFamily="18" charset="-127"/>
              </a:rPr>
              <a:t>. </a:t>
            </a:r>
            <a:r>
              <a:rPr lang="ko-KR" altLang="ko-KR" sz="3600" dirty="0">
                <a:latin typeface="궁서" panose="02030600000101010101" pitchFamily="18" charset="-127"/>
                <a:ea typeface="궁서" panose="02030600000101010101" pitchFamily="18" charset="-127"/>
              </a:rPr>
              <a:t>남북통일이 이루어지기 전까지는 물리적으로도 </a:t>
            </a:r>
            <a:r>
              <a:rPr lang="ko-KR" altLang="ko-KR" sz="3600" dirty="0">
                <a:solidFill>
                  <a:srgbClr val="FF0000"/>
                </a:solidFill>
                <a:latin typeface="궁서" panose="02030600000101010101" pitchFamily="18" charset="-127"/>
                <a:ea typeface="궁서" panose="02030600000101010101" pitchFamily="18" charset="-127"/>
              </a:rPr>
              <a:t>불가능</a:t>
            </a:r>
            <a:r>
              <a:rPr lang="ko-KR" altLang="ko-KR" sz="3600" dirty="0">
                <a:latin typeface="궁서" panose="02030600000101010101" pitchFamily="18" charset="-127"/>
                <a:ea typeface="궁서" panose="02030600000101010101" pitchFamily="18" charset="-127"/>
              </a:rPr>
              <a:t>하다</a:t>
            </a:r>
            <a:r>
              <a:rPr lang="en-US" altLang="ko-KR" sz="3600" dirty="0">
                <a:latin typeface="궁서" panose="02030600000101010101" pitchFamily="18" charset="-127"/>
                <a:ea typeface="궁서" panose="02030600000101010101" pitchFamily="18" charset="-127"/>
              </a:rPr>
              <a:t>. </a:t>
            </a:r>
            <a:r>
              <a:rPr lang="ko-KR" altLang="ko-KR" sz="3600" dirty="0">
                <a:latin typeface="궁서" panose="02030600000101010101" pitchFamily="18" charset="-127"/>
                <a:ea typeface="궁서" panose="02030600000101010101" pitchFamily="18" charset="-127"/>
              </a:rPr>
              <a:t>상식적으로 통일 이후에 자국 땅을 빼앗아가겠다는 국가를 외교적으로 지지해주기를 기대하는 것 자체가 이상한 것이다</a:t>
            </a:r>
            <a:r>
              <a:rPr lang="en-US" altLang="ko-KR" sz="3600" dirty="0">
                <a:latin typeface="궁서" panose="02030600000101010101" pitchFamily="18" charset="-127"/>
                <a:ea typeface="궁서" panose="02030600000101010101" pitchFamily="18" charset="-127"/>
              </a:rPr>
              <a:t>. </a:t>
            </a:r>
            <a:r>
              <a:rPr lang="ko-KR" altLang="ko-KR" sz="3600" dirty="0">
                <a:latin typeface="궁서" panose="02030600000101010101" pitchFamily="18" charset="-127"/>
                <a:ea typeface="궁서" panose="02030600000101010101" pitchFamily="18" charset="-127"/>
              </a:rPr>
              <a:t>한국의 간도회복은 명분의 타당성 자체도 미지수이다</a:t>
            </a:r>
            <a:endParaRPr lang="ko-KR" altLang="en-US" sz="3600" dirty="0">
              <a:latin typeface="궁서" panose="02030600000101010101" pitchFamily="18" charset="-127"/>
              <a:ea typeface="궁서" panose="02030600000101010101" pitchFamily="18" charset="-127"/>
            </a:endParaRPr>
          </a:p>
        </p:txBody>
      </p:sp>
    </p:spTree>
    <p:extLst>
      <p:ext uri="{BB962C8B-B14F-4D97-AF65-F5344CB8AC3E}">
        <p14:creationId xmlns:p14="http://schemas.microsoft.com/office/powerpoint/2010/main" val="326569674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그림 12">
            <a:extLst>
              <a:ext uri="{FF2B5EF4-FFF2-40B4-BE49-F238E27FC236}">
                <a16:creationId xmlns:a16="http://schemas.microsoft.com/office/drawing/2014/main" id="{134ECB50-8641-44EE-A153-1336866148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제목 1"/>
          <p:cNvSpPr>
            <a:spLocks noGrp="1"/>
          </p:cNvSpPr>
          <p:nvPr>
            <p:ph type="title"/>
          </p:nvPr>
        </p:nvSpPr>
        <p:spPr/>
        <p:txBody>
          <a:bodyPr/>
          <a:lstStyle/>
          <a:p>
            <a:r>
              <a:rPr lang="ko-KR" altLang="en-US" b="1" dirty="0">
                <a:ln w="22225">
                  <a:solidFill>
                    <a:schemeClr val="accent2"/>
                  </a:solidFill>
                  <a:prstDash val="solid"/>
                </a:ln>
                <a:solidFill>
                  <a:schemeClr val="accent2">
                    <a:lumMod val="40000"/>
                    <a:lumOff val="60000"/>
                  </a:schemeClr>
                </a:solidFill>
              </a:rPr>
              <a:t>간도에 대한 나의 생각</a:t>
            </a:r>
          </a:p>
        </p:txBody>
      </p:sp>
      <p:pic>
        <p:nvPicPr>
          <p:cNvPr id="4" name="Picture 2" descr="파일:Roman_Empire_Trajan_117AD.pn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583519" y="3151545"/>
            <a:ext cx="1602750" cy="97447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파일:r3KQbc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30134" y="2911885"/>
            <a:ext cx="1679400" cy="132065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파일:1024px-Italy_on_the_globe_(Europe_centered).sv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67564" y="2785702"/>
            <a:ext cx="1706159" cy="170615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326592" y="3510719"/>
            <a:ext cx="384561" cy="300082"/>
          </a:xfrm>
          <a:prstGeom prst="rect">
            <a:avLst/>
          </a:prstGeom>
          <a:noFill/>
        </p:spPr>
        <p:txBody>
          <a:bodyPr wrap="square" rtlCol="0">
            <a:spAutoFit/>
          </a:bodyPr>
          <a:lstStyle/>
          <a:p>
            <a:r>
              <a:rPr lang="ko-KR" altLang="en-US" sz="1350" dirty="0"/>
              <a:t>→</a:t>
            </a:r>
          </a:p>
        </p:txBody>
      </p:sp>
      <p:pic>
        <p:nvPicPr>
          <p:cNvPr id="8" name="그림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36539" y="2911885"/>
            <a:ext cx="1766690" cy="1340315"/>
          </a:xfrm>
          <a:prstGeom prst="rect">
            <a:avLst/>
          </a:prstGeom>
        </p:spPr>
      </p:pic>
      <p:sp>
        <p:nvSpPr>
          <p:cNvPr id="9" name="TextBox 8"/>
          <p:cNvSpPr txBox="1"/>
          <p:nvPr/>
        </p:nvSpPr>
        <p:spPr>
          <a:xfrm>
            <a:off x="6338752" y="3510719"/>
            <a:ext cx="397787" cy="300082"/>
          </a:xfrm>
          <a:prstGeom prst="rect">
            <a:avLst/>
          </a:prstGeom>
          <a:noFill/>
        </p:spPr>
        <p:txBody>
          <a:bodyPr wrap="square" rtlCol="0">
            <a:spAutoFit/>
          </a:bodyPr>
          <a:lstStyle/>
          <a:p>
            <a:r>
              <a:rPr lang="ko-KR" altLang="en-US" sz="1350" dirty="0"/>
              <a:t>→</a:t>
            </a:r>
          </a:p>
        </p:txBody>
      </p:sp>
      <p:sp>
        <p:nvSpPr>
          <p:cNvPr id="10" name="TextBox 9"/>
          <p:cNvSpPr txBox="1"/>
          <p:nvPr/>
        </p:nvSpPr>
        <p:spPr>
          <a:xfrm>
            <a:off x="647344" y="4337525"/>
            <a:ext cx="3826379" cy="507831"/>
          </a:xfrm>
          <a:prstGeom prst="rect">
            <a:avLst/>
          </a:prstGeom>
          <a:noFill/>
        </p:spPr>
        <p:txBody>
          <a:bodyPr wrap="square" rtlCol="0">
            <a:spAutoFit/>
          </a:bodyPr>
          <a:lstStyle/>
          <a:p>
            <a:endParaRPr lang="en-US" altLang="ko-KR" sz="1350" dirty="0"/>
          </a:p>
          <a:p>
            <a:r>
              <a:rPr lang="ko-KR" altLang="en-US" sz="1350" dirty="0"/>
              <a:t>로마제국 최대 강역      →        현재 이탈리아</a:t>
            </a:r>
          </a:p>
        </p:txBody>
      </p:sp>
      <p:sp>
        <p:nvSpPr>
          <p:cNvPr id="11" name="TextBox 10"/>
          <p:cNvSpPr txBox="1"/>
          <p:nvPr/>
        </p:nvSpPr>
        <p:spPr>
          <a:xfrm>
            <a:off x="4339128" y="4491860"/>
            <a:ext cx="4164101" cy="300082"/>
          </a:xfrm>
          <a:prstGeom prst="rect">
            <a:avLst/>
          </a:prstGeom>
          <a:noFill/>
        </p:spPr>
        <p:txBody>
          <a:bodyPr wrap="square" rtlCol="0">
            <a:spAutoFit/>
          </a:bodyPr>
          <a:lstStyle/>
          <a:p>
            <a:r>
              <a:rPr lang="en-US" altLang="ko-KR" sz="1350" dirty="0"/>
              <a:t>    </a:t>
            </a:r>
            <a:r>
              <a:rPr lang="ko-KR" altLang="en-US" sz="1350" dirty="0"/>
              <a:t>몽골제국 최대 강역     →       현재 몽골 공화국</a:t>
            </a:r>
          </a:p>
        </p:txBody>
      </p:sp>
      <p:sp>
        <p:nvSpPr>
          <p:cNvPr id="12" name="TextBox 11"/>
          <p:cNvSpPr txBox="1"/>
          <p:nvPr/>
        </p:nvSpPr>
        <p:spPr>
          <a:xfrm>
            <a:off x="683568" y="4951987"/>
            <a:ext cx="7819661" cy="415498"/>
          </a:xfrm>
          <a:prstGeom prst="rect">
            <a:avLst/>
          </a:prstGeom>
          <a:noFill/>
        </p:spPr>
        <p:txBody>
          <a:bodyPr wrap="square" rtlCol="0">
            <a:spAutoFit/>
          </a:bodyPr>
          <a:lstStyle/>
          <a:p>
            <a:r>
              <a:rPr lang="ko-KR" altLang="en-US" sz="2100" dirty="0">
                <a:solidFill>
                  <a:srgbClr val="FF0000"/>
                </a:solidFill>
              </a:rPr>
              <a:t>명분도 없고 현실성도 없다</a:t>
            </a:r>
            <a:r>
              <a:rPr lang="en-US" altLang="ko-KR" sz="2100" dirty="0">
                <a:solidFill>
                  <a:srgbClr val="FF0000"/>
                </a:solidFill>
              </a:rPr>
              <a:t>. </a:t>
            </a:r>
            <a:r>
              <a:rPr lang="ko-KR" altLang="en-US" sz="2100" dirty="0">
                <a:solidFill>
                  <a:srgbClr val="FF0000"/>
                </a:solidFill>
              </a:rPr>
              <a:t>이거랑 다를 바가 없다고 생각한다</a:t>
            </a:r>
            <a:r>
              <a:rPr lang="en-US" altLang="ko-KR" sz="1350" dirty="0"/>
              <a:t>.</a:t>
            </a:r>
            <a:endParaRPr lang="ko-KR" altLang="en-US" sz="1350" dirty="0"/>
          </a:p>
        </p:txBody>
      </p:sp>
    </p:spTree>
    <p:extLst>
      <p:ext uri="{BB962C8B-B14F-4D97-AF65-F5344CB8AC3E}">
        <p14:creationId xmlns:p14="http://schemas.microsoft.com/office/powerpoint/2010/main" val="21544352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B574144-B8ED-4085-BF01-A4A7E5745A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제목 1"/>
          <p:cNvSpPr>
            <a:spLocks noGrp="1"/>
          </p:cNvSpPr>
          <p:nvPr>
            <p:ph type="title"/>
          </p:nvPr>
        </p:nvSpPr>
        <p:spPr>
          <a:xfrm>
            <a:off x="467544" y="2276872"/>
            <a:ext cx="7920880" cy="2016224"/>
          </a:xfrm>
        </p:spPr>
        <p:txBody>
          <a:bodyPr>
            <a:normAutofit fontScale="90000"/>
          </a:bodyPr>
          <a:lstStyle/>
          <a:p>
            <a:r>
              <a:rPr lang="en-US" altLang="ko-KR" dirty="0">
                <a:solidFill>
                  <a:schemeClr val="accent5"/>
                </a:solidFill>
              </a:rPr>
              <a:t>https://news.naver.com/main/read.nhn?mode=LPOD&amp;mid=tvh&amp;oid=052&amp;aid=0000264587</a:t>
            </a:r>
            <a:endParaRPr lang="ko-KR" altLang="en-US" dirty="0">
              <a:solidFill>
                <a:schemeClr val="accent5"/>
              </a:solidFill>
            </a:endParaRPr>
          </a:p>
        </p:txBody>
      </p:sp>
      <p:sp>
        <p:nvSpPr>
          <p:cNvPr id="3" name="TextBox 2"/>
          <p:cNvSpPr txBox="1"/>
          <p:nvPr/>
        </p:nvSpPr>
        <p:spPr>
          <a:xfrm>
            <a:off x="395536" y="764704"/>
            <a:ext cx="6696744" cy="707886"/>
          </a:xfrm>
          <a:prstGeom prst="rect">
            <a:avLst/>
          </a:prstGeom>
          <a:noFill/>
        </p:spPr>
        <p:txBody>
          <a:bodyPr wrap="square" rtlCol="0">
            <a:spAutoFit/>
          </a:bodyPr>
          <a:lstStyle/>
          <a:p>
            <a:r>
              <a:rPr lang="ko-KR" altLang="en-US" sz="4000" dirty="0">
                <a:solidFill>
                  <a:schemeClr val="accent5"/>
                </a:solidFill>
              </a:rPr>
              <a:t>동영상 보고 가겠습니다</a:t>
            </a:r>
            <a:r>
              <a:rPr lang="en-US" altLang="ko-KR" sz="4000" dirty="0">
                <a:solidFill>
                  <a:schemeClr val="accent5"/>
                </a:solidFill>
              </a:rPr>
              <a:t>~~</a:t>
            </a:r>
            <a:endParaRPr lang="ko-KR" altLang="en-US" sz="4000" dirty="0">
              <a:solidFill>
                <a:schemeClr val="accent5"/>
              </a:solidFill>
            </a:endParaRPr>
          </a:p>
        </p:txBody>
      </p:sp>
    </p:spTree>
    <p:extLst>
      <p:ext uri="{BB962C8B-B14F-4D97-AF65-F5344CB8AC3E}">
        <p14:creationId xmlns:p14="http://schemas.microsoft.com/office/powerpoint/2010/main" val="227235457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E8A29ABA-3C11-41D1-A763-52D4DC7CEF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제목 1"/>
          <p:cNvSpPr>
            <a:spLocks noGrp="1"/>
          </p:cNvSpPr>
          <p:nvPr>
            <p:ph type="title"/>
          </p:nvPr>
        </p:nvSpPr>
        <p:spPr>
          <a:xfrm>
            <a:off x="971551" y="1632306"/>
            <a:ext cx="7200897" cy="977900"/>
          </a:xfrm>
        </p:spPr>
        <p:txBody>
          <a:bodyPr/>
          <a:lstStyle/>
          <a:p>
            <a:endParaRPr lang="ko-KR" altLang="en-US" dirty="0"/>
          </a:p>
        </p:txBody>
      </p:sp>
      <p:sp>
        <p:nvSpPr>
          <p:cNvPr id="3" name="내용 개체 틀 2"/>
          <p:cNvSpPr>
            <a:spLocks noGrp="1"/>
          </p:cNvSpPr>
          <p:nvPr>
            <p:ph idx="1"/>
          </p:nvPr>
        </p:nvSpPr>
        <p:spPr/>
        <p:txBody>
          <a:bodyPr>
            <a:normAutofit/>
          </a:bodyPr>
          <a:lstStyle/>
          <a:p>
            <a:pPr marL="0" indent="0">
              <a:buNone/>
            </a:pPr>
            <a:r>
              <a:rPr lang="en-US" altLang="ko-KR" sz="7200" dirty="0"/>
              <a:t>          END</a:t>
            </a:r>
            <a:endParaRPr lang="ko-KR" altLang="en-US" sz="7200" dirty="0"/>
          </a:p>
        </p:txBody>
      </p:sp>
    </p:spTree>
    <p:extLst>
      <p:ext uri="{BB962C8B-B14F-4D97-AF65-F5344CB8AC3E}">
        <p14:creationId xmlns:p14="http://schemas.microsoft.com/office/powerpoint/2010/main" val="178398429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60FE6683-9048-4042-964A-7E03FF5378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제목 1">
            <a:extLst>
              <a:ext uri="{FF2B5EF4-FFF2-40B4-BE49-F238E27FC236}">
                <a16:creationId xmlns:a16="http://schemas.microsoft.com/office/drawing/2014/main" id="{4B1C78D3-FDF4-409C-A7B2-211596F9ACC8}"/>
              </a:ext>
            </a:extLst>
          </p:cNvPr>
          <p:cNvSpPr>
            <a:spLocks noGrp="1"/>
          </p:cNvSpPr>
          <p:nvPr>
            <p:ph type="ctrTitle"/>
          </p:nvPr>
        </p:nvSpPr>
        <p:spPr>
          <a:xfrm>
            <a:off x="395536" y="1844824"/>
            <a:ext cx="6353953" cy="2007375"/>
          </a:xfrm>
        </p:spPr>
        <p:txBody>
          <a:bodyPr>
            <a:normAutofit/>
          </a:bodyPr>
          <a:lstStyle/>
          <a:p>
            <a:r>
              <a:rPr lang="ko-KR" altLang="en-US" sz="5400" dirty="0"/>
              <a:t>잃어버린 땅</a:t>
            </a:r>
          </a:p>
        </p:txBody>
      </p:sp>
      <p:sp>
        <p:nvSpPr>
          <p:cNvPr id="3" name="부제목 2">
            <a:extLst>
              <a:ext uri="{FF2B5EF4-FFF2-40B4-BE49-F238E27FC236}">
                <a16:creationId xmlns:a16="http://schemas.microsoft.com/office/drawing/2014/main" id="{9A871307-4D6A-47D2-B0B1-892F3AD95062}"/>
              </a:ext>
            </a:extLst>
          </p:cNvPr>
          <p:cNvSpPr>
            <a:spLocks noGrp="1"/>
          </p:cNvSpPr>
          <p:nvPr>
            <p:ph type="subTitle" idx="1"/>
          </p:nvPr>
        </p:nvSpPr>
        <p:spPr>
          <a:xfrm>
            <a:off x="1043608" y="4293096"/>
            <a:ext cx="5778516" cy="536487"/>
          </a:xfrm>
        </p:spPr>
        <p:txBody>
          <a:bodyPr>
            <a:normAutofit/>
          </a:bodyPr>
          <a:lstStyle/>
          <a:p>
            <a:r>
              <a:rPr lang="en-US" altLang="ko-KR" sz="2700" b="1" dirty="0"/>
              <a:t>21701963 </a:t>
            </a:r>
            <a:r>
              <a:rPr lang="ko-KR" altLang="en-US" sz="2700" b="1" dirty="0" err="1"/>
              <a:t>일본어일본학과</a:t>
            </a:r>
            <a:r>
              <a:rPr lang="en-US" altLang="ko-KR" sz="2700" b="1" dirty="0"/>
              <a:t> </a:t>
            </a:r>
            <a:r>
              <a:rPr lang="ko-KR" altLang="en-US" sz="2700" b="1" dirty="0" err="1"/>
              <a:t>류연주</a:t>
            </a:r>
            <a:endParaRPr lang="ko-KR" altLang="en-US" sz="2700" b="1" dirty="0"/>
          </a:p>
        </p:txBody>
      </p:sp>
    </p:spTree>
    <p:extLst>
      <p:ext uri="{BB962C8B-B14F-4D97-AF65-F5344CB8AC3E}">
        <p14:creationId xmlns:p14="http://schemas.microsoft.com/office/powerpoint/2010/main" val="256196956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그림 9">
            <a:extLst>
              <a:ext uri="{FF2B5EF4-FFF2-40B4-BE49-F238E27FC236}">
                <a16:creationId xmlns:a16="http://schemas.microsoft.com/office/drawing/2014/main" id="{04567BAA-F46B-41C7-8081-CE34778BA2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화살표: 오른쪽 3">
            <a:extLst>
              <a:ext uri="{FF2B5EF4-FFF2-40B4-BE49-F238E27FC236}">
                <a16:creationId xmlns:a16="http://schemas.microsoft.com/office/drawing/2014/main" id="{ABCDD9DA-2D54-4E2E-AEA9-09CD0CA4EE86}"/>
              </a:ext>
            </a:extLst>
          </p:cNvPr>
          <p:cNvSpPr/>
          <p:nvPr/>
        </p:nvSpPr>
        <p:spPr>
          <a:xfrm>
            <a:off x="820356" y="1521348"/>
            <a:ext cx="7715251" cy="4149524"/>
          </a:xfrm>
          <a:prstGeom prst="rightArrow">
            <a:avLst>
              <a:gd name="adj1" fmla="val 50000"/>
              <a:gd name="adj2" fmla="val 64684"/>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dirty="0"/>
          </a:p>
        </p:txBody>
      </p:sp>
      <p:sp>
        <p:nvSpPr>
          <p:cNvPr id="5" name="화살표: 오각형 4">
            <a:extLst>
              <a:ext uri="{FF2B5EF4-FFF2-40B4-BE49-F238E27FC236}">
                <a16:creationId xmlns:a16="http://schemas.microsoft.com/office/drawing/2014/main" id="{6690AA2B-B3C0-47F3-ADB5-DB6C51A4F2F2}"/>
              </a:ext>
            </a:extLst>
          </p:cNvPr>
          <p:cNvSpPr/>
          <p:nvPr/>
        </p:nvSpPr>
        <p:spPr>
          <a:xfrm>
            <a:off x="1092361" y="2315659"/>
            <a:ext cx="1892459" cy="746573"/>
          </a:xfrm>
          <a:prstGeom prst="homePlat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altLang="en-US" sz="2100" b="1" dirty="0">
                <a:solidFill>
                  <a:schemeClr val="tx1"/>
                </a:solidFill>
              </a:rPr>
              <a:t>간도와 </a:t>
            </a:r>
            <a:r>
              <a:rPr lang="ko-KR" altLang="en-US" sz="2100" b="1" dirty="0" err="1">
                <a:solidFill>
                  <a:schemeClr val="tx1"/>
                </a:solidFill>
              </a:rPr>
              <a:t>녹둔도</a:t>
            </a:r>
            <a:endParaRPr lang="ko-KR" altLang="en-US" sz="2100" b="1" dirty="0">
              <a:solidFill>
                <a:schemeClr val="tx1"/>
              </a:solidFill>
            </a:endParaRPr>
          </a:p>
        </p:txBody>
      </p:sp>
      <p:sp>
        <p:nvSpPr>
          <p:cNvPr id="7" name="화살표: 오각형 6">
            <a:extLst>
              <a:ext uri="{FF2B5EF4-FFF2-40B4-BE49-F238E27FC236}">
                <a16:creationId xmlns:a16="http://schemas.microsoft.com/office/drawing/2014/main" id="{6C6A8820-70C7-4AA0-8ECB-3E459A1436CD}"/>
              </a:ext>
            </a:extLst>
          </p:cNvPr>
          <p:cNvSpPr/>
          <p:nvPr/>
        </p:nvSpPr>
        <p:spPr>
          <a:xfrm>
            <a:off x="3610578" y="2289612"/>
            <a:ext cx="1892459" cy="746573"/>
          </a:xfrm>
          <a:prstGeom prst="homePlat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altLang="en-US" sz="2100" b="1" dirty="0" err="1">
                <a:solidFill>
                  <a:schemeClr val="tx1"/>
                </a:solidFill>
              </a:rPr>
              <a:t>녹둔도란</a:t>
            </a:r>
            <a:r>
              <a:rPr lang="en-US" altLang="ko-KR" sz="2100" b="1" dirty="0">
                <a:solidFill>
                  <a:schemeClr val="tx1"/>
                </a:solidFill>
              </a:rPr>
              <a:t>?</a:t>
            </a:r>
            <a:endParaRPr lang="ko-KR" altLang="en-US" sz="2100" b="1" dirty="0">
              <a:solidFill>
                <a:schemeClr val="tx1"/>
              </a:solidFill>
            </a:endParaRPr>
          </a:p>
        </p:txBody>
      </p:sp>
      <p:sp>
        <p:nvSpPr>
          <p:cNvPr id="9" name="화살표: 오각형 8">
            <a:extLst>
              <a:ext uri="{FF2B5EF4-FFF2-40B4-BE49-F238E27FC236}">
                <a16:creationId xmlns:a16="http://schemas.microsoft.com/office/drawing/2014/main" id="{360F2AC0-A1BA-4ECF-9CE8-B688B377B65D}"/>
              </a:ext>
            </a:extLst>
          </p:cNvPr>
          <p:cNvSpPr/>
          <p:nvPr/>
        </p:nvSpPr>
        <p:spPr>
          <a:xfrm>
            <a:off x="6202585" y="2289611"/>
            <a:ext cx="1892459" cy="746573"/>
          </a:xfrm>
          <a:prstGeom prst="homePlat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altLang="en-US" sz="2100" b="1" dirty="0" err="1" smtClean="0">
                <a:solidFill>
                  <a:schemeClr val="tx1"/>
                </a:solidFill>
              </a:rPr>
              <a:t>녹둔도의</a:t>
            </a:r>
            <a:endParaRPr lang="en-US" altLang="ko-KR" sz="2100" b="1" dirty="0" smtClean="0">
              <a:solidFill>
                <a:schemeClr val="tx1"/>
              </a:solidFill>
            </a:endParaRPr>
          </a:p>
          <a:p>
            <a:pPr algn="ctr"/>
            <a:r>
              <a:rPr lang="ko-KR" altLang="en-US" sz="2100" b="1" dirty="0" smtClean="0">
                <a:solidFill>
                  <a:schemeClr val="tx1"/>
                </a:solidFill>
              </a:rPr>
              <a:t> 기록</a:t>
            </a:r>
            <a:endParaRPr lang="ko-KR" altLang="en-US" sz="2100" b="1" dirty="0">
              <a:solidFill>
                <a:schemeClr val="tx1"/>
              </a:solidFill>
            </a:endParaRPr>
          </a:p>
        </p:txBody>
      </p:sp>
      <p:sp>
        <p:nvSpPr>
          <p:cNvPr id="13" name="화살표: 오각형 12">
            <a:extLst>
              <a:ext uri="{FF2B5EF4-FFF2-40B4-BE49-F238E27FC236}">
                <a16:creationId xmlns:a16="http://schemas.microsoft.com/office/drawing/2014/main" id="{295F6224-690A-4FBA-85F5-AA9C0BF7D875}"/>
              </a:ext>
            </a:extLst>
          </p:cNvPr>
          <p:cNvSpPr/>
          <p:nvPr/>
        </p:nvSpPr>
        <p:spPr>
          <a:xfrm>
            <a:off x="1092361" y="4051862"/>
            <a:ext cx="1892459" cy="746573"/>
          </a:xfrm>
          <a:prstGeom prst="homePlat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altLang="en-US" sz="2100" b="1" dirty="0" smtClean="0">
                <a:solidFill>
                  <a:schemeClr val="tx1"/>
                </a:solidFill>
              </a:rPr>
              <a:t>흔적</a:t>
            </a:r>
            <a:endParaRPr lang="ko-KR" altLang="en-US" sz="2100" b="1" dirty="0">
              <a:solidFill>
                <a:schemeClr val="tx1"/>
              </a:solidFill>
            </a:endParaRPr>
          </a:p>
        </p:txBody>
      </p:sp>
      <p:sp>
        <p:nvSpPr>
          <p:cNvPr id="14" name="화살표: 오각형 13">
            <a:extLst>
              <a:ext uri="{FF2B5EF4-FFF2-40B4-BE49-F238E27FC236}">
                <a16:creationId xmlns:a16="http://schemas.microsoft.com/office/drawing/2014/main" id="{C5D6A922-38C2-4237-AD29-5B20C0A8B93C}"/>
              </a:ext>
            </a:extLst>
          </p:cNvPr>
          <p:cNvSpPr/>
          <p:nvPr/>
        </p:nvSpPr>
        <p:spPr>
          <a:xfrm>
            <a:off x="3610578" y="4025815"/>
            <a:ext cx="1892459" cy="746573"/>
          </a:xfrm>
          <a:prstGeom prst="homePlat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altLang="en-US" sz="2100" b="1" dirty="0">
                <a:solidFill>
                  <a:schemeClr val="tx1"/>
                </a:solidFill>
              </a:rPr>
              <a:t>인물</a:t>
            </a:r>
          </a:p>
        </p:txBody>
      </p:sp>
      <p:sp>
        <p:nvSpPr>
          <p:cNvPr id="15" name="화살표: 오각형 14">
            <a:extLst>
              <a:ext uri="{FF2B5EF4-FFF2-40B4-BE49-F238E27FC236}">
                <a16:creationId xmlns:a16="http://schemas.microsoft.com/office/drawing/2014/main" id="{8244395F-32E8-4E88-A254-6BB280D408DD}"/>
              </a:ext>
            </a:extLst>
          </p:cNvPr>
          <p:cNvSpPr/>
          <p:nvPr/>
        </p:nvSpPr>
        <p:spPr>
          <a:xfrm>
            <a:off x="6202585" y="4025814"/>
            <a:ext cx="1892459" cy="746573"/>
          </a:xfrm>
          <a:prstGeom prst="homePlat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altLang="en-US" sz="2100" b="1" dirty="0">
                <a:solidFill>
                  <a:schemeClr val="tx1"/>
                </a:solidFill>
              </a:rPr>
              <a:t>동영상</a:t>
            </a:r>
          </a:p>
        </p:txBody>
      </p:sp>
    </p:spTree>
    <p:extLst>
      <p:ext uri="{BB962C8B-B14F-4D97-AF65-F5344CB8AC3E}">
        <p14:creationId xmlns:p14="http://schemas.microsoft.com/office/powerpoint/2010/main" val="202304919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그림 5">
            <a:extLst>
              <a:ext uri="{FF2B5EF4-FFF2-40B4-BE49-F238E27FC236}">
                <a16:creationId xmlns:a16="http://schemas.microsoft.com/office/drawing/2014/main" id="{FE0D9AAB-E188-4764-AA07-0650AA481E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aphicFrame>
        <p:nvGraphicFramePr>
          <p:cNvPr id="5" name="표 5">
            <a:extLst>
              <a:ext uri="{FF2B5EF4-FFF2-40B4-BE49-F238E27FC236}">
                <a16:creationId xmlns:a16="http://schemas.microsoft.com/office/drawing/2014/main" id="{F8A415E6-13B2-416B-BD1B-738B417C61BE}"/>
              </a:ext>
            </a:extLst>
          </p:cNvPr>
          <p:cNvGraphicFramePr>
            <a:graphicFrameLocks noGrp="1"/>
          </p:cNvGraphicFramePr>
          <p:nvPr>
            <p:ph sz="half" idx="1"/>
            <p:extLst>
              <p:ext uri="{D42A27DB-BD31-4B8C-83A1-F6EECF244321}">
                <p14:modId xmlns:p14="http://schemas.microsoft.com/office/powerpoint/2010/main" val="2797755730"/>
              </p:ext>
            </p:extLst>
          </p:nvPr>
        </p:nvGraphicFramePr>
        <p:xfrm>
          <a:off x="455597" y="1001709"/>
          <a:ext cx="8335114" cy="5219852"/>
        </p:xfrm>
        <a:graphic>
          <a:graphicData uri="http://schemas.openxmlformats.org/drawingml/2006/table">
            <a:tbl>
              <a:tblPr firstRow="1" bandRow="1">
                <a:tableStyleId>{5C22544A-7EE6-4342-B048-85BDC9FD1C3A}</a:tableStyleId>
              </a:tblPr>
              <a:tblGrid>
                <a:gridCol w="4171958">
                  <a:extLst>
                    <a:ext uri="{9D8B030D-6E8A-4147-A177-3AD203B41FA5}">
                      <a16:colId xmlns:a16="http://schemas.microsoft.com/office/drawing/2014/main" val="2270245895"/>
                    </a:ext>
                  </a:extLst>
                </a:gridCol>
                <a:gridCol w="4163156">
                  <a:extLst>
                    <a:ext uri="{9D8B030D-6E8A-4147-A177-3AD203B41FA5}">
                      <a16:colId xmlns:a16="http://schemas.microsoft.com/office/drawing/2014/main" val="567018597"/>
                    </a:ext>
                  </a:extLst>
                </a:gridCol>
              </a:tblGrid>
              <a:tr h="680241">
                <a:tc>
                  <a:txBody>
                    <a:bodyPr/>
                    <a:lstStyle/>
                    <a:p>
                      <a:pPr algn="ctr" latinLnBrk="1"/>
                      <a:r>
                        <a:rPr lang="ko-KR" altLang="en-US" sz="3300" dirty="0">
                          <a:solidFill>
                            <a:schemeClr val="tx1"/>
                          </a:solidFill>
                        </a:rPr>
                        <a:t>간도</a:t>
                      </a:r>
                    </a:p>
                  </a:txBody>
                  <a:tcPr marL="68580" marR="68580" marT="34290" marB="34290">
                    <a:solidFill>
                      <a:schemeClr val="accent1">
                        <a:lumMod val="40000"/>
                        <a:lumOff val="60000"/>
                      </a:schemeClr>
                    </a:solidFill>
                  </a:tcPr>
                </a:tc>
                <a:tc>
                  <a:txBody>
                    <a:bodyPr/>
                    <a:lstStyle/>
                    <a:p>
                      <a:pPr algn="ctr" latinLnBrk="1"/>
                      <a:r>
                        <a:rPr lang="ko-KR" altLang="en-US" sz="3300" dirty="0" err="1">
                          <a:solidFill>
                            <a:schemeClr val="tx1"/>
                          </a:solidFill>
                        </a:rPr>
                        <a:t>녹둔도</a:t>
                      </a:r>
                      <a:endParaRPr lang="ko-KR" altLang="en-US" sz="3300" dirty="0">
                        <a:solidFill>
                          <a:schemeClr val="tx1"/>
                        </a:solidFill>
                      </a:endParaRPr>
                    </a:p>
                  </a:txBody>
                  <a:tcPr marL="68580" marR="68580" marT="34290" marB="34290">
                    <a:solidFill>
                      <a:schemeClr val="accent1">
                        <a:lumMod val="40000"/>
                        <a:lumOff val="60000"/>
                      </a:schemeClr>
                    </a:solidFill>
                  </a:tcPr>
                </a:tc>
                <a:extLst>
                  <a:ext uri="{0D108BD9-81ED-4DB2-BD59-A6C34878D82A}">
                    <a16:rowId xmlns:a16="http://schemas.microsoft.com/office/drawing/2014/main" val="1008366043"/>
                  </a:ext>
                </a:extLst>
              </a:tr>
              <a:tr h="4539611">
                <a:tc>
                  <a:txBody>
                    <a:bodyPr/>
                    <a:lstStyle/>
                    <a:p>
                      <a:pPr latinLnBrk="1"/>
                      <a:endParaRPr lang="ko-KR" altLang="en-US" sz="1400" dirty="0"/>
                    </a:p>
                  </a:txBody>
                  <a:tcPr marL="68580" marR="68580" marT="34290" marB="34290">
                    <a:solidFill>
                      <a:schemeClr val="accent1">
                        <a:lumMod val="60000"/>
                        <a:lumOff val="40000"/>
                      </a:schemeClr>
                    </a:solidFill>
                  </a:tcPr>
                </a:tc>
                <a:tc>
                  <a:txBody>
                    <a:bodyPr/>
                    <a:lstStyle/>
                    <a:p>
                      <a:pPr latinLnBrk="1"/>
                      <a:endParaRPr lang="ko-KR" altLang="en-US" sz="1400" dirty="0"/>
                    </a:p>
                  </a:txBody>
                  <a:tcPr marL="68580" marR="68580" marT="34290" marB="34290">
                    <a:solidFill>
                      <a:schemeClr val="accent1">
                        <a:lumMod val="60000"/>
                        <a:lumOff val="40000"/>
                      </a:schemeClr>
                    </a:solidFill>
                  </a:tcPr>
                </a:tc>
                <a:extLst>
                  <a:ext uri="{0D108BD9-81ED-4DB2-BD59-A6C34878D82A}">
                    <a16:rowId xmlns:a16="http://schemas.microsoft.com/office/drawing/2014/main" val="3862002817"/>
                  </a:ext>
                </a:extLst>
              </a:tr>
            </a:tbl>
          </a:graphicData>
        </a:graphic>
      </p:graphicFrame>
      <p:pic>
        <p:nvPicPr>
          <p:cNvPr id="7" name="그림 6" descr="간도 본문 이미지 1">
            <a:extLst>
              <a:ext uri="{FF2B5EF4-FFF2-40B4-BE49-F238E27FC236}">
                <a16:creationId xmlns:a16="http://schemas.microsoft.com/office/drawing/2014/main" id="{5B0E159C-6143-48E6-8B47-8FBCA4907BA0}"/>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31200" y="1772816"/>
            <a:ext cx="3809614" cy="4359558"/>
          </a:xfrm>
          <a:prstGeom prst="rect">
            <a:avLst/>
          </a:prstGeom>
          <a:noFill/>
          <a:ln>
            <a:noFill/>
          </a:ln>
        </p:spPr>
      </p:pic>
      <p:pic>
        <p:nvPicPr>
          <p:cNvPr id="8" name="그림 7" descr="녹둔도 본문 이미지 1">
            <a:extLst>
              <a:ext uri="{FF2B5EF4-FFF2-40B4-BE49-F238E27FC236}">
                <a16:creationId xmlns:a16="http://schemas.microsoft.com/office/drawing/2014/main" id="{32AFBBB3-632D-4DAF-BFF9-015D1FD8CA1A}"/>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4747851" y="1759176"/>
            <a:ext cx="3940393" cy="4359558"/>
          </a:xfrm>
          <a:prstGeom prst="rect">
            <a:avLst/>
          </a:prstGeom>
          <a:noFill/>
          <a:ln>
            <a:noFill/>
          </a:ln>
        </p:spPr>
      </p:pic>
    </p:spTree>
    <p:extLst>
      <p:ext uri="{BB962C8B-B14F-4D97-AF65-F5344CB8AC3E}">
        <p14:creationId xmlns:p14="http://schemas.microsoft.com/office/powerpoint/2010/main" val="43895714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그림 5">
            <a:extLst>
              <a:ext uri="{FF2B5EF4-FFF2-40B4-BE49-F238E27FC236}">
                <a16:creationId xmlns:a16="http://schemas.microsoft.com/office/drawing/2014/main" id="{FE0D9AAB-E188-4764-AA07-0650AA481E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aphicFrame>
        <p:nvGraphicFramePr>
          <p:cNvPr id="5" name="표 5">
            <a:extLst>
              <a:ext uri="{FF2B5EF4-FFF2-40B4-BE49-F238E27FC236}">
                <a16:creationId xmlns:a16="http://schemas.microsoft.com/office/drawing/2014/main" id="{F8A415E6-13B2-416B-BD1B-738B417C61BE}"/>
              </a:ext>
            </a:extLst>
          </p:cNvPr>
          <p:cNvGraphicFramePr>
            <a:graphicFrameLocks noGrp="1"/>
          </p:cNvGraphicFramePr>
          <p:nvPr>
            <p:ph sz="half" idx="1"/>
          </p:nvPr>
        </p:nvGraphicFramePr>
        <p:xfrm>
          <a:off x="455597" y="1001709"/>
          <a:ext cx="8335114" cy="5219852"/>
        </p:xfrm>
        <a:graphic>
          <a:graphicData uri="http://schemas.openxmlformats.org/drawingml/2006/table">
            <a:tbl>
              <a:tblPr firstRow="1" bandRow="1">
                <a:tableStyleId>{5C22544A-7EE6-4342-B048-85BDC9FD1C3A}</a:tableStyleId>
              </a:tblPr>
              <a:tblGrid>
                <a:gridCol w="4171958">
                  <a:extLst>
                    <a:ext uri="{9D8B030D-6E8A-4147-A177-3AD203B41FA5}">
                      <a16:colId xmlns:a16="http://schemas.microsoft.com/office/drawing/2014/main" val="2270245895"/>
                    </a:ext>
                  </a:extLst>
                </a:gridCol>
                <a:gridCol w="4163156">
                  <a:extLst>
                    <a:ext uri="{9D8B030D-6E8A-4147-A177-3AD203B41FA5}">
                      <a16:colId xmlns:a16="http://schemas.microsoft.com/office/drawing/2014/main" val="567018597"/>
                    </a:ext>
                  </a:extLst>
                </a:gridCol>
              </a:tblGrid>
              <a:tr h="680241">
                <a:tc>
                  <a:txBody>
                    <a:bodyPr/>
                    <a:lstStyle/>
                    <a:p>
                      <a:pPr algn="ctr" latinLnBrk="1"/>
                      <a:r>
                        <a:rPr lang="ko-KR" altLang="en-US" sz="3300" dirty="0">
                          <a:solidFill>
                            <a:schemeClr val="tx1"/>
                          </a:solidFill>
                        </a:rPr>
                        <a:t>간도</a:t>
                      </a:r>
                    </a:p>
                  </a:txBody>
                  <a:tcPr marL="68580" marR="68580" marT="34290" marB="34290">
                    <a:solidFill>
                      <a:schemeClr val="accent1">
                        <a:lumMod val="40000"/>
                        <a:lumOff val="60000"/>
                      </a:schemeClr>
                    </a:solidFill>
                  </a:tcPr>
                </a:tc>
                <a:tc>
                  <a:txBody>
                    <a:bodyPr/>
                    <a:lstStyle/>
                    <a:p>
                      <a:pPr algn="ctr" latinLnBrk="1"/>
                      <a:r>
                        <a:rPr lang="ko-KR" altLang="en-US" sz="3300" dirty="0" err="1">
                          <a:solidFill>
                            <a:schemeClr val="tx1"/>
                          </a:solidFill>
                        </a:rPr>
                        <a:t>녹둔도</a:t>
                      </a:r>
                      <a:endParaRPr lang="ko-KR" altLang="en-US" sz="3300" dirty="0">
                        <a:solidFill>
                          <a:schemeClr val="tx1"/>
                        </a:solidFill>
                      </a:endParaRPr>
                    </a:p>
                  </a:txBody>
                  <a:tcPr marL="68580" marR="68580" marT="34290" marB="34290">
                    <a:solidFill>
                      <a:schemeClr val="accent1">
                        <a:lumMod val="40000"/>
                        <a:lumOff val="60000"/>
                      </a:schemeClr>
                    </a:solidFill>
                  </a:tcPr>
                </a:tc>
                <a:extLst>
                  <a:ext uri="{0D108BD9-81ED-4DB2-BD59-A6C34878D82A}">
                    <a16:rowId xmlns:a16="http://schemas.microsoft.com/office/drawing/2014/main" val="1008366043"/>
                  </a:ext>
                </a:extLst>
              </a:tr>
              <a:tr h="4539611">
                <a:tc>
                  <a:txBody>
                    <a:bodyPr/>
                    <a:lstStyle/>
                    <a:p>
                      <a:pPr latinLnBrk="1"/>
                      <a:endParaRPr lang="ko-KR" altLang="en-US" sz="1400" dirty="0"/>
                    </a:p>
                  </a:txBody>
                  <a:tcPr marL="68580" marR="68580" marT="34290" marB="34290">
                    <a:solidFill>
                      <a:schemeClr val="accent1">
                        <a:lumMod val="60000"/>
                        <a:lumOff val="40000"/>
                      </a:schemeClr>
                    </a:solidFill>
                  </a:tcPr>
                </a:tc>
                <a:tc>
                  <a:txBody>
                    <a:bodyPr/>
                    <a:lstStyle/>
                    <a:p>
                      <a:pPr latinLnBrk="1"/>
                      <a:endParaRPr lang="ko-KR" altLang="en-US" sz="1400" dirty="0"/>
                    </a:p>
                  </a:txBody>
                  <a:tcPr marL="68580" marR="68580" marT="34290" marB="34290">
                    <a:solidFill>
                      <a:schemeClr val="accent1">
                        <a:lumMod val="60000"/>
                        <a:lumOff val="40000"/>
                      </a:schemeClr>
                    </a:solidFill>
                  </a:tcPr>
                </a:tc>
                <a:extLst>
                  <a:ext uri="{0D108BD9-81ED-4DB2-BD59-A6C34878D82A}">
                    <a16:rowId xmlns:a16="http://schemas.microsoft.com/office/drawing/2014/main" val="3862002817"/>
                  </a:ext>
                </a:extLst>
              </a:tr>
            </a:tbl>
          </a:graphicData>
        </a:graphic>
      </p:graphicFrame>
      <p:pic>
        <p:nvPicPr>
          <p:cNvPr id="7" name="그림 6" descr="간도 본문 이미지 1">
            <a:extLst>
              <a:ext uri="{FF2B5EF4-FFF2-40B4-BE49-F238E27FC236}">
                <a16:creationId xmlns:a16="http://schemas.microsoft.com/office/drawing/2014/main" id="{5B0E159C-6143-48E6-8B47-8FBCA4907BA0}"/>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31200" y="1772816"/>
            <a:ext cx="3809614" cy="4359558"/>
          </a:xfrm>
          <a:prstGeom prst="rect">
            <a:avLst/>
          </a:prstGeom>
          <a:noFill/>
          <a:ln>
            <a:noFill/>
          </a:ln>
        </p:spPr>
      </p:pic>
      <p:pic>
        <p:nvPicPr>
          <p:cNvPr id="8" name="그림 7" descr="녹둔도 본문 이미지 1">
            <a:extLst>
              <a:ext uri="{FF2B5EF4-FFF2-40B4-BE49-F238E27FC236}">
                <a16:creationId xmlns:a16="http://schemas.microsoft.com/office/drawing/2014/main" id="{32AFBBB3-632D-4DAF-BFF9-015D1FD8CA1A}"/>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4747851" y="1759176"/>
            <a:ext cx="3940393" cy="4359558"/>
          </a:xfrm>
          <a:prstGeom prst="rect">
            <a:avLst/>
          </a:prstGeom>
          <a:noFill/>
          <a:ln>
            <a:noFill/>
          </a:ln>
        </p:spPr>
      </p:pic>
      <p:sp>
        <p:nvSpPr>
          <p:cNvPr id="9" name="직사각형 8">
            <a:extLst>
              <a:ext uri="{FF2B5EF4-FFF2-40B4-BE49-F238E27FC236}">
                <a16:creationId xmlns:a16="http://schemas.microsoft.com/office/drawing/2014/main" id="{A100B855-F1AB-46F2-9CE4-D6F7E6019B38}"/>
              </a:ext>
            </a:extLst>
          </p:cNvPr>
          <p:cNvSpPr/>
          <p:nvPr/>
        </p:nvSpPr>
        <p:spPr>
          <a:xfrm rot="19483715">
            <a:off x="950418" y="2821245"/>
            <a:ext cx="3174888" cy="140677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altLang="en-US" sz="4500" b="1" dirty="0">
                <a:solidFill>
                  <a:schemeClr val="tx1"/>
                </a:solidFill>
              </a:rPr>
              <a:t>중국</a:t>
            </a:r>
          </a:p>
        </p:txBody>
      </p:sp>
      <p:sp>
        <p:nvSpPr>
          <p:cNvPr id="10" name="직사각형 9">
            <a:extLst>
              <a:ext uri="{FF2B5EF4-FFF2-40B4-BE49-F238E27FC236}">
                <a16:creationId xmlns:a16="http://schemas.microsoft.com/office/drawing/2014/main" id="{8B726248-21BE-431E-9271-56315DE2DCD8}"/>
              </a:ext>
            </a:extLst>
          </p:cNvPr>
          <p:cNvSpPr/>
          <p:nvPr/>
        </p:nvSpPr>
        <p:spPr>
          <a:xfrm rot="19483715">
            <a:off x="4797554" y="2922524"/>
            <a:ext cx="3174888" cy="140677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altLang="en-US" sz="4500" b="1" dirty="0">
                <a:solidFill>
                  <a:schemeClr val="tx1"/>
                </a:solidFill>
              </a:rPr>
              <a:t>러시아</a:t>
            </a:r>
          </a:p>
        </p:txBody>
      </p:sp>
    </p:spTree>
    <p:extLst>
      <p:ext uri="{BB962C8B-B14F-4D97-AF65-F5344CB8AC3E}">
        <p14:creationId xmlns:p14="http://schemas.microsoft.com/office/powerpoint/2010/main" val="76170061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그림 10">
            <a:extLst>
              <a:ext uri="{FF2B5EF4-FFF2-40B4-BE49-F238E27FC236}">
                <a16:creationId xmlns:a16="http://schemas.microsoft.com/office/drawing/2014/main" id="{CFCCDAFC-126E-4F9D-A8B7-1DAF8A635E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제목 1">
            <a:extLst>
              <a:ext uri="{FF2B5EF4-FFF2-40B4-BE49-F238E27FC236}">
                <a16:creationId xmlns:a16="http://schemas.microsoft.com/office/drawing/2014/main" id="{15F01271-9E3B-4607-9455-5B2E2B5D2372}"/>
              </a:ext>
            </a:extLst>
          </p:cNvPr>
          <p:cNvSpPr>
            <a:spLocks noGrp="1"/>
          </p:cNvSpPr>
          <p:nvPr>
            <p:ph type="title"/>
          </p:nvPr>
        </p:nvSpPr>
        <p:spPr>
          <a:xfrm>
            <a:off x="714793" y="469209"/>
            <a:ext cx="7543800" cy="1207008"/>
          </a:xfrm>
        </p:spPr>
        <p:txBody>
          <a:bodyPr/>
          <a:lstStyle/>
          <a:p>
            <a:r>
              <a:rPr lang="ko-KR" altLang="en-US" dirty="0" err="1"/>
              <a:t>녹둔도</a:t>
            </a:r>
            <a:endParaRPr lang="ko-KR" altLang="en-US" dirty="0"/>
          </a:p>
        </p:txBody>
      </p:sp>
      <p:sp>
        <p:nvSpPr>
          <p:cNvPr id="4" name="내용 개체 틀 3">
            <a:extLst>
              <a:ext uri="{FF2B5EF4-FFF2-40B4-BE49-F238E27FC236}">
                <a16:creationId xmlns:a16="http://schemas.microsoft.com/office/drawing/2014/main" id="{112EE820-71B4-4C12-BC48-68379555C0AA}"/>
              </a:ext>
            </a:extLst>
          </p:cNvPr>
          <p:cNvSpPr>
            <a:spLocks noGrp="1"/>
          </p:cNvSpPr>
          <p:nvPr>
            <p:ph sz="half" idx="2"/>
          </p:nvPr>
        </p:nvSpPr>
        <p:spPr>
          <a:xfrm>
            <a:off x="4486693" y="2263118"/>
            <a:ext cx="3566160" cy="2983230"/>
          </a:xfrm>
        </p:spPr>
        <p:txBody>
          <a:bodyPr/>
          <a:lstStyle/>
          <a:p>
            <a:endParaRPr lang="ko-KR" altLang="en-US" dirty="0"/>
          </a:p>
        </p:txBody>
      </p:sp>
      <p:sp>
        <p:nvSpPr>
          <p:cNvPr id="6" name="사각형: 둥근 모서리 5">
            <a:extLst>
              <a:ext uri="{FF2B5EF4-FFF2-40B4-BE49-F238E27FC236}">
                <a16:creationId xmlns:a16="http://schemas.microsoft.com/office/drawing/2014/main" id="{DC514C48-B1D5-403E-97D4-FC6819A4B02B}"/>
              </a:ext>
            </a:extLst>
          </p:cNvPr>
          <p:cNvSpPr/>
          <p:nvPr/>
        </p:nvSpPr>
        <p:spPr>
          <a:xfrm>
            <a:off x="729204" y="2070877"/>
            <a:ext cx="7443967" cy="638445"/>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ko-KR" altLang="ko-KR" sz="2100" dirty="0">
                <a:solidFill>
                  <a:schemeClr val="tx1"/>
                </a:solidFill>
              </a:rPr>
              <a:t>‘</a:t>
            </a:r>
            <a:r>
              <a:rPr lang="ko-KR" altLang="ko-KR" sz="2100" dirty="0">
                <a:solidFill>
                  <a:srgbClr val="FF0000"/>
                </a:solidFill>
              </a:rPr>
              <a:t>잃어버린 땅</a:t>
            </a:r>
            <a:r>
              <a:rPr lang="ko-KR" altLang="ko-KR" sz="2100" dirty="0">
                <a:solidFill>
                  <a:schemeClr val="tx1"/>
                </a:solidFill>
              </a:rPr>
              <a:t>’</a:t>
            </a:r>
            <a:endParaRPr lang="en-US" altLang="ko-KR" sz="2100" dirty="0">
              <a:solidFill>
                <a:schemeClr val="tx1"/>
              </a:solidFill>
            </a:endParaRPr>
          </a:p>
        </p:txBody>
      </p:sp>
      <p:sp>
        <p:nvSpPr>
          <p:cNvPr id="8" name="사각형: 둥근 모서리 7">
            <a:extLst>
              <a:ext uri="{FF2B5EF4-FFF2-40B4-BE49-F238E27FC236}">
                <a16:creationId xmlns:a16="http://schemas.microsoft.com/office/drawing/2014/main" id="{09679E4A-E6CE-47E5-9A2E-6CFF44860A9B}"/>
              </a:ext>
            </a:extLst>
          </p:cNvPr>
          <p:cNvSpPr/>
          <p:nvPr/>
        </p:nvSpPr>
        <p:spPr>
          <a:xfrm>
            <a:off x="714793" y="3165097"/>
            <a:ext cx="7443968" cy="638445"/>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ko-KR" sz="2100" dirty="0">
              <a:solidFill>
                <a:schemeClr val="tx1"/>
              </a:solidFill>
            </a:endParaRPr>
          </a:p>
          <a:p>
            <a:r>
              <a:rPr lang="en-US" altLang="ko-KR" sz="2100" dirty="0">
                <a:solidFill>
                  <a:schemeClr val="tx1"/>
                </a:solidFill>
              </a:rPr>
              <a:t>100</a:t>
            </a:r>
            <a:r>
              <a:rPr lang="ko-KR" altLang="en-US" sz="2100" dirty="0">
                <a:solidFill>
                  <a:schemeClr val="tx1"/>
                </a:solidFill>
              </a:rPr>
              <a:t>년 전</a:t>
            </a:r>
            <a:r>
              <a:rPr lang="en-US" altLang="ko-KR" sz="2100" dirty="0">
                <a:solidFill>
                  <a:schemeClr val="tx1"/>
                </a:solidFill>
              </a:rPr>
              <a:t>, </a:t>
            </a:r>
            <a:r>
              <a:rPr lang="ko-KR" altLang="ko-KR" sz="2100" dirty="0">
                <a:solidFill>
                  <a:schemeClr val="tx1"/>
                </a:solidFill>
              </a:rPr>
              <a:t>역사책과 지리지에 빠짐없이 등장</a:t>
            </a:r>
            <a:endParaRPr lang="en-US" altLang="ko-KR" sz="2100" dirty="0">
              <a:solidFill>
                <a:schemeClr val="tx1"/>
              </a:solidFill>
            </a:endParaRPr>
          </a:p>
          <a:p>
            <a:endParaRPr lang="en-US" altLang="ko-KR" sz="2100" dirty="0">
              <a:solidFill>
                <a:schemeClr val="tx1"/>
              </a:solidFill>
            </a:endParaRPr>
          </a:p>
        </p:txBody>
      </p:sp>
      <p:sp>
        <p:nvSpPr>
          <p:cNvPr id="9" name="사각형: 둥근 모서리 8">
            <a:extLst>
              <a:ext uri="{FF2B5EF4-FFF2-40B4-BE49-F238E27FC236}">
                <a16:creationId xmlns:a16="http://schemas.microsoft.com/office/drawing/2014/main" id="{6B188D0E-16FD-40E3-9507-F6A657A8B012}"/>
              </a:ext>
            </a:extLst>
          </p:cNvPr>
          <p:cNvSpPr/>
          <p:nvPr/>
        </p:nvSpPr>
        <p:spPr>
          <a:xfrm>
            <a:off x="736883" y="4198202"/>
            <a:ext cx="7443968" cy="638445"/>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ko-KR" sz="2100" dirty="0">
                <a:solidFill>
                  <a:schemeClr val="tx1"/>
                </a:solidFill>
              </a:rPr>
              <a:t>1930</a:t>
            </a:r>
            <a:r>
              <a:rPr lang="ko-KR" altLang="ko-KR" sz="2100" dirty="0">
                <a:solidFill>
                  <a:schemeClr val="tx1"/>
                </a:solidFill>
              </a:rPr>
              <a:t>년</a:t>
            </a:r>
            <a:r>
              <a:rPr lang="en-US" altLang="ko-KR" sz="2100" dirty="0">
                <a:solidFill>
                  <a:schemeClr val="tx1"/>
                </a:solidFill>
              </a:rPr>
              <a:t> </a:t>
            </a:r>
            <a:r>
              <a:rPr lang="ko-KR" altLang="ko-KR" sz="2100" dirty="0">
                <a:solidFill>
                  <a:schemeClr val="tx1"/>
                </a:solidFill>
              </a:rPr>
              <a:t>중반까지</a:t>
            </a:r>
            <a:r>
              <a:rPr lang="en-US" altLang="ko-KR" sz="2100" dirty="0">
                <a:solidFill>
                  <a:schemeClr val="tx1"/>
                </a:solidFill>
              </a:rPr>
              <a:t> </a:t>
            </a:r>
            <a:r>
              <a:rPr lang="ko-KR" altLang="en-US" sz="2100" dirty="0">
                <a:solidFill>
                  <a:schemeClr val="tx1"/>
                </a:solidFill>
              </a:rPr>
              <a:t>선조들의 </a:t>
            </a:r>
            <a:r>
              <a:rPr lang="ko-KR" altLang="ko-KR" sz="2100" dirty="0">
                <a:solidFill>
                  <a:schemeClr val="tx1"/>
                </a:solidFill>
              </a:rPr>
              <a:t>삶</a:t>
            </a:r>
            <a:endParaRPr lang="en-US" altLang="ko-KR" sz="2100" dirty="0">
              <a:solidFill>
                <a:schemeClr val="tx1"/>
              </a:solidFill>
            </a:endParaRPr>
          </a:p>
        </p:txBody>
      </p:sp>
      <p:sp>
        <p:nvSpPr>
          <p:cNvPr id="10" name="사각형: 둥근 모서리 9">
            <a:extLst>
              <a:ext uri="{FF2B5EF4-FFF2-40B4-BE49-F238E27FC236}">
                <a16:creationId xmlns:a16="http://schemas.microsoft.com/office/drawing/2014/main" id="{E1002307-91BE-4867-A824-21598ACF884D}"/>
              </a:ext>
            </a:extLst>
          </p:cNvPr>
          <p:cNvSpPr/>
          <p:nvPr/>
        </p:nvSpPr>
        <p:spPr>
          <a:xfrm>
            <a:off x="714793" y="5246348"/>
            <a:ext cx="7443967" cy="638445"/>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ko-KR" altLang="en-US" sz="2100" dirty="0">
                <a:solidFill>
                  <a:schemeClr val="tx1"/>
                </a:solidFill>
              </a:rPr>
              <a:t>현재</a:t>
            </a:r>
            <a:r>
              <a:rPr lang="en-US" altLang="ko-KR" sz="2100" dirty="0">
                <a:solidFill>
                  <a:schemeClr val="tx1"/>
                </a:solidFill>
              </a:rPr>
              <a:t>,</a:t>
            </a:r>
            <a:r>
              <a:rPr lang="ko-KR" altLang="en-US" sz="2100" dirty="0">
                <a:solidFill>
                  <a:schemeClr val="tx1"/>
                </a:solidFill>
              </a:rPr>
              <a:t> 러시아 영토</a:t>
            </a:r>
            <a:endParaRPr lang="en-US" altLang="ko-KR" sz="2100" dirty="0">
              <a:solidFill>
                <a:schemeClr val="tx1"/>
              </a:solidFill>
            </a:endParaRPr>
          </a:p>
        </p:txBody>
      </p:sp>
    </p:spTree>
    <p:extLst>
      <p:ext uri="{BB962C8B-B14F-4D97-AF65-F5344CB8AC3E}">
        <p14:creationId xmlns:p14="http://schemas.microsoft.com/office/powerpoint/2010/main" val="228466766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그림 7">
            <a:extLst>
              <a:ext uri="{FF2B5EF4-FFF2-40B4-BE49-F238E27FC236}">
                <a16:creationId xmlns:a16="http://schemas.microsoft.com/office/drawing/2014/main" id="{5A3C738A-B894-4BCD-895E-28377675FF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제목 1">
            <a:extLst>
              <a:ext uri="{FF2B5EF4-FFF2-40B4-BE49-F238E27FC236}">
                <a16:creationId xmlns:a16="http://schemas.microsoft.com/office/drawing/2014/main" id="{B33D8EBE-6EA7-4B67-8F52-0CA41684424E}"/>
              </a:ext>
            </a:extLst>
          </p:cNvPr>
          <p:cNvSpPr>
            <a:spLocks noGrp="1"/>
          </p:cNvSpPr>
          <p:nvPr>
            <p:ph type="title"/>
          </p:nvPr>
        </p:nvSpPr>
        <p:spPr>
          <a:xfrm>
            <a:off x="492402" y="980728"/>
            <a:ext cx="3051983" cy="587097"/>
          </a:xfrm>
        </p:spPr>
        <p:txBody>
          <a:bodyPr>
            <a:normAutofit fontScale="90000"/>
          </a:bodyPr>
          <a:lstStyle/>
          <a:p>
            <a:r>
              <a:rPr lang="ko-KR" altLang="en-US" dirty="0"/>
              <a:t>지리</a:t>
            </a:r>
          </a:p>
        </p:txBody>
      </p:sp>
      <p:sp>
        <p:nvSpPr>
          <p:cNvPr id="3" name="내용 개체 틀 2">
            <a:extLst>
              <a:ext uri="{FF2B5EF4-FFF2-40B4-BE49-F238E27FC236}">
                <a16:creationId xmlns:a16="http://schemas.microsoft.com/office/drawing/2014/main" id="{4A5AA3A2-5483-44A5-ABC3-FB5B6133411A}"/>
              </a:ext>
            </a:extLst>
          </p:cNvPr>
          <p:cNvSpPr>
            <a:spLocks noGrp="1"/>
          </p:cNvSpPr>
          <p:nvPr>
            <p:ph sz="half" idx="1"/>
          </p:nvPr>
        </p:nvSpPr>
        <p:spPr>
          <a:xfrm>
            <a:off x="467544" y="2411151"/>
            <a:ext cx="3901002" cy="3075249"/>
          </a:xfrm>
        </p:spPr>
        <p:txBody>
          <a:bodyPr>
            <a:normAutofit fontScale="92500"/>
          </a:bodyPr>
          <a:lstStyle/>
          <a:p>
            <a:pPr>
              <a:lnSpc>
                <a:spcPct val="250000"/>
              </a:lnSpc>
            </a:pPr>
            <a:r>
              <a:rPr lang="en-US" altLang="ko-KR" sz="2700" dirty="0"/>
              <a:t> </a:t>
            </a:r>
            <a:r>
              <a:rPr lang="ko-KR" altLang="ko-KR" sz="2700" dirty="0"/>
              <a:t>두만강 하류</a:t>
            </a:r>
            <a:endParaRPr lang="en-US" altLang="ko-KR" sz="2700" dirty="0"/>
          </a:p>
          <a:p>
            <a:pPr>
              <a:lnSpc>
                <a:spcPct val="250000"/>
              </a:lnSpc>
            </a:pPr>
            <a:r>
              <a:rPr lang="en-US" altLang="ko-KR" sz="2700" dirty="0"/>
              <a:t> </a:t>
            </a:r>
            <a:r>
              <a:rPr lang="ko-KR" altLang="ko-KR" sz="2700" dirty="0"/>
              <a:t>러시아 영토와 이어</a:t>
            </a:r>
            <a:r>
              <a:rPr lang="ko-KR" altLang="en-US" sz="2700" dirty="0"/>
              <a:t>짐</a:t>
            </a:r>
            <a:endParaRPr lang="en-US" altLang="ko-KR" sz="2700" dirty="0"/>
          </a:p>
          <a:p>
            <a:endParaRPr lang="ko-KR" altLang="en-US" sz="1800" dirty="0"/>
          </a:p>
        </p:txBody>
      </p:sp>
      <p:pic>
        <p:nvPicPr>
          <p:cNvPr id="5" name="내용 개체 틀 4">
            <a:extLst>
              <a:ext uri="{FF2B5EF4-FFF2-40B4-BE49-F238E27FC236}">
                <a16:creationId xmlns:a16="http://schemas.microsoft.com/office/drawing/2014/main" id="{8FA3AFF2-9366-49ED-8827-7AEED044E596}"/>
              </a:ext>
            </a:extLst>
          </p:cNvPr>
          <p:cNvPicPr>
            <a:picLocks noGrp="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373902" y="1988840"/>
            <a:ext cx="4458835" cy="4104674"/>
          </a:xfrm>
          <a:prstGeom prst="rect">
            <a:avLst/>
          </a:prstGeom>
          <a:noFill/>
          <a:ln>
            <a:noFill/>
          </a:ln>
        </p:spPr>
      </p:pic>
    </p:spTree>
    <p:extLst>
      <p:ext uri="{BB962C8B-B14F-4D97-AF65-F5344CB8AC3E}">
        <p14:creationId xmlns:p14="http://schemas.microsoft.com/office/powerpoint/2010/main" val="253601776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그림 9">
            <a:extLst>
              <a:ext uri="{FF2B5EF4-FFF2-40B4-BE49-F238E27FC236}">
                <a16:creationId xmlns:a16="http://schemas.microsoft.com/office/drawing/2014/main" id="{3C00D278-D532-49F4-8FD9-AD4AB94D68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직사각형 5">
            <a:extLst>
              <a:ext uri="{FF2B5EF4-FFF2-40B4-BE49-F238E27FC236}">
                <a16:creationId xmlns:a16="http://schemas.microsoft.com/office/drawing/2014/main" id="{C5DD3B74-22B1-46ED-AB4F-9FA241E6CF80}"/>
              </a:ext>
            </a:extLst>
          </p:cNvPr>
          <p:cNvSpPr/>
          <p:nvPr/>
        </p:nvSpPr>
        <p:spPr>
          <a:xfrm>
            <a:off x="3614252" y="1870238"/>
            <a:ext cx="3725544" cy="3329689"/>
          </a:xfrm>
          <a:prstGeom prst="rect">
            <a:avLst/>
          </a:prstGeom>
          <a:solidFill>
            <a:srgbClr val="8F72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dirty="0"/>
          </a:p>
        </p:txBody>
      </p:sp>
      <p:sp>
        <p:nvSpPr>
          <p:cNvPr id="2" name="제목 1">
            <a:extLst>
              <a:ext uri="{FF2B5EF4-FFF2-40B4-BE49-F238E27FC236}">
                <a16:creationId xmlns:a16="http://schemas.microsoft.com/office/drawing/2014/main" id="{B33D8EBE-6EA7-4B67-8F52-0CA41684424E}"/>
              </a:ext>
            </a:extLst>
          </p:cNvPr>
          <p:cNvSpPr>
            <a:spLocks noGrp="1"/>
          </p:cNvSpPr>
          <p:nvPr>
            <p:ph type="title"/>
          </p:nvPr>
        </p:nvSpPr>
        <p:spPr>
          <a:xfrm>
            <a:off x="124985" y="789174"/>
            <a:ext cx="3769614" cy="587097"/>
          </a:xfrm>
        </p:spPr>
        <p:txBody>
          <a:bodyPr>
            <a:normAutofit fontScale="90000"/>
          </a:bodyPr>
          <a:lstStyle/>
          <a:p>
            <a:r>
              <a:rPr lang="ko-KR" altLang="en-US" dirty="0"/>
              <a:t>기록</a:t>
            </a:r>
          </a:p>
        </p:txBody>
      </p:sp>
      <p:sp>
        <p:nvSpPr>
          <p:cNvPr id="3" name="내용 개체 틀 2">
            <a:extLst>
              <a:ext uri="{FF2B5EF4-FFF2-40B4-BE49-F238E27FC236}">
                <a16:creationId xmlns:a16="http://schemas.microsoft.com/office/drawing/2014/main" id="{4A5AA3A2-5483-44A5-ABC3-FB5B6133411A}"/>
              </a:ext>
            </a:extLst>
          </p:cNvPr>
          <p:cNvSpPr>
            <a:spLocks noGrp="1"/>
          </p:cNvSpPr>
          <p:nvPr>
            <p:ph sz="half" idx="1"/>
          </p:nvPr>
        </p:nvSpPr>
        <p:spPr>
          <a:xfrm>
            <a:off x="597732" y="2171382"/>
            <a:ext cx="3470211" cy="2594320"/>
          </a:xfrm>
        </p:spPr>
        <p:txBody>
          <a:bodyPr>
            <a:normAutofit lnSpcReduction="10000"/>
          </a:bodyPr>
          <a:lstStyle/>
          <a:p>
            <a:pPr marL="0" indent="0">
              <a:buNone/>
            </a:pPr>
            <a:r>
              <a:rPr lang="en-US" altLang="ko-KR" sz="2700" dirty="0"/>
              <a:t>&lt;</a:t>
            </a:r>
            <a:r>
              <a:rPr lang="ko-KR" altLang="ko-KR" sz="2700" dirty="0"/>
              <a:t>세종실록지리지</a:t>
            </a:r>
            <a:r>
              <a:rPr lang="en-US" altLang="ko-KR" sz="2700" dirty="0"/>
              <a:t>&gt;</a:t>
            </a:r>
            <a:endParaRPr lang="ko-KR" altLang="en-US" sz="2700" dirty="0"/>
          </a:p>
        </p:txBody>
      </p:sp>
      <p:sp>
        <p:nvSpPr>
          <p:cNvPr id="4" name="내용 개체 틀 3">
            <a:extLst>
              <a:ext uri="{FF2B5EF4-FFF2-40B4-BE49-F238E27FC236}">
                <a16:creationId xmlns:a16="http://schemas.microsoft.com/office/drawing/2014/main" id="{26576191-5A3E-44B2-8829-1FE35BB31C85}"/>
              </a:ext>
            </a:extLst>
          </p:cNvPr>
          <p:cNvSpPr>
            <a:spLocks noGrp="1"/>
          </p:cNvSpPr>
          <p:nvPr>
            <p:ph sz="half" idx="2"/>
          </p:nvPr>
        </p:nvSpPr>
        <p:spPr>
          <a:xfrm>
            <a:off x="3696722" y="1954357"/>
            <a:ext cx="3643075" cy="3117525"/>
          </a:xfrm>
        </p:spPr>
        <p:txBody>
          <a:bodyPr>
            <a:normAutofit lnSpcReduction="10000"/>
          </a:bodyPr>
          <a:lstStyle/>
          <a:p>
            <a:pPr marL="0" indent="0">
              <a:buNone/>
            </a:pPr>
            <a:r>
              <a:rPr lang="ko-KR" altLang="ko-KR" sz="2100" dirty="0">
                <a:solidFill>
                  <a:schemeClr val="bg1"/>
                </a:solidFill>
              </a:rPr>
              <a:t>“조선 세종 때</a:t>
            </a:r>
            <a:r>
              <a:rPr lang="en-US" altLang="ko-KR" sz="2100" dirty="0">
                <a:solidFill>
                  <a:schemeClr val="bg1"/>
                </a:solidFill>
              </a:rPr>
              <a:t> 6</a:t>
            </a:r>
            <a:r>
              <a:rPr lang="ko-KR" altLang="ko-KR" sz="2100" dirty="0">
                <a:solidFill>
                  <a:schemeClr val="bg1"/>
                </a:solidFill>
              </a:rPr>
              <a:t>진</a:t>
            </a:r>
            <a:r>
              <a:rPr lang="en-US" altLang="ko-KR" sz="2100" dirty="0">
                <a:solidFill>
                  <a:schemeClr val="bg1"/>
                </a:solidFill>
              </a:rPr>
              <a:t>(</a:t>
            </a:r>
            <a:r>
              <a:rPr lang="ko-KR" altLang="ko-KR" sz="2100" dirty="0">
                <a:solidFill>
                  <a:schemeClr val="bg1"/>
                </a:solidFill>
              </a:rPr>
              <a:t>鎭</a:t>
            </a:r>
            <a:r>
              <a:rPr lang="en-US" altLang="ko-KR" sz="2100" dirty="0">
                <a:solidFill>
                  <a:schemeClr val="bg1"/>
                </a:solidFill>
              </a:rPr>
              <a:t>)</a:t>
            </a:r>
            <a:r>
              <a:rPr lang="ko-KR" altLang="ko-KR" sz="2100" dirty="0">
                <a:solidFill>
                  <a:schemeClr val="bg1"/>
                </a:solidFill>
              </a:rPr>
              <a:t>을 개척한 이래</a:t>
            </a:r>
            <a:r>
              <a:rPr lang="en-US" altLang="ko-KR" sz="2100" dirty="0">
                <a:solidFill>
                  <a:schemeClr val="bg1"/>
                </a:solidFill>
              </a:rPr>
              <a:t>, </a:t>
            </a:r>
            <a:r>
              <a:rPr lang="ko-KR" altLang="ko-KR" sz="2100" dirty="0">
                <a:solidFill>
                  <a:schemeClr val="bg1"/>
                </a:solidFill>
              </a:rPr>
              <a:t>여진족의 약탈을 막기 위하여 섬 안에 길이</a:t>
            </a:r>
            <a:r>
              <a:rPr lang="en-US" altLang="ko-KR" sz="2100" dirty="0">
                <a:solidFill>
                  <a:schemeClr val="bg1"/>
                </a:solidFill>
              </a:rPr>
              <a:t> 1,246</a:t>
            </a:r>
            <a:r>
              <a:rPr lang="ko-KR" altLang="ko-KR" sz="2100" dirty="0">
                <a:solidFill>
                  <a:schemeClr val="bg1"/>
                </a:solidFill>
              </a:rPr>
              <a:t>척의 토성을 쌓고 높이</a:t>
            </a:r>
            <a:r>
              <a:rPr lang="en-US" altLang="ko-KR" sz="2100" dirty="0">
                <a:solidFill>
                  <a:schemeClr val="bg1"/>
                </a:solidFill>
              </a:rPr>
              <a:t> 6</a:t>
            </a:r>
            <a:r>
              <a:rPr lang="ko-KR" altLang="ko-KR" sz="2100" dirty="0">
                <a:solidFill>
                  <a:schemeClr val="bg1"/>
                </a:solidFill>
              </a:rPr>
              <a:t>척의 목책을 둘러 병사들이 방비하는 가운데 농민들이 배를 타고 섬을 오가며 농사를 지었다</a:t>
            </a:r>
            <a:r>
              <a:rPr lang="en-US" altLang="ko-KR" sz="2100" dirty="0">
                <a:solidFill>
                  <a:schemeClr val="bg1"/>
                </a:solidFill>
              </a:rPr>
              <a:t>. </a:t>
            </a:r>
            <a:r>
              <a:rPr lang="ko-KR" altLang="ko-KR" sz="2100" dirty="0">
                <a:solidFill>
                  <a:schemeClr val="bg1"/>
                </a:solidFill>
              </a:rPr>
              <a:t>농민들은 상주가 금지되었고</a:t>
            </a:r>
            <a:r>
              <a:rPr lang="en-US" altLang="ko-KR" sz="2100" dirty="0">
                <a:solidFill>
                  <a:schemeClr val="bg1"/>
                </a:solidFill>
              </a:rPr>
              <a:t>, </a:t>
            </a:r>
            <a:r>
              <a:rPr lang="ko-KR" altLang="ko-KR" sz="2100" dirty="0" err="1">
                <a:solidFill>
                  <a:schemeClr val="bg1"/>
                </a:solidFill>
              </a:rPr>
              <a:t>춘경추수기에</a:t>
            </a:r>
            <a:r>
              <a:rPr lang="ko-KR" altLang="ko-KR" sz="2100" dirty="0">
                <a:solidFill>
                  <a:schemeClr val="bg1"/>
                </a:solidFill>
              </a:rPr>
              <a:t> 한해서만 출입이 허가되었다</a:t>
            </a:r>
            <a:r>
              <a:rPr lang="en-US" altLang="ko-KR" sz="2100" dirty="0">
                <a:solidFill>
                  <a:schemeClr val="bg1"/>
                </a:solidFill>
              </a:rPr>
              <a:t>.</a:t>
            </a:r>
            <a:r>
              <a:rPr lang="ko-KR" altLang="ko-KR" sz="2100" dirty="0">
                <a:solidFill>
                  <a:schemeClr val="bg1"/>
                </a:solidFill>
              </a:rPr>
              <a:t>”</a:t>
            </a:r>
            <a:endParaRPr lang="ko-KR" altLang="en-US" sz="2100" dirty="0">
              <a:solidFill>
                <a:schemeClr val="bg1"/>
              </a:solidFill>
            </a:endParaRPr>
          </a:p>
        </p:txBody>
      </p:sp>
      <p:sp>
        <p:nvSpPr>
          <p:cNvPr id="5" name="액자 4">
            <a:extLst>
              <a:ext uri="{FF2B5EF4-FFF2-40B4-BE49-F238E27FC236}">
                <a16:creationId xmlns:a16="http://schemas.microsoft.com/office/drawing/2014/main" id="{A67D18E3-9592-47D8-8EC9-E5864F126C49}"/>
              </a:ext>
            </a:extLst>
          </p:cNvPr>
          <p:cNvSpPr/>
          <p:nvPr/>
        </p:nvSpPr>
        <p:spPr>
          <a:xfrm>
            <a:off x="3886228" y="1590796"/>
            <a:ext cx="4227653" cy="3676409"/>
          </a:xfrm>
          <a:prstGeom prst="frame">
            <a:avLst>
              <a:gd name="adj1" fmla="val 8132"/>
            </a:avLst>
          </a:prstGeom>
        </p:spPr>
        <p:style>
          <a:lnRef idx="1">
            <a:schemeClr val="accent4"/>
          </a:lnRef>
          <a:fillRef idx="3">
            <a:schemeClr val="accent4"/>
          </a:fillRef>
          <a:effectRef idx="2">
            <a:schemeClr val="accent4"/>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1350" b="1">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endParaRPr>
          </a:p>
        </p:txBody>
      </p:sp>
      <p:pic>
        <p:nvPicPr>
          <p:cNvPr id="9" name="그림 8">
            <a:extLst>
              <a:ext uri="{FF2B5EF4-FFF2-40B4-BE49-F238E27FC236}">
                <a16:creationId xmlns:a16="http://schemas.microsoft.com/office/drawing/2014/main" id="{BD809F47-2F9D-400F-B490-9B3EEE512A38}"/>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614251" y="1556792"/>
            <a:ext cx="5092429" cy="4739617"/>
          </a:xfrm>
          <a:prstGeom prst="rect">
            <a:avLst/>
          </a:prstGeom>
          <a:noFill/>
          <a:ln>
            <a:noFill/>
          </a:ln>
        </p:spPr>
      </p:pic>
    </p:spTree>
    <p:extLst>
      <p:ext uri="{BB962C8B-B14F-4D97-AF65-F5344CB8AC3E}">
        <p14:creationId xmlns:p14="http://schemas.microsoft.com/office/powerpoint/2010/main" val="26183673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그림 7">
            <a:extLst>
              <a:ext uri="{FF2B5EF4-FFF2-40B4-BE49-F238E27FC236}">
                <a16:creationId xmlns:a16="http://schemas.microsoft.com/office/drawing/2014/main" id="{46F29535-1DA2-47E9-B3A4-23A3898D61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내용 개체 틀 2">
            <a:extLst>
              <a:ext uri="{FF2B5EF4-FFF2-40B4-BE49-F238E27FC236}">
                <a16:creationId xmlns:a16="http://schemas.microsoft.com/office/drawing/2014/main" id="{4A5AA3A2-5483-44A5-ABC3-FB5B6133411A}"/>
              </a:ext>
            </a:extLst>
          </p:cNvPr>
          <p:cNvSpPr>
            <a:spLocks noGrp="1"/>
          </p:cNvSpPr>
          <p:nvPr>
            <p:ph sz="half" idx="1"/>
          </p:nvPr>
        </p:nvSpPr>
        <p:spPr>
          <a:xfrm>
            <a:off x="539552" y="2238398"/>
            <a:ext cx="4752528" cy="3998914"/>
          </a:xfrm>
        </p:spPr>
        <p:txBody>
          <a:bodyPr>
            <a:normAutofit/>
          </a:bodyPr>
          <a:lstStyle/>
          <a:p>
            <a:pPr marL="0" indent="0">
              <a:buNone/>
            </a:pPr>
            <a:r>
              <a:rPr lang="en-US" altLang="ko-KR" sz="2700" dirty="0"/>
              <a:t>&lt;</a:t>
            </a:r>
            <a:r>
              <a:rPr lang="ko-KR" altLang="en-US" sz="2700" dirty="0"/>
              <a:t>대동여지도</a:t>
            </a:r>
            <a:r>
              <a:rPr lang="en-US" altLang="ko-KR" sz="2700" dirty="0"/>
              <a:t>&gt;</a:t>
            </a:r>
            <a:endParaRPr lang="en-US" altLang="ko-KR" dirty="0"/>
          </a:p>
          <a:p>
            <a:pPr>
              <a:lnSpc>
                <a:spcPct val="250000"/>
              </a:lnSpc>
            </a:pPr>
            <a:r>
              <a:rPr lang="en-US" altLang="ko-KR" sz="2400" dirty="0"/>
              <a:t>1759</a:t>
            </a:r>
            <a:r>
              <a:rPr lang="ko-KR" altLang="ko-KR" sz="2400" dirty="0"/>
              <a:t>년 제작</a:t>
            </a:r>
            <a:r>
              <a:rPr lang="en-US" altLang="ko-KR" sz="2400" dirty="0"/>
              <a:t> </a:t>
            </a:r>
            <a:r>
              <a:rPr lang="ko-KR" altLang="ko-KR" sz="2400" dirty="0"/>
              <a:t>추정</a:t>
            </a:r>
            <a:endParaRPr lang="en-US" altLang="ko-KR" sz="2400" dirty="0"/>
          </a:p>
          <a:p>
            <a:pPr>
              <a:lnSpc>
                <a:spcPct val="250000"/>
              </a:lnSpc>
            </a:pPr>
            <a:r>
              <a:rPr lang="ko-KR" altLang="ko-KR" sz="2400" dirty="0"/>
              <a:t>육지화한 모습</a:t>
            </a:r>
            <a:endParaRPr lang="en-US" altLang="ko-KR" sz="2400" dirty="0"/>
          </a:p>
          <a:p>
            <a:pPr marL="0" indent="0">
              <a:buNone/>
            </a:pPr>
            <a:r>
              <a:rPr lang="en-US" altLang="ko-KR" sz="2400" dirty="0"/>
              <a:t> </a:t>
            </a:r>
            <a:r>
              <a:rPr lang="ko-KR" altLang="ko-KR" sz="2400" dirty="0"/>
              <a:t>연륙화</a:t>
            </a:r>
            <a:r>
              <a:rPr lang="en-US" altLang="ko-KR" sz="2400" dirty="0"/>
              <a:t>(</a:t>
            </a:r>
            <a:r>
              <a:rPr lang="ko-KR" altLang="ko-KR" sz="2400" dirty="0"/>
              <a:t>連陸化</a:t>
            </a:r>
            <a:r>
              <a:rPr lang="en-US" altLang="ko-KR" sz="2400" dirty="0"/>
              <a:t>) </a:t>
            </a:r>
            <a:r>
              <a:rPr lang="ko-KR" altLang="ko-KR" sz="2400" dirty="0"/>
              <a:t>현상 짐작</a:t>
            </a:r>
            <a:r>
              <a:rPr lang="ko-KR" altLang="en-US" sz="2400" dirty="0"/>
              <a:t>가능</a:t>
            </a:r>
          </a:p>
        </p:txBody>
      </p:sp>
      <p:sp>
        <p:nvSpPr>
          <p:cNvPr id="5" name="제목 1">
            <a:extLst>
              <a:ext uri="{FF2B5EF4-FFF2-40B4-BE49-F238E27FC236}">
                <a16:creationId xmlns:a16="http://schemas.microsoft.com/office/drawing/2014/main" id="{1DE7BAE1-130E-4121-B281-EFAA2967DA0B}"/>
              </a:ext>
            </a:extLst>
          </p:cNvPr>
          <p:cNvSpPr txBox="1">
            <a:spLocks/>
          </p:cNvSpPr>
          <p:nvPr/>
        </p:nvSpPr>
        <p:spPr>
          <a:xfrm>
            <a:off x="763322" y="1220724"/>
            <a:ext cx="3769614" cy="587097"/>
          </a:xfrm>
          <a:prstGeom prst="rect">
            <a:avLst/>
          </a:prstGeom>
        </p:spPr>
        <p:txBody>
          <a:bodyPr vert="horz" lIns="68580" tIns="34290" rIns="68580" bIns="34290" rtlCol="0" anchor="ctr">
            <a:normAutofit/>
          </a:bodyPr>
          <a:lstStyle>
            <a:lvl1pPr algn="l" defTabSz="914400" rtl="0" eaLnBrk="1" latinLnBrk="1" hangingPunct="1">
              <a:lnSpc>
                <a:spcPct val="90000"/>
              </a:lnSpc>
              <a:spcBef>
                <a:spcPct val="0"/>
              </a:spcBef>
              <a:buNone/>
              <a:defRPr sz="4800" b="1" kern="1200" cap="none" baseline="0">
                <a:blipFill>
                  <a:blip r:embed="rId3">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ko-KR" altLang="en-US" sz="3600" dirty="0"/>
              <a:t>기록</a:t>
            </a:r>
          </a:p>
        </p:txBody>
      </p:sp>
      <p:pic>
        <p:nvPicPr>
          <p:cNvPr id="6" name="내용 개체 틀 5">
            <a:extLst>
              <a:ext uri="{FF2B5EF4-FFF2-40B4-BE49-F238E27FC236}">
                <a16:creationId xmlns:a16="http://schemas.microsoft.com/office/drawing/2014/main" id="{47DE26B7-427D-440D-86B9-6BEABB36E064}"/>
              </a:ext>
            </a:extLst>
          </p:cNvPr>
          <p:cNvPicPr>
            <a:picLocks noGrp="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5004048" y="1700808"/>
            <a:ext cx="3600400" cy="4320480"/>
          </a:xfrm>
          <a:prstGeom prst="rect">
            <a:avLst/>
          </a:prstGeom>
          <a:noFill/>
          <a:ln>
            <a:noFill/>
          </a:ln>
        </p:spPr>
      </p:pic>
    </p:spTree>
    <p:extLst>
      <p:ext uri="{BB962C8B-B14F-4D97-AF65-F5344CB8AC3E}">
        <p14:creationId xmlns:p14="http://schemas.microsoft.com/office/powerpoint/2010/main" val="297522839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그림 6">
            <a:extLst>
              <a:ext uri="{FF2B5EF4-FFF2-40B4-BE49-F238E27FC236}">
                <a16:creationId xmlns:a16="http://schemas.microsoft.com/office/drawing/2014/main" id="{D3C9EA26-2103-4E97-B251-624D83139C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제목 1">
            <a:extLst>
              <a:ext uri="{FF2B5EF4-FFF2-40B4-BE49-F238E27FC236}">
                <a16:creationId xmlns:a16="http://schemas.microsoft.com/office/drawing/2014/main" id="{B33D8EBE-6EA7-4B67-8F52-0CA41684424E}"/>
              </a:ext>
            </a:extLst>
          </p:cNvPr>
          <p:cNvSpPr>
            <a:spLocks noGrp="1"/>
          </p:cNvSpPr>
          <p:nvPr>
            <p:ph type="title"/>
          </p:nvPr>
        </p:nvSpPr>
        <p:spPr>
          <a:xfrm>
            <a:off x="680984" y="707777"/>
            <a:ext cx="7543800" cy="1207008"/>
          </a:xfrm>
        </p:spPr>
        <p:txBody>
          <a:bodyPr/>
          <a:lstStyle/>
          <a:p>
            <a:r>
              <a:rPr lang="ko-KR" altLang="ko-KR" dirty="0"/>
              <a:t>선조들의 흔적</a:t>
            </a:r>
            <a:r>
              <a:rPr lang="en-US" altLang="ko-KR" dirty="0"/>
              <a:t>  </a:t>
            </a:r>
            <a:endParaRPr lang="ko-KR" altLang="en-US" dirty="0"/>
          </a:p>
        </p:txBody>
      </p:sp>
      <p:sp>
        <p:nvSpPr>
          <p:cNvPr id="4" name="내용 개체 틀 3">
            <a:extLst>
              <a:ext uri="{FF2B5EF4-FFF2-40B4-BE49-F238E27FC236}">
                <a16:creationId xmlns:a16="http://schemas.microsoft.com/office/drawing/2014/main" id="{26576191-5A3E-44B2-8829-1FE35BB31C85}"/>
              </a:ext>
            </a:extLst>
          </p:cNvPr>
          <p:cNvSpPr>
            <a:spLocks noGrp="1"/>
          </p:cNvSpPr>
          <p:nvPr>
            <p:ph sz="half" idx="2"/>
          </p:nvPr>
        </p:nvSpPr>
        <p:spPr>
          <a:xfrm>
            <a:off x="5112323" y="2113294"/>
            <a:ext cx="3863845" cy="3262423"/>
          </a:xfrm>
        </p:spPr>
        <p:txBody>
          <a:bodyPr>
            <a:normAutofit fontScale="92500"/>
          </a:bodyPr>
          <a:lstStyle/>
          <a:p>
            <a:pPr>
              <a:lnSpc>
                <a:spcPct val="300000"/>
              </a:lnSpc>
            </a:pPr>
            <a:r>
              <a:rPr lang="ko-KR" altLang="ko-KR" sz="3600" dirty="0"/>
              <a:t>조선인들</a:t>
            </a:r>
            <a:r>
              <a:rPr lang="ko-KR" altLang="en-US" sz="3600" dirty="0"/>
              <a:t>의</a:t>
            </a:r>
            <a:r>
              <a:rPr lang="ko-KR" altLang="ko-KR" sz="3600" dirty="0"/>
              <a:t> 마을</a:t>
            </a:r>
            <a:endParaRPr lang="en-US" altLang="ko-KR" sz="3600" dirty="0"/>
          </a:p>
          <a:p>
            <a:pPr>
              <a:lnSpc>
                <a:spcPct val="300000"/>
              </a:lnSpc>
            </a:pPr>
            <a:r>
              <a:rPr lang="ko-KR" altLang="ko-KR" sz="3600" dirty="0"/>
              <a:t>연자방아</a:t>
            </a:r>
          </a:p>
          <a:p>
            <a:endParaRPr lang="ko-KR" altLang="en-US" dirty="0"/>
          </a:p>
        </p:txBody>
      </p:sp>
      <p:pic>
        <p:nvPicPr>
          <p:cNvPr id="5" name="내용 개체 틀 4">
            <a:extLst>
              <a:ext uri="{FF2B5EF4-FFF2-40B4-BE49-F238E27FC236}">
                <a16:creationId xmlns:a16="http://schemas.microsoft.com/office/drawing/2014/main" id="{8868B823-D1A1-453A-A495-0766925EB940}"/>
              </a:ext>
            </a:extLst>
          </p:cNvPr>
          <p:cNvPicPr>
            <a:picLocks noGrp="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675842" y="2284296"/>
            <a:ext cx="4267995" cy="326242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534061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그림 4">
            <a:extLst>
              <a:ext uri="{FF2B5EF4-FFF2-40B4-BE49-F238E27FC236}">
                <a16:creationId xmlns:a16="http://schemas.microsoft.com/office/drawing/2014/main" id="{F289DBDD-9AC7-4C15-89CB-04BE37DF7C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제목 6"/>
          <p:cNvSpPr>
            <a:spLocks noGrp="1"/>
          </p:cNvSpPr>
          <p:nvPr>
            <p:ph type="title"/>
          </p:nvPr>
        </p:nvSpPr>
        <p:spPr>
          <a:xfrm>
            <a:off x="457200" y="274638"/>
            <a:ext cx="7715200" cy="1714202"/>
          </a:xfrm>
        </p:spPr>
        <p:txBody>
          <a:bodyPr>
            <a:normAutofit/>
          </a:bodyPr>
          <a:lstStyle/>
          <a:p>
            <a:r>
              <a:rPr lang="ko-KR" altLang="en-US" dirty="0"/>
              <a:t>일본이 간도를 조선의 영토로 인정한 이유</a:t>
            </a:r>
          </a:p>
        </p:txBody>
      </p:sp>
      <p:sp>
        <p:nvSpPr>
          <p:cNvPr id="8" name="내용 개체 틀 7"/>
          <p:cNvSpPr>
            <a:spLocks noGrp="1"/>
          </p:cNvSpPr>
          <p:nvPr>
            <p:ph idx="1"/>
          </p:nvPr>
        </p:nvSpPr>
        <p:spPr>
          <a:xfrm>
            <a:off x="4932040" y="3068960"/>
            <a:ext cx="3024336" cy="1872208"/>
          </a:xfrm>
        </p:spPr>
        <p:txBody>
          <a:bodyPr>
            <a:noAutofit/>
          </a:bodyPr>
          <a:lstStyle/>
          <a:p>
            <a:pPr marL="0" indent="0">
              <a:buNone/>
            </a:pPr>
            <a:r>
              <a:rPr lang="ko-KR" altLang="en-US" sz="4000" dirty="0">
                <a:solidFill>
                  <a:srgbClr val="FF0000"/>
                </a:solidFill>
              </a:rPr>
              <a:t>야욕을 충족하기 위한 수단</a:t>
            </a:r>
            <a:endParaRPr lang="ko-KR" altLang="en-US" sz="4000" dirty="0">
              <a:solidFill>
                <a:srgbClr val="FF0000"/>
              </a:solidFill>
              <a:latin typeface="HY궁서" pitchFamily="18" charset="-127"/>
              <a:ea typeface="HY궁서" pitchFamily="18" charset="-127"/>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2276872"/>
            <a:ext cx="3842348" cy="3312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0581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down)">
                                      <p:cBhvr>
                                        <p:cTn id="7" dur="580">
                                          <p:stCondLst>
                                            <p:cond delay="0"/>
                                          </p:stCondLst>
                                        </p:cTn>
                                        <p:tgtEl>
                                          <p:spTgt spid="8">
                                            <p:txEl>
                                              <p:pRg st="0" end="0"/>
                                            </p:txEl>
                                          </p:spTgt>
                                        </p:tgtEl>
                                      </p:cBhvr>
                                    </p:animEffect>
                                    <p:anim calcmode="lin" valueType="num">
                                      <p:cBhvr>
                                        <p:cTn id="8" dur="1822" tmFilter="0,0; 0.14,0.36; 0.43,0.73; 0.71,0.91; 1.0,1.0">
                                          <p:stCondLst>
                                            <p:cond delay="0"/>
                                          </p:stCondLst>
                                        </p:cTn>
                                        <p:tgtEl>
                                          <p:spTgt spid="8">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xEl>
                                              <p:pRg st="0" end="0"/>
                                            </p:txEl>
                                          </p:spTgt>
                                        </p:tgtEl>
                                      </p:cBhvr>
                                      <p:to x="100000" y="60000"/>
                                    </p:animScale>
                                    <p:animScale>
                                      <p:cBhvr>
                                        <p:cTn id="14" dur="166" decel="50000">
                                          <p:stCondLst>
                                            <p:cond delay="676"/>
                                          </p:stCondLst>
                                        </p:cTn>
                                        <p:tgtEl>
                                          <p:spTgt spid="8">
                                            <p:txEl>
                                              <p:pRg st="0" end="0"/>
                                            </p:txEl>
                                          </p:spTgt>
                                        </p:tgtEl>
                                      </p:cBhvr>
                                      <p:to x="100000" y="100000"/>
                                    </p:animScale>
                                    <p:animScale>
                                      <p:cBhvr>
                                        <p:cTn id="15" dur="26">
                                          <p:stCondLst>
                                            <p:cond delay="1312"/>
                                          </p:stCondLst>
                                        </p:cTn>
                                        <p:tgtEl>
                                          <p:spTgt spid="8">
                                            <p:txEl>
                                              <p:pRg st="0" end="0"/>
                                            </p:txEl>
                                          </p:spTgt>
                                        </p:tgtEl>
                                      </p:cBhvr>
                                      <p:to x="100000" y="80000"/>
                                    </p:animScale>
                                    <p:animScale>
                                      <p:cBhvr>
                                        <p:cTn id="16" dur="166" decel="50000">
                                          <p:stCondLst>
                                            <p:cond delay="1338"/>
                                          </p:stCondLst>
                                        </p:cTn>
                                        <p:tgtEl>
                                          <p:spTgt spid="8">
                                            <p:txEl>
                                              <p:pRg st="0" end="0"/>
                                            </p:txEl>
                                          </p:spTgt>
                                        </p:tgtEl>
                                      </p:cBhvr>
                                      <p:to x="100000" y="100000"/>
                                    </p:animScale>
                                    <p:animScale>
                                      <p:cBhvr>
                                        <p:cTn id="17" dur="26">
                                          <p:stCondLst>
                                            <p:cond delay="1642"/>
                                          </p:stCondLst>
                                        </p:cTn>
                                        <p:tgtEl>
                                          <p:spTgt spid="8">
                                            <p:txEl>
                                              <p:pRg st="0" end="0"/>
                                            </p:txEl>
                                          </p:spTgt>
                                        </p:tgtEl>
                                      </p:cBhvr>
                                      <p:to x="100000" y="90000"/>
                                    </p:animScale>
                                    <p:animScale>
                                      <p:cBhvr>
                                        <p:cTn id="18" dur="166" decel="50000">
                                          <p:stCondLst>
                                            <p:cond delay="1668"/>
                                          </p:stCondLst>
                                        </p:cTn>
                                        <p:tgtEl>
                                          <p:spTgt spid="8">
                                            <p:txEl>
                                              <p:pRg st="0" end="0"/>
                                            </p:txEl>
                                          </p:spTgt>
                                        </p:tgtEl>
                                      </p:cBhvr>
                                      <p:to x="100000" y="100000"/>
                                    </p:animScale>
                                    <p:animScale>
                                      <p:cBhvr>
                                        <p:cTn id="19" dur="26">
                                          <p:stCondLst>
                                            <p:cond delay="1808"/>
                                          </p:stCondLst>
                                        </p:cTn>
                                        <p:tgtEl>
                                          <p:spTgt spid="8">
                                            <p:txEl>
                                              <p:pRg st="0" end="0"/>
                                            </p:txEl>
                                          </p:spTgt>
                                        </p:tgtEl>
                                      </p:cBhvr>
                                      <p:to x="100000" y="95000"/>
                                    </p:animScale>
                                    <p:animScale>
                                      <p:cBhvr>
                                        <p:cTn id="20" dur="166" decel="50000">
                                          <p:stCondLst>
                                            <p:cond delay="1834"/>
                                          </p:stCondLst>
                                        </p:cTn>
                                        <p:tgtEl>
                                          <p:spTgt spid="8">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그림 6">
            <a:extLst>
              <a:ext uri="{FF2B5EF4-FFF2-40B4-BE49-F238E27FC236}">
                <a16:creationId xmlns:a16="http://schemas.microsoft.com/office/drawing/2014/main" id="{DEE96A94-1432-406F-A088-CC52AA2EB5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제목 1">
            <a:extLst>
              <a:ext uri="{FF2B5EF4-FFF2-40B4-BE49-F238E27FC236}">
                <a16:creationId xmlns:a16="http://schemas.microsoft.com/office/drawing/2014/main" id="{B33D8EBE-6EA7-4B67-8F52-0CA41684424E}"/>
              </a:ext>
            </a:extLst>
          </p:cNvPr>
          <p:cNvSpPr>
            <a:spLocks noGrp="1"/>
          </p:cNvSpPr>
          <p:nvPr>
            <p:ph type="title"/>
          </p:nvPr>
        </p:nvSpPr>
        <p:spPr/>
        <p:txBody>
          <a:bodyPr/>
          <a:lstStyle/>
          <a:p>
            <a:r>
              <a:rPr lang="ko-KR" altLang="en-US" dirty="0"/>
              <a:t>아국여지도</a:t>
            </a:r>
          </a:p>
        </p:txBody>
      </p:sp>
      <p:sp>
        <p:nvSpPr>
          <p:cNvPr id="3" name="내용 개체 틀 2">
            <a:extLst>
              <a:ext uri="{FF2B5EF4-FFF2-40B4-BE49-F238E27FC236}">
                <a16:creationId xmlns:a16="http://schemas.microsoft.com/office/drawing/2014/main" id="{4A5AA3A2-5483-44A5-ABC3-FB5B6133411A}"/>
              </a:ext>
            </a:extLst>
          </p:cNvPr>
          <p:cNvSpPr>
            <a:spLocks noGrp="1"/>
          </p:cNvSpPr>
          <p:nvPr>
            <p:ph sz="half" idx="1"/>
          </p:nvPr>
        </p:nvSpPr>
        <p:spPr>
          <a:xfrm>
            <a:off x="611560" y="2332037"/>
            <a:ext cx="4038600" cy="4525963"/>
          </a:xfrm>
        </p:spPr>
        <p:txBody>
          <a:bodyPr/>
          <a:lstStyle/>
          <a:p>
            <a:pPr>
              <a:lnSpc>
                <a:spcPct val="150000"/>
              </a:lnSpc>
            </a:pPr>
            <a:r>
              <a:rPr lang="ko-KR" altLang="en-US" sz="2700" dirty="0"/>
              <a:t>고종</a:t>
            </a:r>
            <a:endParaRPr lang="en-US" altLang="ko-KR" sz="2700" dirty="0"/>
          </a:p>
          <a:p>
            <a:pPr>
              <a:lnSpc>
                <a:spcPct val="150000"/>
              </a:lnSpc>
            </a:pPr>
            <a:r>
              <a:rPr lang="ko-KR" altLang="en-US" sz="2700" dirty="0"/>
              <a:t>김광훈</a:t>
            </a:r>
            <a:r>
              <a:rPr lang="en-US" altLang="ko-KR" sz="2700" dirty="0"/>
              <a:t>,</a:t>
            </a:r>
            <a:r>
              <a:rPr lang="ko-KR" altLang="ko-KR" sz="2700" dirty="0"/>
              <a:t> </a:t>
            </a:r>
            <a:r>
              <a:rPr lang="ko-KR" altLang="ko-KR" sz="2700" dirty="0" err="1"/>
              <a:t>신선욱</a:t>
            </a:r>
            <a:endParaRPr lang="en-US" altLang="ko-KR" sz="2700" dirty="0"/>
          </a:p>
          <a:p>
            <a:pPr>
              <a:lnSpc>
                <a:spcPct val="150000"/>
              </a:lnSpc>
            </a:pPr>
            <a:r>
              <a:rPr lang="ko-KR" altLang="en-US" sz="2700" dirty="0"/>
              <a:t>연해주 일대</a:t>
            </a:r>
            <a:endParaRPr lang="en-US" altLang="ko-KR" sz="2700" dirty="0"/>
          </a:p>
          <a:p>
            <a:pPr>
              <a:lnSpc>
                <a:spcPct val="150000"/>
              </a:lnSpc>
            </a:pPr>
            <a:r>
              <a:rPr lang="ko-KR" altLang="en-US" sz="2700" dirty="0"/>
              <a:t>당시 </a:t>
            </a:r>
            <a:r>
              <a:rPr lang="ko-KR" altLang="ko-KR" sz="2700" dirty="0"/>
              <a:t>조선의 땅</a:t>
            </a:r>
            <a:endParaRPr lang="en-US" altLang="ko-KR" sz="2700" dirty="0"/>
          </a:p>
          <a:p>
            <a:pPr>
              <a:lnSpc>
                <a:spcPct val="150000"/>
              </a:lnSpc>
            </a:pPr>
            <a:endParaRPr lang="ko-KR" altLang="en-US" dirty="0"/>
          </a:p>
        </p:txBody>
      </p:sp>
      <p:pic>
        <p:nvPicPr>
          <p:cNvPr id="6" name="내용 개체 틀 5" descr="아국여지도">
            <a:hlinkClick r:id="rId3" tgtFrame="&quot;_blank&quot;"/>
            <a:extLst>
              <a:ext uri="{FF2B5EF4-FFF2-40B4-BE49-F238E27FC236}">
                <a16:creationId xmlns:a16="http://schemas.microsoft.com/office/drawing/2014/main" id="{150320F2-C4A4-4FD3-B1EB-755C417D2CD6}"/>
              </a:ext>
            </a:extLst>
          </p:cNvPr>
          <p:cNvPicPr>
            <a:picLocks noGrp="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4355976" y="2367077"/>
            <a:ext cx="4330824" cy="2934131"/>
          </a:xfrm>
          <a:prstGeom prst="rect">
            <a:avLst/>
          </a:prstGeom>
          <a:noFill/>
          <a:ln>
            <a:noFill/>
          </a:ln>
        </p:spPr>
      </p:pic>
    </p:spTree>
    <p:extLst>
      <p:ext uri="{BB962C8B-B14F-4D97-AF65-F5344CB8AC3E}">
        <p14:creationId xmlns:p14="http://schemas.microsoft.com/office/powerpoint/2010/main" val="38413097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그림 5">
            <a:extLst>
              <a:ext uri="{FF2B5EF4-FFF2-40B4-BE49-F238E27FC236}">
                <a16:creationId xmlns:a16="http://schemas.microsoft.com/office/drawing/2014/main" id="{2E886C16-EB65-436E-AD7D-B43CBDA682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제목 1">
            <a:extLst>
              <a:ext uri="{FF2B5EF4-FFF2-40B4-BE49-F238E27FC236}">
                <a16:creationId xmlns:a16="http://schemas.microsoft.com/office/drawing/2014/main" id="{47BB8888-CD5D-4F6F-8F88-A71E45664CAD}"/>
              </a:ext>
            </a:extLst>
          </p:cNvPr>
          <p:cNvSpPr>
            <a:spLocks noGrp="1"/>
          </p:cNvSpPr>
          <p:nvPr>
            <p:ph type="title"/>
          </p:nvPr>
        </p:nvSpPr>
        <p:spPr/>
        <p:txBody>
          <a:bodyPr/>
          <a:lstStyle/>
          <a:p>
            <a:r>
              <a:rPr lang="ko-KR" altLang="en-US" dirty="0"/>
              <a:t>인물</a:t>
            </a:r>
          </a:p>
        </p:txBody>
      </p:sp>
      <p:sp>
        <p:nvSpPr>
          <p:cNvPr id="3" name="내용 개체 틀 2">
            <a:extLst>
              <a:ext uri="{FF2B5EF4-FFF2-40B4-BE49-F238E27FC236}">
                <a16:creationId xmlns:a16="http://schemas.microsoft.com/office/drawing/2014/main" id="{57EFB6FE-7575-4B9C-A04C-92101737EE69}"/>
              </a:ext>
            </a:extLst>
          </p:cNvPr>
          <p:cNvSpPr>
            <a:spLocks noGrp="1"/>
          </p:cNvSpPr>
          <p:nvPr>
            <p:ph sz="half" idx="1"/>
          </p:nvPr>
        </p:nvSpPr>
        <p:spPr/>
        <p:txBody>
          <a:bodyPr>
            <a:normAutofit/>
          </a:bodyPr>
          <a:lstStyle/>
          <a:p>
            <a:r>
              <a:rPr lang="ko-KR" altLang="en-US" sz="3600" dirty="0"/>
              <a:t> 이순신장군</a:t>
            </a:r>
          </a:p>
        </p:txBody>
      </p:sp>
      <p:pic>
        <p:nvPicPr>
          <p:cNvPr id="7" name="내용 개체 틀 6">
            <a:extLst>
              <a:ext uri="{FF2B5EF4-FFF2-40B4-BE49-F238E27FC236}">
                <a16:creationId xmlns:a16="http://schemas.microsoft.com/office/drawing/2014/main" id="{B5E22859-3462-4954-BB5D-85AB0BF6EBBB}"/>
              </a:ext>
            </a:extLst>
          </p:cNvPr>
          <p:cNvPicPr>
            <a:picLocks noGrp="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495800" y="1787009"/>
            <a:ext cx="3145607" cy="4152344"/>
          </a:xfrm>
          <a:prstGeom prst="rect">
            <a:avLst/>
          </a:prstGeom>
          <a:noFill/>
          <a:ln>
            <a:noFill/>
          </a:ln>
        </p:spPr>
      </p:pic>
    </p:spTree>
    <p:extLst>
      <p:ext uri="{BB962C8B-B14F-4D97-AF65-F5344CB8AC3E}">
        <p14:creationId xmlns:p14="http://schemas.microsoft.com/office/powerpoint/2010/main" val="42016862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그림 4">
            <a:extLst>
              <a:ext uri="{FF2B5EF4-FFF2-40B4-BE49-F238E27FC236}">
                <a16:creationId xmlns:a16="http://schemas.microsoft.com/office/drawing/2014/main" id="{69D65A36-527F-4FC0-AE90-57926EEAF3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제목 1">
            <a:extLst>
              <a:ext uri="{FF2B5EF4-FFF2-40B4-BE49-F238E27FC236}">
                <a16:creationId xmlns:a16="http://schemas.microsoft.com/office/drawing/2014/main" id="{B33D8EBE-6EA7-4B67-8F52-0CA41684424E}"/>
              </a:ext>
            </a:extLst>
          </p:cNvPr>
          <p:cNvSpPr>
            <a:spLocks noGrp="1"/>
          </p:cNvSpPr>
          <p:nvPr>
            <p:ph type="title"/>
          </p:nvPr>
        </p:nvSpPr>
        <p:spPr>
          <a:xfrm>
            <a:off x="683568" y="1124744"/>
            <a:ext cx="7747747" cy="443350"/>
          </a:xfrm>
        </p:spPr>
        <p:txBody>
          <a:bodyPr>
            <a:noAutofit/>
          </a:bodyPr>
          <a:lstStyle/>
          <a:p>
            <a:r>
              <a:rPr lang="ko-KR" altLang="ko-KR" dirty="0"/>
              <a:t>이순신의 ‘백의종군 신화’</a:t>
            </a:r>
            <a:endParaRPr lang="ko-KR" altLang="en-US" dirty="0"/>
          </a:p>
        </p:txBody>
      </p:sp>
      <p:sp>
        <p:nvSpPr>
          <p:cNvPr id="7" name="내용 개체 틀 6">
            <a:extLst>
              <a:ext uri="{FF2B5EF4-FFF2-40B4-BE49-F238E27FC236}">
                <a16:creationId xmlns:a16="http://schemas.microsoft.com/office/drawing/2014/main" id="{7464DA24-EAB5-4080-BB7B-372547849983}"/>
              </a:ext>
            </a:extLst>
          </p:cNvPr>
          <p:cNvSpPr>
            <a:spLocks noGrp="1"/>
          </p:cNvSpPr>
          <p:nvPr>
            <p:ph sz="half" idx="1"/>
          </p:nvPr>
        </p:nvSpPr>
        <p:spPr>
          <a:xfrm>
            <a:off x="683568" y="2492896"/>
            <a:ext cx="4817963" cy="3841348"/>
          </a:xfrm>
        </p:spPr>
        <p:txBody>
          <a:bodyPr>
            <a:normAutofit/>
          </a:bodyPr>
          <a:lstStyle/>
          <a:p>
            <a:pPr>
              <a:lnSpc>
                <a:spcPct val="100000"/>
              </a:lnSpc>
            </a:pPr>
            <a:r>
              <a:rPr lang="en-US" altLang="ko-KR" sz="2700" dirty="0"/>
              <a:t> </a:t>
            </a:r>
            <a:r>
              <a:rPr lang="ko-KR" altLang="ko-KR" sz="2700" dirty="0"/>
              <a:t>선조</a:t>
            </a:r>
            <a:r>
              <a:rPr lang="en-US" altLang="ko-KR" sz="2700" dirty="0"/>
              <a:t> 20</a:t>
            </a:r>
            <a:r>
              <a:rPr lang="ko-KR" altLang="ko-KR" sz="2700" dirty="0"/>
              <a:t>년</a:t>
            </a:r>
            <a:r>
              <a:rPr lang="en-US" altLang="ko-KR" sz="2700" dirty="0"/>
              <a:t>(1587) </a:t>
            </a:r>
          </a:p>
          <a:p>
            <a:pPr marL="0" indent="0">
              <a:lnSpc>
                <a:spcPct val="150000"/>
              </a:lnSpc>
              <a:buNone/>
            </a:pPr>
            <a:r>
              <a:rPr lang="en-US" altLang="ko-KR" sz="2700" dirty="0"/>
              <a:t>    </a:t>
            </a:r>
            <a:r>
              <a:rPr lang="ko-KR" altLang="ko-KR" sz="2100" dirty="0"/>
              <a:t>여진족</a:t>
            </a:r>
            <a:r>
              <a:rPr lang="en-US" altLang="ko-KR" sz="2100" dirty="0"/>
              <a:t> </a:t>
            </a:r>
            <a:r>
              <a:rPr lang="ko-KR" altLang="en-US" sz="2100" dirty="0"/>
              <a:t>약탈사건</a:t>
            </a:r>
            <a:endParaRPr lang="en-US" altLang="ko-KR" sz="2700" dirty="0"/>
          </a:p>
          <a:p>
            <a:pPr>
              <a:lnSpc>
                <a:spcPct val="150000"/>
              </a:lnSpc>
            </a:pPr>
            <a:r>
              <a:rPr lang="en-US" altLang="ko-KR" sz="2700" dirty="0"/>
              <a:t> </a:t>
            </a:r>
            <a:r>
              <a:rPr lang="ko-KR" altLang="ko-KR" sz="2700" dirty="0"/>
              <a:t>여진족 정벌</a:t>
            </a:r>
            <a:endParaRPr lang="en-US" altLang="ko-KR" sz="2700" dirty="0"/>
          </a:p>
          <a:p>
            <a:pPr marL="0" indent="0">
              <a:buNone/>
            </a:pPr>
            <a:r>
              <a:rPr lang="en-US" altLang="ko-KR" sz="2400" dirty="0"/>
              <a:t>     </a:t>
            </a:r>
            <a:r>
              <a:rPr lang="en-US" altLang="ko-KR" sz="2100" dirty="0"/>
              <a:t>1587</a:t>
            </a:r>
            <a:r>
              <a:rPr lang="ko-KR" altLang="en-US" sz="2100" dirty="0"/>
              <a:t>년</a:t>
            </a:r>
            <a:r>
              <a:rPr lang="en-US" altLang="ko-KR" sz="2100" dirty="0"/>
              <a:t>(1</a:t>
            </a:r>
            <a:r>
              <a:rPr lang="ko-KR" altLang="en-US" sz="2100" dirty="0"/>
              <a:t>차</a:t>
            </a:r>
            <a:r>
              <a:rPr lang="en-US" altLang="ko-KR" sz="2100" dirty="0"/>
              <a:t>), 1588</a:t>
            </a:r>
            <a:r>
              <a:rPr lang="ko-KR" altLang="en-US" sz="2100" dirty="0"/>
              <a:t>년 </a:t>
            </a:r>
            <a:r>
              <a:rPr lang="en-US" altLang="ko-KR" sz="2100" dirty="0"/>
              <a:t>(2</a:t>
            </a:r>
            <a:r>
              <a:rPr lang="ko-KR" altLang="en-US" sz="2100" dirty="0"/>
              <a:t>차</a:t>
            </a:r>
            <a:r>
              <a:rPr lang="en-US" altLang="ko-KR" sz="2100" dirty="0"/>
              <a:t>)</a:t>
            </a:r>
          </a:p>
          <a:p>
            <a:pPr>
              <a:lnSpc>
                <a:spcPct val="160000"/>
              </a:lnSpc>
            </a:pPr>
            <a:r>
              <a:rPr lang="ko-KR" altLang="en-US" sz="2700" dirty="0"/>
              <a:t> 백의 종군 </a:t>
            </a:r>
            <a:r>
              <a:rPr lang="en-US" altLang="ko-KR" sz="2700" dirty="0"/>
              <a:t>(</a:t>
            </a:r>
            <a:r>
              <a:rPr lang="ko-KR" altLang="en-US" sz="2700" dirty="0"/>
              <a:t>이일</a:t>
            </a:r>
            <a:r>
              <a:rPr lang="en-US" altLang="ko-KR" sz="2700" dirty="0"/>
              <a:t>)</a:t>
            </a:r>
          </a:p>
          <a:p>
            <a:pPr marL="0" indent="0">
              <a:lnSpc>
                <a:spcPct val="160000"/>
              </a:lnSpc>
              <a:buNone/>
            </a:pPr>
            <a:endParaRPr lang="en-US" altLang="ko-KR" sz="2400" dirty="0"/>
          </a:p>
          <a:p>
            <a:pPr>
              <a:lnSpc>
                <a:spcPct val="250000"/>
              </a:lnSpc>
            </a:pPr>
            <a:endParaRPr lang="en-US" altLang="ko-KR" sz="2700" dirty="0"/>
          </a:p>
        </p:txBody>
      </p:sp>
    </p:spTree>
    <p:extLst>
      <p:ext uri="{BB962C8B-B14F-4D97-AF65-F5344CB8AC3E}">
        <p14:creationId xmlns:p14="http://schemas.microsoft.com/office/powerpoint/2010/main" val="244103832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그림 7">
            <a:extLst>
              <a:ext uri="{FF2B5EF4-FFF2-40B4-BE49-F238E27FC236}">
                <a16:creationId xmlns:a16="http://schemas.microsoft.com/office/drawing/2014/main" id="{60CC4241-E33C-44BE-915D-B2E5B7F779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내용 개체 틀 2">
            <a:extLst>
              <a:ext uri="{FF2B5EF4-FFF2-40B4-BE49-F238E27FC236}">
                <a16:creationId xmlns:a16="http://schemas.microsoft.com/office/drawing/2014/main" id="{4A5AA3A2-5483-44A5-ABC3-FB5B6133411A}"/>
              </a:ext>
            </a:extLst>
          </p:cNvPr>
          <p:cNvSpPr>
            <a:spLocks noGrp="1"/>
          </p:cNvSpPr>
          <p:nvPr>
            <p:ph sz="half" idx="1"/>
          </p:nvPr>
        </p:nvSpPr>
        <p:spPr>
          <a:xfrm>
            <a:off x="395536" y="2303297"/>
            <a:ext cx="3888432" cy="3624668"/>
          </a:xfrm>
        </p:spPr>
        <p:txBody>
          <a:bodyPr>
            <a:normAutofit/>
          </a:bodyPr>
          <a:lstStyle/>
          <a:p>
            <a:r>
              <a:rPr lang="ko-KR" altLang="en-US" sz="2700" dirty="0"/>
              <a:t>불멸의 이순신 </a:t>
            </a:r>
          </a:p>
        </p:txBody>
      </p:sp>
      <p:sp>
        <p:nvSpPr>
          <p:cNvPr id="6" name="제목 1">
            <a:extLst>
              <a:ext uri="{FF2B5EF4-FFF2-40B4-BE49-F238E27FC236}">
                <a16:creationId xmlns:a16="http://schemas.microsoft.com/office/drawing/2014/main" id="{36DBF916-CA69-4D6A-B057-048F943B3D84}"/>
              </a:ext>
            </a:extLst>
          </p:cNvPr>
          <p:cNvSpPr txBox="1">
            <a:spLocks/>
          </p:cNvSpPr>
          <p:nvPr/>
        </p:nvSpPr>
        <p:spPr>
          <a:xfrm>
            <a:off x="755576" y="1139882"/>
            <a:ext cx="7747747" cy="443350"/>
          </a:xfrm>
          <a:prstGeom prst="rect">
            <a:avLst/>
          </a:prstGeom>
        </p:spPr>
        <p:txBody>
          <a:bodyPr vert="horz" lIns="68580" tIns="34290" rIns="68580" bIns="34290" rtlCol="0" anchor="ctr">
            <a:noAutofit/>
          </a:bodyPr>
          <a:lstStyle>
            <a:lvl1pPr algn="l" defTabSz="914400" rtl="0" eaLnBrk="1" latinLnBrk="1" hangingPunct="1">
              <a:lnSpc>
                <a:spcPct val="90000"/>
              </a:lnSpc>
              <a:spcBef>
                <a:spcPct val="0"/>
              </a:spcBef>
              <a:buNone/>
              <a:defRPr sz="4800" b="1" kern="1200" cap="none" baseline="0">
                <a:blipFill>
                  <a:blip r:embed="rId3">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ko-KR" altLang="ko-KR" sz="3600" dirty="0"/>
              <a:t>이순신의 ‘백의종군 신화’</a:t>
            </a:r>
            <a:endParaRPr lang="ko-KR" altLang="en-US" sz="3600" dirty="0"/>
          </a:p>
        </p:txBody>
      </p:sp>
      <p:pic>
        <p:nvPicPr>
          <p:cNvPr id="7" name="내용 개체 틀 6" descr="불멸의 이순신 녹둔도사건(녹둔도전투) 캡쳐">
            <a:hlinkClick r:id="rId4" tgtFrame="&quot;_blank&quot;" tooltip="&quot;불멸의 이순신 녹둔도사건(녹둔도전투) 캡쳐 카페&quot;"/>
            <a:extLst>
              <a:ext uri="{FF2B5EF4-FFF2-40B4-BE49-F238E27FC236}">
                <a16:creationId xmlns:a16="http://schemas.microsoft.com/office/drawing/2014/main" id="{257896EF-81B7-46C7-ABBA-AB37308A1821}"/>
              </a:ext>
            </a:extLst>
          </p:cNvPr>
          <p:cNvPicPr>
            <a:picLocks noGrp="1"/>
          </p:cNvPicPr>
          <p:nvPr>
            <p:ph sz="half" idx="2"/>
          </p:nvPr>
        </p:nvPicPr>
        <p:blipFill>
          <a:blip r:embed="rId5">
            <a:extLst>
              <a:ext uri="{28A0092B-C50C-407E-A947-70E740481C1C}">
                <a14:useLocalDpi xmlns:a14="http://schemas.microsoft.com/office/drawing/2010/main" val="0"/>
              </a:ext>
            </a:extLst>
          </a:blip>
          <a:srcRect/>
          <a:stretch>
            <a:fillRect/>
          </a:stretch>
        </p:blipFill>
        <p:spPr bwMode="auto">
          <a:xfrm>
            <a:off x="3995936" y="2513144"/>
            <a:ext cx="4359210" cy="3204974"/>
          </a:xfrm>
          <a:prstGeom prst="rect">
            <a:avLst/>
          </a:prstGeom>
          <a:noFill/>
          <a:ln>
            <a:noFill/>
          </a:ln>
        </p:spPr>
      </p:pic>
    </p:spTree>
    <p:extLst>
      <p:ext uri="{BB962C8B-B14F-4D97-AF65-F5344CB8AC3E}">
        <p14:creationId xmlns:p14="http://schemas.microsoft.com/office/powerpoint/2010/main" val="125922779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그림 5">
            <a:extLst>
              <a:ext uri="{FF2B5EF4-FFF2-40B4-BE49-F238E27FC236}">
                <a16:creationId xmlns:a16="http://schemas.microsoft.com/office/drawing/2014/main" id="{A2B64C6A-D557-483D-8C50-F9B9C114DD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제목 1">
            <a:extLst>
              <a:ext uri="{FF2B5EF4-FFF2-40B4-BE49-F238E27FC236}">
                <a16:creationId xmlns:a16="http://schemas.microsoft.com/office/drawing/2014/main" id="{B33D8EBE-6EA7-4B67-8F52-0CA41684424E}"/>
              </a:ext>
            </a:extLst>
          </p:cNvPr>
          <p:cNvSpPr>
            <a:spLocks noGrp="1"/>
          </p:cNvSpPr>
          <p:nvPr>
            <p:ph type="title"/>
          </p:nvPr>
        </p:nvSpPr>
        <p:spPr>
          <a:xfrm>
            <a:off x="655484" y="517877"/>
            <a:ext cx="3803007" cy="757334"/>
          </a:xfrm>
        </p:spPr>
        <p:txBody>
          <a:bodyPr>
            <a:normAutofit fontScale="90000"/>
          </a:bodyPr>
          <a:lstStyle/>
          <a:p>
            <a:r>
              <a:rPr lang="ko-KR" altLang="en-US" dirty="0"/>
              <a:t>정리 영상</a:t>
            </a:r>
          </a:p>
        </p:txBody>
      </p:sp>
      <p:sp>
        <p:nvSpPr>
          <p:cNvPr id="9" name="사각형: 빗면 8">
            <a:extLst>
              <a:ext uri="{FF2B5EF4-FFF2-40B4-BE49-F238E27FC236}">
                <a16:creationId xmlns:a16="http://schemas.microsoft.com/office/drawing/2014/main" id="{821015DA-AC55-4DDD-A422-EBF60C4CA257}"/>
              </a:ext>
            </a:extLst>
          </p:cNvPr>
          <p:cNvSpPr/>
          <p:nvPr/>
        </p:nvSpPr>
        <p:spPr>
          <a:xfrm>
            <a:off x="827584" y="1844824"/>
            <a:ext cx="7387320" cy="4327673"/>
          </a:xfrm>
          <a:prstGeom prst="bevel">
            <a:avLst>
              <a:gd name="adj" fmla="val 974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dirty="0"/>
          </a:p>
        </p:txBody>
      </p:sp>
      <p:pic>
        <p:nvPicPr>
          <p:cNvPr id="7" name="내용 개체 틀 6" descr="자연이(가) 표시된 사진&#10;&#10;자동 생성된 설명">
            <a:hlinkClick r:id="rId3"/>
            <a:extLst>
              <a:ext uri="{FF2B5EF4-FFF2-40B4-BE49-F238E27FC236}">
                <a16:creationId xmlns:a16="http://schemas.microsoft.com/office/drawing/2014/main" id="{720DA406-6824-4585-A760-75BD951CD4E5}"/>
              </a:ext>
            </a:extLst>
          </p:cNvPr>
          <p:cNvPicPr>
            <a:picLocks noGrp="1" noChangeAspect="1"/>
          </p:cNvPicPr>
          <p:nvPr>
            <p:ph sz="half" idx="1"/>
          </p:nvPr>
        </p:nvPicPr>
        <p:blipFill>
          <a:blip r:embed="rId4"/>
          <a:stretch>
            <a:fillRect/>
          </a:stretch>
        </p:blipFill>
        <p:spPr>
          <a:xfrm>
            <a:off x="1259632" y="2204864"/>
            <a:ext cx="6408712" cy="3602138"/>
          </a:xfrm>
        </p:spPr>
      </p:pic>
    </p:spTree>
    <p:extLst>
      <p:ext uri="{BB962C8B-B14F-4D97-AF65-F5344CB8AC3E}">
        <p14:creationId xmlns:p14="http://schemas.microsoft.com/office/powerpoint/2010/main" val="366243795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그림 2">
            <a:extLst>
              <a:ext uri="{FF2B5EF4-FFF2-40B4-BE49-F238E27FC236}">
                <a16:creationId xmlns:a16="http://schemas.microsoft.com/office/drawing/2014/main" id="{54EAC821-433C-4DD3-B680-8664D138AD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제목 1">
            <a:extLst>
              <a:ext uri="{FF2B5EF4-FFF2-40B4-BE49-F238E27FC236}">
                <a16:creationId xmlns:a16="http://schemas.microsoft.com/office/drawing/2014/main" id="{6823031B-669D-4C7D-B951-E67BEE66F9D9}"/>
              </a:ext>
            </a:extLst>
          </p:cNvPr>
          <p:cNvSpPr>
            <a:spLocks noGrp="1"/>
          </p:cNvSpPr>
          <p:nvPr>
            <p:ph type="title"/>
          </p:nvPr>
        </p:nvSpPr>
        <p:spPr>
          <a:xfrm>
            <a:off x="1475656" y="1628800"/>
            <a:ext cx="7357969" cy="2766049"/>
          </a:xfrm>
        </p:spPr>
        <p:txBody>
          <a:bodyPr/>
          <a:lstStyle/>
          <a:p>
            <a:r>
              <a:rPr lang="ko-KR" altLang="en-US" dirty="0"/>
              <a:t>감사합니다</a:t>
            </a:r>
            <a:r>
              <a:rPr lang="en-US" altLang="ko-KR" dirty="0"/>
              <a:t>.</a:t>
            </a:r>
            <a:endParaRPr lang="ko-KR" altLang="en-US" dirty="0"/>
          </a:p>
        </p:txBody>
      </p:sp>
    </p:spTree>
    <p:extLst>
      <p:ext uri="{BB962C8B-B14F-4D97-AF65-F5344CB8AC3E}">
        <p14:creationId xmlns:p14="http://schemas.microsoft.com/office/powerpoint/2010/main" val="10760211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그림 6">
            <a:extLst>
              <a:ext uri="{FF2B5EF4-FFF2-40B4-BE49-F238E27FC236}">
                <a16:creationId xmlns:a16="http://schemas.microsoft.com/office/drawing/2014/main" id="{DDE4C540-AF76-4276-9A6F-2B3887A549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텍스트 개체 틀 7"/>
          <p:cNvSpPr>
            <a:spLocks noGrp="1"/>
          </p:cNvSpPr>
          <p:nvPr>
            <p:ph type="body" sz="half" idx="2"/>
          </p:nvPr>
        </p:nvSpPr>
        <p:spPr>
          <a:xfrm>
            <a:off x="4283968" y="4437112"/>
            <a:ext cx="4680520" cy="1125049"/>
          </a:xfrm>
        </p:spPr>
        <p:txBody>
          <a:bodyPr>
            <a:noAutofit/>
          </a:bodyPr>
          <a:lstStyle/>
          <a:p>
            <a:r>
              <a:rPr lang="ko-KR" altLang="en-US" sz="4000" dirty="0">
                <a:solidFill>
                  <a:schemeClr val="accent2"/>
                </a:solidFill>
              </a:rPr>
              <a:t>황금알을 낳는 거위</a:t>
            </a:r>
          </a:p>
        </p:txBody>
      </p:sp>
      <p:sp>
        <p:nvSpPr>
          <p:cNvPr id="6" name="제목 5"/>
          <p:cNvSpPr>
            <a:spLocks noGrp="1"/>
          </p:cNvSpPr>
          <p:nvPr>
            <p:ph type="title"/>
          </p:nvPr>
        </p:nvSpPr>
        <p:spPr>
          <a:xfrm>
            <a:off x="4139952" y="1916832"/>
            <a:ext cx="4608512" cy="1152128"/>
          </a:xfrm>
        </p:spPr>
        <p:txBody>
          <a:bodyPr>
            <a:normAutofit/>
          </a:bodyPr>
          <a:lstStyle/>
          <a:p>
            <a:pPr algn="r"/>
            <a:r>
              <a:rPr lang="ko-KR" altLang="en-US" sz="4000" dirty="0">
                <a:solidFill>
                  <a:srgbClr val="C00000"/>
                </a:solidFill>
              </a:rPr>
              <a:t>철도 부설권의 획득</a:t>
            </a:r>
            <a:endParaRPr lang="ko-KR" altLang="en-US" sz="4000"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2276872"/>
            <a:ext cx="3888432" cy="36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아래쪽 화살표 8"/>
          <p:cNvSpPr/>
          <p:nvPr/>
        </p:nvSpPr>
        <p:spPr>
          <a:xfrm>
            <a:off x="6012160" y="3140968"/>
            <a:ext cx="936104" cy="122413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4091782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down)">
                                      <p:cBhvr>
                                        <p:cTn id="7" dur="580">
                                          <p:stCondLst>
                                            <p:cond delay="0"/>
                                          </p:stCondLst>
                                        </p:cTn>
                                        <p:tgtEl>
                                          <p:spTgt spid="8">
                                            <p:txEl>
                                              <p:pRg st="0" end="0"/>
                                            </p:txEl>
                                          </p:spTgt>
                                        </p:tgtEl>
                                      </p:cBhvr>
                                    </p:animEffect>
                                    <p:anim calcmode="lin" valueType="num">
                                      <p:cBhvr>
                                        <p:cTn id="8" dur="1822" tmFilter="0,0; 0.14,0.36; 0.43,0.73; 0.71,0.91; 1.0,1.0">
                                          <p:stCondLst>
                                            <p:cond delay="0"/>
                                          </p:stCondLst>
                                        </p:cTn>
                                        <p:tgtEl>
                                          <p:spTgt spid="8">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xEl>
                                              <p:pRg st="0" end="0"/>
                                            </p:txEl>
                                          </p:spTgt>
                                        </p:tgtEl>
                                      </p:cBhvr>
                                      <p:to x="100000" y="60000"/>
                                    </p:animScale>
                                    <p:animScale>
                                      <p:cBhvr>
                                        <p:cTn id="14" dur="166" decel="50000">
                                          <p:stCondLst>
                                            <p:cond delay="676"/>
                                          </p:stCondLst>
                                        </p:cTn>
                                        <p:tgtEl>
                                          <p:spTgt spid="8">
                                            <p:txEl>
                                              <p:pRg st="0" end="0"/>
                                            </p:txEl>
                                          </p:spTgt>
                                        </p:tgtEl>
                                      </p:cBhvr>
                                      <p:to x="100000" y="100000"/>
                                    </p:animScale>
                                    <p:animScale>
                                      <p:cBhvr>
                                        <p:cTn id="15" dur="26">
                                          <p:stCondLst>
                                            <p:cond delay="1312"/>
                                          </p:stCondLst>
                                        </p:cTn>
                                        <p:tgtEl>
                                          <p:spTgt spid="8">
                                            <p:txEl>
                                              <p:pRg st="0" end="0"/>
                                            </p:txEl>
                                          </p:spTgt>
                                        </p:tgtEl>
                                      </p:cBhvr>
                                      <p:to x="100000" y="80000"/>
                                    </p:animScale>
                                    <p:animScale>
                                      <p:cBhvr>
                                        <p:cTn id="16" dur="166" decel="50000">
                                          <p:stCondLst>
                                            <p:cond delay="1338"/>
                                          </p:stCondLst>
                                        </p:cTn>
                                        <p:tgtEl>
                                          <p:spTgt spid="8">
                                            <p:txEl>
                                              <p:pRg st="0" end="0"/>
                                            </p:txEl>
                                          </p:spTgt>
                                        </p:tgtEl>
                                      </p:cBhvr>
                                      <p:to x="100000" y="100000"/>
                                    </p:animScale>
                                    <p:animScale>
                                      <p:cBhvr>
                                        <p:cTn id="17" dur="26">
                                          <p:stCondLst>
                                            <p:cond delay="1642"/>
                                          </p:stCondLst>
                                        </p:cTn>
                                        <p:tgtEl>
                                          <p:spTgt spid="8">
                                            <p:txEl>
                                              <p:pRg st="0" end="0"/>
                                            </p:txEl>
                                          </p:spTgt>
                                        </p:tgtEl>
                                      </p:cBhvr>
                                      <p:to x="100000" y="90000"/>
                                    </p:animScale>
                                    <p:animScale>
                                      <p:cBhvr>
                                        <p:cTn id="18" dur="166" decel="50000">
                                          <p:stCondLst>
                                            <p:cond delay="1668"/>
                                          </p:stCondLst>
                                        </p:cTn>
                                        <p:tgtEl>
                                          <p:spTgt spid="8">
                                            <p:txEl>
                                              <p:pRg st="0" end="0"/>
                                            </p:txEl>
                                          </p:spTgt>
                                        </p:tgtEl>
                                      </p:cBhvr>
                                      <p:to x="100000" y="100000"/>
                                    </p:animScale>
                                    <p:animScale>
                                      <p:cBhvr>
                                        <p:cTn id="19" dur="26">
                                          <p:stCondLst>
                                            <p:cond delay="1808"/>
                                          </p:stCondLst>
                                        </p:cTn>
                                        <p:tgtEl>
                                          <p:spTgt spid="8">
                                            <p:txEl>
                                              <p:pRg st="0" end="0"/>
                                            </p:txEl>
                                          </p:spTgt>
                                        </p:tgtEl>
                                      </p:cBhvr>
                                      <p:to x="100000" y="95000"/>
                                    </p:animScale>
                                    <p:animScale>
                                      <p:cBhvr>
                                        <p:cTn id="20" dur="166" decel="50000">
                                          <p:stCondLst>
                                            <p:cond delay="1834"/>
                                          </p:stCondLst>
                                        </p:cTn>
                                        <p:tgtEl>
                                          <p:spTgt spid="8">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그림 5">
            <a:extLst>
              <a:ext uri="{FF2B5EF4-FFF2-40B4-BE49-F238E27FC236}">
                <a16:creationId xmlns:a16="http://schemas.microsoft.com/office/drawing/2014/main" id="{812A9003-FB79-4F05-A830-E7B58F4E63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제목 4"/>
          <p:cNvSpPr>
            <a:spLocks noGrp="1"/>
          </p:cNvSpPr>
          <p:nvPr>
            <p:ph type="title"/>
          </p:nvPr>
        </p:nvSpPr>
        <p:spPr/>
        <p:txBody>
          <a:bodyPr/>
          <a:lstStyle/>
          <a:p>
            <a:r>
              <a:rPr lang="ko-KR" altLang="en-US" dirty="0"/>
              <a:t>간도협약은 무효</a:t>
            </a:r>
            <a:r>
              <a:rPr lang="en-US" altLang="ko-KR" dirty="0"/>
              <a:t>!</a:t>
            </a:r>
            <a:endParaRPr lang="ko-KR" alt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2132856"/>
            <a:ext cx="3768080" cy="388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4713591" y="3212976"/>
            <a:ext cx="4320480" cy="1323439"/>
          </a:xfrm>
          <a:prstGeom prst="rect">
            <a:avLst/>
          </a:prstGeom>
          <a:noFill/>
        </p:spPr>
        <p:txBody>
          <a:bodyPr wrap="square" rtlCol="0">
            <a:spAutoFit/>
          </a:bodyPr>
          <a:lstStyle/>
          <a:p>
            <a:pPr algn="ctr"/>
            <a:r>
              <a:rPr lang="ko-KR" altLang="en-US" sz="4000" dirty="0">
                <a:solidFill>
                  <a:schemeClr val="tx2">
                    <a:lumMod val="60000"/>
                    <a:lumOff val="40000"/>
                  </a:schemeClr>
                </a:solidFill>
              </a:rPr>
              <a:t>청나라 내부 문서 발견</a:t>
            </a:r>
          </a:p>
        </p:txBody>
      </p:sp>
    </p:spTree>
    <p:extLst>
      <p:ext uri="{BB962C8B-B14F-4D97-AF65-F5344CB8AC3E}">
        <p14:creationId xmlns:p14="http://schemas.microsoft.com/office/powerpoint/2010/main" val="460132279"/>
      </p:ext>
    </p:extLst>
  </p:cSld>
  <p:clrMapOvr>
    <a:masterClrMapping/>
  </p:clrMapOvr>
</p:sld>
</file>

<file path=ppt/theme/theme1.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539</TotalTime>
  <Words>861</Words>
  <Application>Microsoft Office PowerPoint</Application>
  <PresentationFormat>화면 슬라이드 쇼(4:3)</PresentationFormat>
  <Paragraphs>229</Paragraphs>
  <Slides>75</Slides>
  <Notes>2</Notes>
  <HiddenSlides>0</HiddenSlides>
  <MMClips>0</MMClips>
  <ScaleCrop>false</ScaleCrop>
  <HeadingPairs>
    <vt:vector size="6" baseType="variant">
      <vt:variant>
        <vt:lpstr>사용한 글꼴</vt:lpstr>
      </vt:variant>
      <vt:variant>
        <vt:i4>6</vt:i4>
      </vt:variant>
      <vt:variant>
        <vt:lpstr>테마</vt:lpstr>
      </vt:variant>
      <vt:variant>
        <vt:i4>1</vt:i4>
      </vt:variant>
      <vt:variant>
        <vt:lpstr>슬라이드 제목</vt:lpstr>
      </vt:variant>
      <vt:variant>
        <vt:i4>75</vt:i4>
      </vt:variant>
    </vt:vector>
  </HeadingPairs>
  <TitlesOfParts>
    <vt:vector size="82" baseType="lpstr">
      <vt:lpstr>HY강M</vt:lpstr>
      <vt:lpstr>HY궁서</vt:lpstr>
      <vt:lpstr>궁서</vt:lpstr>
      <vt:lpstr>맑은 고딕</vt:lpstr>
      <vt:lpstr>Arial</vt:lpstr>
      <vt:lpstr>Wingdings</vt:lpstr>
      <vt:lpstr>Office 테마</vt:lpstr>
      <vt:lpstr>간도협약</vt:lpstr>
      <vt:lpstr>목차</vt:lpstr>
      <vt:lpstr>간도 협약: 간도 협약(間島協約)은 1909년 9월 4일, 일본제국이 청 제국과 도문강(圖們江)을 한(韓)ㆍ청(淸) 사이의 국경으로 정하여 간도를 청 제국영토로 인정하는 것을 체결한 조약이다</vt:lpstr>
      <vt:lpstr>PowerPoint 프레젠테이션</vt:lpstr>
      <vt:lpstr>첫째, 두만강을 양국의 국경으로 하고, 상류는 정계비를 지점으로 하여 석을수로 국경을 삼는다.  둘째, 용정촌, 국자가(局子街), 두도구(頭道溝), 면초구(面草溝) 등 네 곳에 영사관이나 영사관 분관을 설치한다.  셋째, 청나라는 간도 지방에 한민족의 거주를 승준(承准)한다.  넷째, 간도 지방에 거주하는 한민족은 청나라의 법권(法權) 관할 하에 두며, 납세와 행정상 처분도 청국인과 같이 취급한다.  다섯째, 간도 거주 한국인의 재산은 청국인과 같이 보호되며, 선정된 장소를 통해 두만강을 출입할 수 있다.  여섯째, 일본은 길회선(吉會線 : 延吉에서 會寧間 철도)의 부설권을 가진다.  일곱째, 가급적 속히 통감부 간도 파출소와 관계 관원을 철수하고 영사관을 설치한다. </vt:lpstr>
      <vt:lpstr>https://news.naver.com/main/read.nhn?mode=LPOD&amp;mid=tvh&amp;oid=052&amp;aid=0000264587</vt:lpstr>
      <vt:lpstr>일본이 간도를 조선의 영토로 인정한 이유</vt:lpstr>
      <vt:lpstr>철도 부설권의 획득</vt:lpstr>
      <vt:lpstr>간도협약은 무효!</vt:lpstr>
      <vt:lpstr>PowerPoint 프레젠테이션</vt:lpstr>
      <vt:lpstr>PowerPoint 프레젠테이션</vt:lpstr>
      <vt:lpstr>의의</vt:lpstr>
      <vt:lpstr>평가</vt:lpstr>
      <vt:lpstr>잊혀진 땅.</vt:lpstr>
      <vt:lpstr>감사합니다 !!!</vt:lpstr>
      <vt:lpstr>          간도 참변</vt:lpstr>
      <vt:lpstr> 목차</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훈춘사건</vt:lpstr>
      <vt:lpstr>청산리 대첩(전투)</vt:lpstr>
      <vt:lpstr>PowerPoint 프레젠테이션</vt:lpstr>
      <vt:lpstr>홍범도 장군</vt:lpstr>
      <vt:lpstr>  김좌진 장군</vt:lpstr>
      <vt:lpstr>PowerPoint 프레젠테이션</vt:lpstr>
      <vt:lpstr>간도의 인식</vt:lpstr>
      <vt:lpstr>목차</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감사합니다.</vt:lpstr>
      <vt:lpstr>독도영토학</vt:lpstr>
      <vt:lpstr>간도가 우리나라 땅인 이유?</vt:lpstr>
      <vt:lpstr>일제강점기와 광복 후 간도의 역사</vt:lpstr>
      <vt:lpstr>목차</vt:lpstr>
      <vt:lpstr>일제강점기</vt:lpstr>
      <vt:lpstr>일제강점기</vt:lpstr>
      <vt:lpstr>광복 후 간도</vt:lpstr>
      <vt:lpstr>광복 후 간도</vt:lpstr>
      <vt:lpstr>광복 후 간도</vt:lpstr>
      <vt:lpstr>간도 회복</vt:lpstr>
      <vt:lpstr>간도 회복</vt:lpstr>
      <vt:lpstr>간도 회복</vt:lpstr>
      <vt:lpstr>간도 회복 가능성?</vt:lpstr>
      <vt:lpstr>간도에 대한 나의 생각</vt:lpstr>
      <vt:lpstr>PowerPoint 프레젠테이션</vt:lpstr>
      <vt:lpstr>잃어버린 땅</vt:lpstr>
      <vt:lpstr>PowerPoint 프레젠테이션</vt:lpstr>
      <vt:lpstr>PowerPoint 프레젠테이션</vt:lpstr>
      <vt:lpstr>PowerPoint 프레젠테이션</vt:lpstr>
      <vt:lpstr>녹둔도</vt:lpstr>
      <vt:lpstr>지리</vt:lpstr>
      <vt:lpstr>기록</vt:lpstr>
      <vt:lpstr>PowerPoint 프레젠테이션</vt:lpstr>
      <vt:lpstr>선조들의 흔적  </vt:lpstr>
      <vt:lpstr>아국여지도</vt:lpstr>
      <vt:lpstr>인물</vt:lpstr>
      <vt:lpstr>이순신의 ‘백의종군 신화’</vt:lpstr>
      <vt:lpstr>PowerPoint 프레젠테이션</vt:lpstr>
      <vt:lpstr>정리 영상</vt:lpstr>
      <vt:lpstr>감사합니다.</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Windows 사용자</dc:creator>
  <cp:lastModifiedBy>OWNER</cp:lastModifiedBy>
  <cp:revision>65</cp:revision>
  <dcterms:created xsi:type="dcterms:W3CDTF">2018-07-24T12:02:34Z</dcterms:created>
  <dcterms:modified xsi:type="dcterms:W3CDTF">2019-09-27T06:38:11Z</dcterms:modified>
  <cp:contentStatus/>
</cp:coreProperties>
</file>