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75" r:id="rId8"/>
    <p:sldId id="267" r:id="rId9"/>
    <p:sldId id="265" r:id="rId10"/>
    <p:sldId id="266" r:id="rId11"/>
    <p:sldId id="268" r:id="rId12"/>
    <p:sldId id="269" r:id="rId13"/>
    <p:sldId id="276" r:id="rId14"/>
    <p:sldId id="270" r:id="rId15"/>
    <p:sldId id="277" r:id="rId16"/>
    <p:sldId id="271" r:id="rId17"/>
    <p:sldId id="273" r:id="rId18"/>
    <p:sldId id="278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6" d="100"/>
          <a:sy n="166" d="100"/>
        </p:scale>
        <p:origin x="-19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76DC-8179-DC4D-829C-2D1161B78634}" type="datetimeFigureOut">
              <a:rPr lang="en-US" smtClean="0"/>
              <a:t>5/2/2020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CEB52-AD40-B94A-BC27-C3257AF1F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22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CEB52-AD40-B94A-BC27-C3257AF1FD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7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4zlEsA3WVw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7KUqsZJSx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492" y="3200400"/>
            <a:ext cx="7543800" cy="1524000"/>
          </a:xfrm>
        </p:spPr>
        <p:txBody>
          <a:bodyPr/>
          <a:lstStyle/>
          <a:p>
            <a:r>
              <a:rPr lang="ko-KR" altLang="en-US" dirty="0" smtClean="0"/>
              <a:t>일본의 문화산업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08" y="5028108"/>
            <a:ext cx="5891691" cy="686891"/>
          </a:xfrm>
        </p:spPr>
        <p:txBody>
          <a:bodyPr/>
          <a:lstStyle/>
          <a:p>
            <a:r>
              <a:rPr lang="ko-KR" altLang="en-US" dirty="0" smtClean="0"/>
              <a:t>산림자원학과 </a:t>
            </a:r>
            <a:r>
              <a:rPr lang="en-GB" dirty="0" smtClean="0"/>
              <a:t>2*6*2*6*</a:t>
            </a:r>
            <a:r>
              <a:rPr lang="ko-KR" altLang="en-US" dirty="0" smtClean="0"/>
              <a:t> 유</a:t>
            </a:r>
            <a:r>
              <a:rPr lang="en-US" altLang="ko-KR" dirty="0" smtClean="0"/>
              <a:t>*</a:t>
            </a:r>
            <a:r>
              <a:rPr lang="ko-KR" altLang="en-US" dirty="0" smtClean="0"/>
              <a:t>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61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애니메이션 흥행작</a:t>
            </a:r>
            <a:endParaRPr lang="en-GB" dirty="0"/>
          </a:p>
        </p:txBody>
      </p:sp>
      <p:pic>
        <p:nvPicPr>
          <p:cNvPr id="4" name="Content Placeholder 3" descr="애니메이션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 b="9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4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역대 일본 영화 흥행 순위</a:t>
            </a:r>
            <a:endParaRPr lang="en-GB" dirty="0"/>
          </a:p>
        </p:txBody>
      </p:sp>
      <p:pic>
        <p:nvPicPr>
          <p:cNvPr id="4" name="Content Placeholder 3" descr="애니메이션 순위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8"/>
          <a:stretch/>
        </p:blipFill>
        <p:spPr/>
      </p:pic>
    </p:spTree>
    <p:extLst>
      <p:ext uri="{BB962C8B-B14F-4D97-AF65-F5344CB8AC3E}">
        <p14:creationId xmlns:p14="http://schemas.microsoft.com/office/powerpoint/2010/main" val="238168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역대 영화 순위에 있는 상위권 애니메이션 영화</a:t>
            </a:r>
            <a:endParaRPr lang="en-GB" sz="2800" dirty="0"/>
          </a:p>
        </p:txBody>
      </p:sp>
      <p:pic>
        <p:nvPicPr>
          <p:cNvPr id="5" name="Content Placeholder 4" descr="벼랑위의_포뇨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3947"/>
          <a:stretch>
            <a:fillRect/>
          </a:stretch>
        </p:blipFill>
        <p:spPr/>
      </p:pic>
      <p:pic>
        <p:nvPicPr>
          <p:cNvPr id="6" name="Content Placeholder 5" descr="ㅁㄴㅇ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 b="12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186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이웃집 토토로.jpe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r="1290"/>
          <a:stretch>
            <a:fillRect/>
          </a:stretch>
        </p:blipFill>
        <p:spPr>
          <a:xfrm>
            <a:off x="762000" y="609600"/>
            <a:ext cx="3657600" cy="5291138"/>
          </a:xfrm>
        </p:spPr>
      </p:pic>
      <p:pic>
        <p:nvPicPr>
          <p:cNvPr id="6" name="Content Placeholder 5" descr="하울의 움직이는 성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r="921"/>
          <a:stretch>
            <a:fillRect/>
          </a:stretch>
        </p:blipFill>
        <p:spPr>
          <a:xfrm>
            <a:off x="4648200" y="609600"/>
            <a:ext cx="3657600" cy="5291138"/>
          </a:xfrm>
        </p:spPr>
      </p:pic>
    </p:spTree>
    <p:extLst>
      <p:ext uri="{BB962C8B-B14F-4D97-AF65-F5344CB8AC3E}">
        <p14:creationId xmlns:p14="http://schemas.microsoft.com/office/powerpoint/2010/main" val="351724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주요국 음악시장 규모</a:t>
            </a:r>
            <a:endParaRPr lang="en-GB" dirty="0"/>
          </a:p>
        </p:txBody>
      </p:sp>
      <p:pic>
        <p:nvPicPr>
          <p:cNvPr id="4" name="Content Placeholder 3" descr="음악시장 규모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r="-1437" b="23590"/>
          <a:stretch/>
        </p:blipFill>
        <p:spPr/>
      </p:pic>
    </p:spTree>
    <p:extLst>
      <p:ext uri="{BB962C8B-B14F-4D97-AF65-F5344CB8AC3E}">
        <p14:creationId xmlns:p14="http://schemas.microsoft.com/office/powerpoint/2010/main" val="349874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음악 산업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47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 음악 시장의 다양성</a:t>
            </a:r>
            <a:endParaRPr lang="en-GB" dirty="0"/>
          </a:p>
        </p:txBody>
      </p:sp>
      <p:pic>
        <p:nvPicPr>
          <p:cNvPr id="5" name="Content Placeholder 4" descr="스크린샷 2020-04-29 오후 2.16.5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66" b="-39366"/>
          <a:stretch>
            <a:fillRect/>
          </a:stretch>
        </p:blipFill>
        <p:spPr>
          <a:xfrm>
            <a:off x="3711575" y="457200"/>
            <a:ext cx="5231231" cy="46853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>
                <a:latin typeface="Adobe Devanagari"/>
                <a:ea typeface="굴림"/>
                <a:cs typeface="Adobe Devanagari"/>
              </a:rPr>
              <a:t>아이돌</a:t>
            </a:r>
            <a:r>
              <a:rPr lang="en-US" altLang="ko-KR" dirty="0" smtClean="0">
                <a:latin typeface="Adobe Devanagari"/>
                <a:ea typeface="굴림"/>
                <a:cs typeface="Adobe Devanagari"/>
              </a:rPr>
              <a:t>,</a:t>
            </a:r>
            <a:r>
              <a:rPr lang="ko-KR" altLang="en-US" dirty="0" smtClean="0">
                <a:latin typeface="Adobe Devanagari"/>
                <a:ea typeface="굴림"/>
                <a:cs typeface="Adobe Devanagari"/>
              </a:rPr>
              <a:t> 클래식</a:t>
            </a:r>
            <a:r>
              <a:rPr lang="en-US" altLang="ko-KR" dirty="0" smtClean="0">
                <a:latin typeface="Adobe Devanagari"/>
                <a:ea typeface="굴림"/>
                <a:cs typeface="Adobe Devanagari"/>
              </a:rPr>
              <a:t>,</a:t>
            </a:r>
            <a:r>
              <a:rPr lang="ko-KR" altLang="en-US" dirty="0" smtClean="0">
                <a:latin typeface="Adobe Devanagari"/>
                <a:ea typeface="굴림"/>
                <a:cs typeface="Adobe Devanagari"/>
              </a:rPr>
              <a:t> 외국 노래</a:t>
            </a:r>
            <a:r>
              <a:rPr lang="en-US" altLang="ko-KR" dirty="0" smtClean="0">
                <a:latin typeface="Adobe Devanagari"/>
                <a:ea typeface="굴림"/>
                <a:cs typeface="Adobe Devanagari"/>
              </a:rPr>
              <a:t>,</a:t>
            </a:r>
            <a:r>
              <a:rPr lang="ko-KR" altLang="en-US" dirty="0" smtClean="0">
                <a:latin typeface="Adobe Devanagari"/>
                <a:ea typeface="굴림"/>
                <a:cs typeface="Adobe Devanagari"/>
              </a:rPr>
              <a:t> 락</a:t>
            </a:r>
            <a:r>
              <a:rPr lang="en-US" altLang="ko-KR" dirty="0" smtClean="0">
                <a:latin typeface="Adobe Devanagari"/>
                <a:ea typeface="굴림"/>
                <a:cs typeface="Adobe Devanagari"/>
              </a:rPr>
              <a:t>,</a:t>
            </a:r>
            <a:r>
              <a:rPr lang="ko-KR" altLang="en-US" dirty="0" smtClean="0">
                <a:latin typeface="Adobe Devanagari"/>
                <a:ea typeface="굴림"/>
                <a:cs typeface="Adobe Devanagari"/>
              </a:rPr>
              <a:t> </a:t>
            </a:r>
            <a:r>
              <a:rPr lang="en-GB" altLang="ko-KR" dirty="0" smtClean="0">
                <a:latin typeface="Adobe Devanagari"/>
                <a:ea typeface="굴림"/>
                <a:cs typeface="Adobe Devanagari"/>
              </a:rPr>
              <a:t>OST, </a:t>
            </a:r>
            <a:r>
              <a:rPr lang="ko-KR" altLang="en-US" dirty="0" smtClean="0">
                <a:latin typeface="Adobe Devanagari"/>
                <a:ea typeface="굴림"/>
                <a:cs typeface="Adobe Devanagari"/>
              </a:rPr>
              <a:t>애니메이션 캐릭터 송 등 다양한 노래의 순위다툼</a:t>
            </a:r>
            <a:endParaRPr lang="en-GB" dirty="0">
              <a:latin typeface="Adobe Devanagari"/>
              <a:ea typeface="굴림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136770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음악의 인디 문화</a:t>
            </a:r>
            <a:endParaRPr lang="en-GB" dirty="0"/>
          </a:p>
        </p:txBody>
      </p:sp>
      <p:pic>
        <p:nvPicPr>
          <p:cNvPr id="4" name="Content Placeholder 3" descr="스크린샷 2020-04-29 오후 3.08.0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3" b="17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407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8205626" cy="1524000"/>
          </a:xfrm>
        </p:spPr>
        <p:txBody>
          <a:bodyPr/>
          <a:lstStyle/>
          <a:p>
            <a:r>
              <a:rPr lang="ko-KR" altLang="en-US" dirty="0" smtClean="0"/>
              <a:t>일본의 오타쿠 문화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18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095883" cy="16002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일본의 오타쿠 문화의 인식 변화</a:t>
            </a:r>
            <a:endParaRPr lang="en-GB" dirty="0"/>
          </a:p>
        </p:txBody>
      </p:sp>
      <p:pic>
        <p:nvPicPr>
          <p:cNvPr id="4" name="Content Placeholder 3" descr="스크린샷 2020-04-29 오후 2.22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0"/>
          <a:stretch/>
        </p:blipFill>
        <p:spPr/>
      </p:pic>
    </p:spTree>
    <p:extLst>
      <p:ext uri="{BB962C8B-B14F-4D97-AF65-F5344CB8AC3E}">
        <p14:creationId xmlns:p14="http://schemas.microsoft.com/office/powerpoint/2010/main" val="27776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/>
              <a:t>일본의 만화 산업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일본의 애니메이션 산업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일본의 영화 산업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일본의 음악산업</a:t>
            </a:r>
            <a:endParaRPr lang="en-US" altLang="ko-KR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97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hlinkClick r:id="rId2"/>
              </a:rPr>
              <a:t>https://www.youtube.com/watch?v=a4zlEsA3WVw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Avenir Black"/>
                <a:cs typeface="Avenir Black"/>
              </a:rPr>
              <a:t>일본의 오타쿠 문화가 발전시킨 컨텐츠 산업에 대한 영상</a:t>
            </a:r>
            <a:endParaRPr lang="en-GB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7268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국가별 만화시장 규모</a:t>
            </a:r>
            <a:endParaRPr lang="en-GB" dirty="0"/>
          </a:p>
        </p:txBody>
      </p:sp>
      <p:pic>
        <p:nvPicPr>
          <p:cNvPr id="4" name="Content Placeholder 3" descr="만화 규모 1위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6"/>
          <a:stretch/>
        </p:blipFill>
        <p:spPr/>
      </p:pic>
    </p:spTree>
    <p:extLst>
      <p:ext uri="{BB962C8B-B14F-4D97-AF65-F5344CB8AC3E}">
        <p14:creationId xmlns:p14="http://schemas.microsoft.com/office/powerpoint/2010/main" val="300164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역대 일본 만화 판매 순위</a:t>
            </a:r>
            <a:endParaRPr lang="en-GB" dirty="0"/>
          </a:p>
        </p:txBody>
      </p:sp>
      <p:pic>
        <p:nvPicPr>
          <p:cNvPr id="4" name="Content Placeholder 3" descr="2013-10-31_역대만화순위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7"/>
          <a:stretch/>
        </p:blipFill>
        <p:spPr/>
      </p:pic>
    </p:spTree>
    <p:extLst>
      <p:ext uri="{BB962C8B-B14F-4D97-AF65-F5344CB8AC3E}">
        <p14:creationId xmlns:p14="http://schemas.microsoft.com/office/powerpoint/2010/main" val="371339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ko-KR" altLang="en-US" dirty="0" smtClean="0"/>
              <a:t> 드래곤 볼</a:t>
            </a:r>
            <a:endParaRPr lang="en-GB" dirty="0"/>
          </a:p>
        </p:txBody>
      </p:sp>
      <p:pic>
        <p:nvPicPr>
          <p:cNvPr id="7" name="Content Placeholder 6" descr="드래곤 볼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ko-KR" altLang="en-US" dirty="0" smtClean="0"/>
              <a:t> 원피스</a:t>
            </a:r>
            <a:endParaRPr lang="en-GB" dirty="0"/>
          </a:p>
        </p:txBody>
      </p:sp>
      <p:pic>
        <p:nvPicPr>
          <p:cNvPr id="8" name="Content Placeholder 7" descr="원피스.pn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9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037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소년점프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 b="19062"/>
          <a:stretch>
            <a:fillRect/>
          </a:stretch>
        </p:blipFill>
        <p:spPr>
          <a:xfrm>
            <a:off x="3710866" y="457200"/>
            <a:ext cx="4594934" cy="57231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주로 일본의 만화는 잡지를 통해 발표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23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선데이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762000" y="609600"/>
            <a:ext cx="3657600" cy="4919663"/>
          </a:xfrm>
        </p:spPr>
      </p:pic>
      <p:pic>
        <p:nvPicPr>
          <p:cNvPr id="6" name="Content Placeholder 5" descr="소소년점프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r="10594"/>
          <a:stretch>
            <a:fillRect/>
          </a:stretch>
        </p:blipFill>
        <p:spPr>
          <a:xfrm>
            <a:off x="4648200" y="609600"/>
            <a:ext cx="3657600" cy="4919663"/>
          </a:xfrm>
        </p:spPr>
      </p:pic>
      <p:sp>
        <p:nvSpPr>
          <p:cNvPr id="7" name="TextBox 6"/>
          <p:cNvSpPr txBox="1"/>
          <p:nvPr/>
        </p:nvSpPr>
        <p:spPr>
          <a:xfrm>
            <a:off x="762000" y="5793093"/>
            <a:ext cx="3657600" cy="3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선데이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48200" y="57930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소년점프</a:t>
            </a:r>
            <a:endParaRPr lang="en-US" altLang="ko-K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08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6000" dirty="0" smtClean="0"/>
              <a:t>일본의 애니메이션 산업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61255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5400" dirty="0" smtClean="0"/>
              <a:t>일본의 애니메이션 강국인 이유 </a:t>
            </a:r>
            <a:r>
              <a:rPr lang="en-US" altLang="ko-KR" sz="5400" dirty="0"/>
              <a:t>[</a:t>
            </a:r>
            <a:r>
              <a:rPr lang="ko-KR" altLang="en-US" sz="5400" dirty="0" smtClean="0"/>
              <a:t>동영상</a:t>
            </a:r>
            <a:r>
              <a:rPr lang="en-US" altLang="ko-KR" sz="5400" dirty="0" smtClean="0"/>
              <a:t>]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23668" y="4876800"/>
            <a:ext cx="706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https://www.youtube.com/watch?v=E7KUqsZJSxc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1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261</TotalTime>
  <Words>122</Words>
  <Application>Microsoft Office PowerPoint</Application>
  <PresentationFormat>화면 슬라이드 쇼(4:3)</PresentationFormat>
  <Paragraphs>34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Newsprint</vt:lpstr>
      <vt:lpstr>일본의 문화산업</vt:lpstr>
      <vt:lpstr>PowerPoint 프레젠테이션</vt:lpstr>
      <vt:lpstr>국가별 만화시장 규모</vt:lpstr>
      <vt:lpstr>역대 일본 만화 판매 순위</vt:lpstr>
      <vt:lpstr>PowerPoint 프레젠테이션</vt:lpstr>
      <vt:lpstr>PowerPoint 프레젠테이션</vt:lpstr>
      <vt:lpstr>PowerPoint 프레젠테이션</vt:lpstr>
      <vt:lpstr>일본의 애니메이션 산업</vt:lpstr>
      <vt:lpstr>일본의 애니메이션 강국인 이유 [동영상]</vt:lpstr>
      <vt:lpstr>애니메이션 흥행작</vt:lpstr>
      <vt:lpstr>역대 일본 영화 흥행 순위</vt:lpstr>
      <vt:lpstr>역대 영화 순위에 있는 상위권 애니메이션 영화</vt:lpstr>
      <vt:lpstr>PowerPoint 프레젠테이션</vt:lpstr>
      <vt:lpstr>주요국 음악시장 규모</vt:lpstr>
      <vt:lpstr>일본의 음악 산업</vt:lpstr>
      <vt:lpstr>일본 음악 시장의 다양성</vt:lpstr>
      <vt:lpstr>일본 음악의 인디 문화</vt:lpstr>
      <vt:lpstr>일본의 오타쿠 문화</vt:lpstr>
      <vt:lpstr>일본의 오타쿠 문화의 인식 변화</vt:lpstr>
      <vt:lpstr>https://www.youtube.com/watch?v=a4zlEsA3WVw</vt:lpstr>
    </vt:vector>
  </TitlesOfParts>
  <Company>SOAS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문화산업</dc:title>
  <dc:creator>Jin Yoo</dc:creator>
  <cp:lastModifiedBy>CafeAlle</cp:lastModifiedBy>
  <cp:revision>19</cp:revision>
  <dcterms:created xsi:type="dcterms:W3CDTF">2020-04-27T11:15:32Z</dcterms:created>
  <dcterms:modified xsi:type="dcterms:W3CDTF">2020-05-02T06:56:53Z</dcterms:modified>
</cp:coreProperties>
</file>