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6" r:id="rId3"/>
    <p:sldId id="257" r:id="rId4"/>
    <p:sldId id="293" r:id="rId5"/>
    <p:sldId id="294" r:id="rId6"/>
    <p:sldId id="295" r:id="rId7"/>
    <p:sldId id="291" r:id="rId8"/>
    <p:sldId id="296" r:id="rId9"/>
    <p:sldId id="302" r:id="rId10"/>
    <p:sldId id="298" r:id="rId11"/>
    <p:sldId id="299" r:id="rId12"/>
    <p:sldId id="300" r:id="rId13"/>
    <p:sldId id="301" r:id="rId14"/>
    <p:sldId id="303" r:id="rId15"/>
    <p:sldId id="304" r:id="rId16"/>
    <p:sldId id="305" r:id="rId17"/>
    <p:sldId id="292" r:id="rId18"/>
    <p:sldId id="306" r:id="rId19"/>
    <p:sldId id="308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958"/>
    <a:srgbClr val="F5D3CA"/>
    <a:srgbClr val="9D3D28"/>
    <a:srgbClr val="B26D60"/>
    <a:srgbClr val="D68678"/>
    <a:srgbClr val="C4988E"/>
    <a:srgbClr val="A04533"/>
    <a:srgbClr val="DA3134"/>
    <a:srgbClr val="F3929F"/>
    <a:srgbClr val="F84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1" autoAdjust="0"/>
    <p:restoredTop sz="96559" autoAdjust="0"/>
  </p:normalViewPr>
  <p:slideViewPr>
    <p:cSldViewPr snapToGrid="0" showGuides="1">
      <p:cViewPr varScale="1">
        <p:scale>
          <a:sx n="71" d="100"/>
          <a:sy n="71" d="100"/>
        </p:scale>
        <p:origin x="54" y="66"/>
      </p:cViewPr>
      <p:guideLst>
        <p:guide orient="horz" pos="2069"/>
        <p:guide pos="3840"/>
      </p:guideLst>
    </p:cSldViewPr>
  </p:slideViewPr>
  <p:outlineViewPr>
    <p:cViewPr>
      <p:scale>
        <a:sx n="33" d="100"/>
        <a:sy n="33" d="100"/>
      </p:scale>
      <p:origin x="0" y="-17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5FD47-44FB-4273-8A1E-44747B8F9B99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E54-432B-4A62-9F7B-BA2DE5063A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407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A4127-3C8F-4A8F-BF74-473A84FA1B20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50ED-79B9-4B32-AC50-851B8F1AA7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34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E50ED-79B9-4B32-AC50-851B8F1AA7B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360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1"/>
            <a:ext cx="12192000" cy="6857999"/>
          </a:xfrm>
          <a:prstGeom prst="rect">
            <a:avLst/>
          </a:prstGeom>
          <a:solidFill>
            <a:srgbClr val="F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1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Freeform 7"/>
          <p:cNvSpPr>
            <a:spLocks/>
          </p:cNvSpPr>
          <p:nvPr userDrawn="1"/>
        </p:nvSpPr>
        <p:spPr bwMode="auto">
          <a:xfrm>
            <a:off x="9972675" y="1903414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10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2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7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" name="Freeform 8"/>
          <p:cNvSpPr>
            <a:spLocks/>
          </p:cNvSpPr>
          <p:nvPr userDrawn="1"/>
        </p:nvSpPr>
        <p:spPr bwMode="auto">
          <a:xfrm>
            <a:off x="10267950" y="1633539"/>
            <a:ext cx="158750" cy="152400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6 w 50"/>
              <a:gd name="T15" fmla="*/ 9 h 48"/>
              <a:gd name="T16" fmla="*/ 11 w 50"/>
              <a:gd name="T17" fmla="*/ 20 h 48"/>
              <a:gd name="T18" fmla="*/ 0 w 50"/>
              <a:gd name="T19" fmla="*/ 26 h 48"/>
              <a:gd name="T20" fmla="*/ 4 w 50"/>
              <a:gd name="T21" fmla="*/ 30 h 48"/>
              <a:gd name="T22" fmla="*/ 3 w 50"/>
              <a:gd name="T23" fmla="*/ 36 h 48"/>
              <a:gd name="T24" fmla="*/ 8 w 50"/>
              <a:gd name="T25" fmla="*/ 38 h 48"/>
              <a:gd name="T26" fmla="*/ 17 w 50"/>
              <a:gd name="T27" fmla="*/ 36 h 48"/>
              <a:gd name="T28" fmla="*/ 22 w 50"/>
              <a:gd name="T29" fmla="*/ 48 h 48"/>
              <a:gd name="T30" fmla="*/ 23 w 50"/>
              <a:gd name="T31" fmla="*/ 48 h 48"/>
              <a:gd name="T32" fmla="*/ 27 w 50"/>
              <a:gd name="T33" fmla="*/ 45 h 48"/>
              <a:gd name="T34" fmla="*/ 31 w 50"/>
              <a:gd name="T35" fmla="*/ 47 h 48"/>
              <a:gd name="T36" fmla="*/ 32 w 50"/>
              <a:gd name="T37" fmla="*/ 46 h 48"/>
              <a:gd name="T38" fmla="*/ 34 w 50"/>
              <a:gd name="T39" fmla="*/ 34 h 48"/>
              <a:gd name="T40" fmla="*/ 42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49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4 h 48"/>
              <a:gd name="T56" fmla="*/ 38 w 50"/>
              <a:gd name="T57" fmla="*/ 3 h 48"/>
              <a:gd name="T58" fmla="*/ 34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4"/>
                  <a:pt x="23" y="8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3"/>
                  <a:pt x="12" y="5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8"/>
                  <a:pt x="6" y="9"/>
                </a:cubicBezTo>
                <a:cubicBezTo>
                  <a:pt x="5" y="12"/>
                  <a:pt x="7" y="16"/>
                  <a:pt x="11" y="20"/>
                </a:cubicBezTo>
                <a:cubicBezTo>
                  <a:pt x="5" y="21"/>
                  <a:pt x="1" y="23"/>
                  <a:pt x="0" y="26"/>
                </a:cubicBezTo>
                <a:cubicBezTo>
                  <a:pt x="0" y="28"/>
                  <a:pt x="1" y="29"/>
                  <a:pt x="4" y="30"/>
                </a:cubicBezTo>
                <a:cubicBezTo>
                  <a:pt x="2" y="32"/>
                  <a:pt x="2" y="35"/>
                  <a:pt x="3" y="36"/>
                </a:cubicBezTo>
                <a:cubicBezTo>
                  <a:pt x="4" y="37"/>
                  <a:pt x="6" y="38"/>
                  <a:pt x="8" y="38"/>
                </a:cubicBezTo>
                <a:cubicBezTo>
                  <a:pt x="11" y="38"/>
                  <a:pt x="14" y="37"/>
                  <a:pt x="17" y="36"/>
                </a:cubicBezTo>
                <a:cubicBezTo>
                  <a:pt x="17" y="41"/>
                  <a:pt x="19" y="47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5" y="48"/>
                  <a:pt x="26" y="47"/>
                  <a:pt x="27" y="45"/>
                </a:cubicBezTo>
                <a:cubicBezTo>
                  <a:pt x="28" y="46"/>
                  <a:pt x="29" y="47"/>
                  <a:pt x="31" y="47"/>
                </a:cubicBezTo>
                <a:cubicBezTo>
                  <a:pt x="31" y="47"/>
                  <a:pt x="32" y="46"/>
                  <a:pt x="32" y="46"/>
                </a:cubicBezTo>
                <a:cubicBezTo>
                  <a:pt x="34" y="45"/>
                  <a:pt x="35" y="40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7"/>
                  <a:pt x="46" y="36"/>
                </a:cubicBezTo>
                <a:cubicBezTo>
                  <a:pt x="47" y="35"/>
                  <a:pt x="47" y="33"/>
                  <a:pt x="46" y="30"/>
                </a:cubicBezTo>
                <a:cubicBezTo>
                  <a:pt x="48" y="30"/>
                  <a:pt x="50" y="28"/>
                  <a:pt x="49" y="26"/>
                </a:cubicBezTo>
                <a:cubicBezTo>
                  <a:pt x="49" y="23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4"/>
                </a:cubicBezTo>
                <a:cubicBezTo>
                  <a:pt x="39" y="3"/>
                  <a:pt x="38" y="3"/>
                  <a:pt x="38" y="3"/>
                </a:cubicBezTo>
                <a:cubicBezTo>
                  <a:pt x="37" y="3"/>
                  <a:pt x="35" y="3"/>
                  <a:pt x="34" y="4"/>
                </a:cubicBezTo>
                <a:cubicBezTo>
                  <a:pt x="34" y="2"/>
                  <a:pt x="32" y="0"/>
                  <a:pt x="31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Freeform 9"/>
          <p:cNvSpPr>
            <a:spLocks/>
          </p:cNvSpPr>
          <p:nvPr userDrawn="1"/>
        </p:nvSpPr>
        <p:spPr bwMode="auto">
          <a:xfrm>
            <a:off x="1876425" y="1614489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19" name="그룹 1118"/>
          <p:cNvGrpSpPr/>
          <p:nvPr userDrawn="1"/>
        </p:nvGrpSpPr>
        <p:grpSpPr>
          <a:xfrm>
            <a:off x="231775" y="4933954"/>
            <a:ext cx="1498600" cy="1928813"/>
            <a:chOff x="231775" y="4197352"/>
            <a:chExt cx="1498600" cy="1928813"/>
          </a:xfrm>
        </p:grpSpPr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4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5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8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9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0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1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2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3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4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5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6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7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8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9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0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21" name="그룹 1120"/>
          <p:cNvGrpSpPr/>
          <p:nvPr userDrawn="1"/>
        </p:nvGrpSpPr>
        <p:grpSpPr>
          <a:xfrm>
            <a:off x="11014075" y="57151"/>
            <a:ext cx="977900" cy="2503488"/>
            <a:chOff x="11014075" y="57151"/>
            <a:chExt cx="977900" cy="2503488"/>
          </a:xfrm>
        </p:grpSpPr>
        <p:sp>
          <p:nvSpPr>
            <p:cNvPr id="3611" name="Rectangle 38"/>
            <p:cNvSpPr>
              <a:spLocks noChangeArrowheads="1"/>
            </p:cNvSpPr>
            <p:nvPr userDrawn="1"/>
          </p:nvSpPr>
          <p:spPr bwMode="auto">
            <a:xfrm>
              <a:off x="11487150" y="57151"/>
              <a:ext cx="22225" cy="1960563"/>
            </a:xfrm>
            <a:prstGeom prst="rect">
              <a:avLst/>
            </a:prstGeom>
            <a:solidFill>
              <a:srgbClr val="F08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2" name="Oval 39"/>
            <p:cNvSpPr>
              <a:spLocks noChangeArrowheads="1"/>
            </p:cNvSpPr>
            <p:nvPr userDrawn="1"/>
          </p:nvSpPr>
          <p:spPr bwMode="auto">
            <a:xfrm>
              <a:off x="11014075" y="946151"/>
              <a:ext cx="977900" cy="846138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3" name="Freeform 40"/>
            <p:cNvSpPr>
              <a:spLocks/>
            </p:cNvSpPr>
            <p:nvPr userDrawn="1"/>
          </p:nvSpPr>
          <p:spPr bwMode="auto">
            <a:xfrm>
              <a:off x="11449050" y="1973264"/>
              <a:ext cx="98425" cy="104775"/>
            </a:xfrm>
            <a:custGeom>
              <a:avLst/>
              <a:gdLst>
                <a:gd name="T0" fmla="*/ 31 w 31"/>
                <a:gd name="T1" fmla="*/ 22 h 33"/>
                <a:gd name="T2" fmla="*/ 20 w 31"/>
                <a:gd name="T3" fmla="*/ 33 h 33"/>
                <a:gd name="T4" fmla="*/ 11 w 31"/>
                <a:gd name="T5" fmla="*/ 33 h 33"/>
                <a:gd name="T6" fmla="*/ 0 w 31"/>
                <a:gd name="T7" fmla="*/ 22 h 33"/>
                <a:gd name="T8" fmla="*/ 0 w 31"/>
                <a:gd name="T9" fmla="*/ 11 h 33"/>
                <a:gd name="T10" fmla="*/ 11 w 31"/>
                <a:gd name="T11" fmla="*/ 0 h 33"/>
                <a:gd name="T12" fmla="*/ 20 w 31"/>
                <a:gd name="T13" fmla="*/ 0 h 33"/>
                <a:gd name="T14" fmla="*/ 31 w 31"/>
                <a:gd name="T15" fmla="*/ 11 h 33"/>
                <a:gd name="T16" fmla="*/ 31 w 31"/>
                <a:gd name="T1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cubicBezTo>
                    <a:pt x="31" y="28"/>
                    <a:pt x="26" y="33"/>
                    <a:pt x="2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4" name="Freeform 41"/>
            <p:cNvSpPr>
              <a:spLocks/>
            </p:cNvSpPr>
            <p:nvPr userDrawn="1"/>
          </p:nvSpPr>
          <p:spPr bwMode="auto">
            <a:xfrm>
              <a:off x="11449050" y="2078039"/>
              <a:ext cx="98425" cy="50800"/>
            </a:xfrm>
            <a:custGeom>
              <a:avLst/>
              <a:gdLst>
                <a:gd name="T0" fmla="*/ 31 w 31"/>
                <a:gd name="T1" fmla="*/ 8 h 16"/>
                <a:gd name="T2" fmla="*/ 20 w 31"/>
                <a:gd name="T3" fmla="*/ 16 h 16"/>
                <a:gd name="T4" fmla="*/ 11 w 31"/>
                <a:gd name="T5" fmla="*/ 16 h 16"/>
                <a:gd name="T6" fmla="*/ 0 w 31"/>
                <a:gd name="T7" fmla="*/ 8 h 16"/>
                <a:gd name="T8" fmla="*/ 11 w 31"/>
                <a:gd name="T9" fmla="*/ 0 h 16"/>
                <a:gd name="T10" fmla="*/ 20 w 31"/>
                <a:gd name="T11" fmla="*/ 0 h 16"/>
                <a:gd name="T12" fmla="*/ 31 w 31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2"/>
                    <a:pt x="26" y="16"/>
                    <a:pt x="2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3"/>
                    <a:pt x="31" y="8"/>
                  </a:cubicBezTo>
                  <a:close/>
                </a:path>
              </a:pathLst>
            </a:custGeom>
            <a:solidFill>
              <a:srgbClr val="91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5" name="Freeform 42"/>
            <p:cNvSpPr>
              <a:spLocks/>
            </p:cNvSpPr>
            <p:nvPr userDrawn="1"/>
          </p:nvSpPr>
          <p:spPr bwMode="auto">
            <a:xfrm>
              <a:off x="11042650" y="946151"/>
              <a:ext cx="901700" cy="846138"/>
            </a:xfrm>
            <a:custGeom>
              <a:avLst/>
              <a:gdLst>
                <a:gd name="T0" fmla="*/ 128 w 284"/>
                <a:gd name="T1" fmla="*/ 1 h 266"/>
                <a:gd name="T2" fmla="*/ 128 w 284"/>
                <a:gd name="T3" fmla="*/ 266 h 266"/>
                <a:gd name="T4" fmla="*/ 168 w 284"/>
                <a:gd name="T5" fmla="*/ 266 h 266"/>
                <a:gd name="T6" fmla="*/ 164 w 284"/>
                <a:gd name="T7" fmla="*/ 0 h 266"/>
                <a:gd name="T8" fmla="*/ 128 w 284"/>
                <a:gd name="T9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66">
                  <a:moveTo>
                    <a:pt x="128" y="1"/>
                  </a:moveTo>
                  <a:cubicBezTo>
                    <a:pt x="128" y="1"/>
                    <a:pt x="0" y="107"/>
                    <a:pt x="128" y="266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68" y="266"/>
                    <a:pt x="284" y="154"/>
                    <a:pt x="164" y="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8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6" name="Freeform 43"/>
            <p:cNvSpPr>
              <a:spLocks/>
            </p:cNvSpPr>
            <p:nvPr userDrawn="1"/>
          </p:nvSpPr>
          <p:spPr bwMode="auto">
            <a:xfrm>
              <a:off x="11449050" y="2128839"/>
              <a:ext cx="98425" cy="431800"/>
            </a:xfrm>
            <a:custGeom>
              <a:avLst/>
              <a:gdLst>
                <a:gd name="T0" fmla="*/ 31 w 31"/>
                <a:gd name="T1" fmla="*/ 125 h 136"/>
                <a:gd name="T2" fmla="*/ 20 w 31"/>
                <a:gd name="T3" fmla="*/ 136 h 136"/>
                <a:gd name="T4" fmla="*/ 11 w 31"/>
                <a:gd name="T5" fmla="*/ 136 h 136"/>
                <a:gd name="T6" fmla="*/ 0 w 31"/>
                <a:gd name="T7" fmla="*/ 125 h 136"/>
                <a:gd name="T8" fmla="*/ 0 w 31"/>
                <a:gd name="T9" fmla="*/ 11 h 136"/>
                <a:gd name="T10" fmla="*/ 11 w 31"/>
                <a:gd name="T11" fmla="*/ 0 h 136"/>
                <a:gd name="T12" fmla="*/ 20 w 31"/>
                <a:gd name="T13" fmla="*/ 0 h 136"/>
                <a:gd name="T14" fmla="*/ 31 w 31"/>
                <a:gd name="T15" fmla="*/ 11 h 136"/>
                <a:gd name="T16" fmla="*/ 31 w 31"/>
                <a:gd name="T17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6">
                  <a:moveTo>
                    <a:pt x="31" y="125"/>
                  </a:moveTo>
                  <a:cubicBezTo>
                    <a:pt x="31" y="131"/>
                    <a:pt x="26" y="136"/>
                    <a:pt x="20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5" y="136"/>
                    <a:pt x="0" y="131"/>
                    <a:pt x="0" y="1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125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7" name="Freeform 44"/>
            <p:cNvSpPr>
              <a:spLocks/>
            </p:cNvSpPr>
            <p:nvPr userDrawn="1"/>
          </p:nvSpPr>
          <p:spPr bwMode="auto">
            <a:xfrm>
              <a:off x="11318875" y="1757364"/>
              <a:ext cx="390525" cy="82550"/>
            </a:xfrm>
            <a:custGeom>
              <a:avLst/>
              <a:gdLst>
                <a:gd name="T0" fmla="*/ 123 w 123"/>
                <a:gd name="T1" fmla="*/ 15 h 26"/>
                <a:gd name="T2" fmla="*/ 112 w 123"/>
                <a:gd name="T3" fmla="*/ 26 h 26"/>
                <a:gd name="T4" fmla="*/ 11 w 123"/>
                <a:gd name="T5" fmla="*/ 26 h 26"/>
                <a:gd name="T6" fmla="*/ 0 w 123"/>
                <a:gd name="T7" fmla="*/ 15 h 26"/>
                <a:gd name="T8" fmla="*/ 0 w 123"/>
                <a:gd name="T9" fmla="*/ 11 h 26"/>
                <a:gd name="T10" fmla="*/ 11 w 123"/>
                <a:gd name="T11" fmla="*/ 0 h 26"/>
                <a:gd name="T12" fmla="*/ 112 w 123"/>
                <a:gd name="T13" fmla="*/ 0 h 26"/>
                <a:gd name="T14" fmla="*/ 123 w 123"/>
                <a:gd name="T15" fmla="*/ 11 h 26"/>
                <a:gd name="T16" fmla="*/ 123 w 123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123" y="15"/>
                  </a:moveTo>
                  <a:cubicBezTo>
                    <a:pt x="123" y="21"/>
                    <a:pt x="118" y="26"/>
                    <a:pt x="1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23" y="5"/>
                    <a:pt x="123" y="11"/>
                  </a:cubicBezTo>
                  <a:lnTo>
                    <a:pt x="123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8" name="Freeform 45"/>
            <p:cNvSpPr>
              <a:spLocks/>
            </p:cNvSpPr>
            <p:nvPr userDrawn="1"/>
          </p:nvSpPr>
          <p:spPr bwMode="auto">
            <a:xfrm>
              <a:off x="11318875" y="889001"/>
              <a:ext cx="352425" cy="82550"/>
            </a:xfrm>
            <a:custGeom>
              <a:avLst/>
              <a:gdLst>
                <a:gd name="T0" fmla="*/ 111 w 111"/>
                <a:gd name="T1" fmla="*/ 15 h 26"/>
                <a:gd name="T2" fmla="*/ 100 w 111"/>
                <a:gd name="T3" fmla="*/ 26 h 26"/>
                <a:gd name="T4" fmla="*/ 11 w 111"/>
                <a:gd name="T5" fmla="*/ 26 h 26"/>
                <a:gd name="T6" fmla="*/ 0 w 111"/>
                <a:gd name="T7" fmla="*/ 15 h 26"/>
                <a:gd name="T8" fmla="*/ 0 w 111"/>
                <a:gd name="T9" fmla="*/ 11 h 26"/>
                <a:gd name="T10" fmla="*/ 11 w 111"/>
                <a:gd name="T11" fmla="*/ 0 h 26"/>
                <a:gd name="T12" fmla="*/ 100 w 111"/>
                <a:gd name="T13" fmla="*/ 0 h 26"/>
                <a:gd name="T14" fmla="*/ 111 w 111"/>
                <a:gd name="T15" fmla="*/ 11 h 26"/>
                <a:gd name="T16" fmla="*/ 111 w 111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6">
                  <a:moveTo>
                    <a:pt x="111" y="15"/>
                  </a:moveTo>
                  <a:cubicBezTo>
                    <a:pt x="111" y="21"/>
                    <a:pt x="106" y="26"/>
                    <a:pt x="10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5"/>
                    <a:pt x="111" y="11"/>
                  </a:cubicBezTo>
                  <a:lnTo>
                    <a:pt x="111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5" name="그룹 1114"/>
          <p:cNvGrpSpPr/>
          <p:nvPr userDrawn="1"/>
        </p:nvGrpSpPr>
        <p:grpSpPr>
          <a:xfrm>
            <a:off x="10734675" y="4430721"/>
            <a:ext cx="1000125" cy="2433638"/>
            <a:chOff x="10734675" y="3670302"/>
            <a:chExt cx="1000125" cy="2433638"/>
          </a:xfrm>
        </p:grpSpPr>
        <p:sp>
          <p:nvSpPr>
            <p:cNvPr id="3619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0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1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2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3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4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5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6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7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8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9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0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1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2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3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4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5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6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7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8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9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0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1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2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3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4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5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6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7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6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6" name="그룹 1115"/>
          <p:cNvGrpSpPr/>
          <p:nvPr userDrawn="1"/>
        </p:nvGrpSpPr>
        <p:grpSpPr>
          <a:xfrm>
            <a:off x="8061325" y="5935667"/>
            <a:ext cx="1222375" cy="936625"/>
            <a:chOff x="8061325" y="5199065"/>
            <a:chExt cx="1222375" cy="936625"/>
          </a:xfrm>
        </p:grpSpPr>
        <p:sp>
          <p:nvSpPr>
            <p:cNvPr id="219" name="Freeform 100"/>
            <p:cNvSpPr>
              <a:spLocks/>
            </p:cNvSpPr>
            <p:nvPr userDrawn="1"/>
          </p:nvSpPr>
          <p:spPr bwMode="auto">
            <a:xfrm>
              <a:off x="8178800" y="5284790"/>
              <a:ext cx="987425" cy="69850"/>
            </a:xfrm>
            <a:custGeom>
              <a:avLst/>
              <a:gdLst>
                <a:gd name="T0" fmla="*/ 604 w 622"/>
                <a:gd name="T1" fmla="*/ 44 h 44"/>
                <a:gd name="T2" fmla="*/ 16 w 622"/>
                <a:gd name="T3" fmla="*/ 44 h 44"/>
                <a:gd name="T4" fmla="*/ 0 w 622"/>
                <a:gd name="T5" fmla="*/ 0 h 44"/>
                <a:gd name="T6" fmla="*/ 622 w 622"/>
                <a:gd name="T7" fmla="*/ 0 h 44"/>
                <a:gd name="T8" fmla="*/ 604 w 6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44">
                  <a:moveTo>
                    <a:pt x="604" y="44"/>
                  </a:moveTo>
                  <a:lnTo>
                    <a:pt x="16" y="44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04" y="44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101"/>
            <p:cNvSpPr>
              <a:spLocks/>
            </p:cNvSpPr>
            <p:nvPr userDrawn="1"/>
          </p:nvSpPr>
          <p:spPr bwMode="auto">
            <a:xfrm>
              <a:off x="8061325" y="5199065"/>
              <a:ext cx="1222375" cy="85725"/>
            </a:xfrm>
            <a:custGeom>
              <a:avLst/>
              <a:gdLst>
                <a:gd name="T0" fmla="*/ 748 w 770"/>
                <a:gd name="T1" fmla="*/ 54 h 54"/>
                <a:gd name="T2" fmla="*/ 20 w 770"/>
                <a:gd name="T3" fmla="*/ 54 h 54"/>
                <a:gd name="T4" fmla="*/ 0 w 770"/>
                <a:gd name="T5" fmla="*/ 0 h 54"/>
                <a:gd name="T6" fmla="*/ 770 w 770"/>
                <a:gd name="T7" fmla="*/ 0 h 54"/>
                <a:gd name="T8" fmla="*/ 748 w 77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54">
                  <a:moveTo>
                    <a:pt x="748" y="54"/>
                  </a:moveTo>
                  <a:lnTo>
                    <a:pt x="20" y="54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48" y="5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Rectangle 102"/>
            <p:cNvSpPr>
              <a:spLocks noChangeArrowheads="1"/>
            </p:cNvSpPr>
            <p:nvPr userDrawn="1"/>
          </p:nvSpPr>
          <p:spPr bwMode="auto">
            <a:xfrm>
              <a:off x="8318500" y="53197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Rectangle 103"/>
            <p:cNvSpPr>
              <a:spLocks noChangeArrowheads="1"/>
            </p:cNvSpPr>
            <p:nvPr userDrawn="1"/>
          </p:nvSpPr>
          <p:spPr bwMode="auto">
            <a:xfrm>
              <a:off x="8959850" y="53070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Rectangle 104"/>
            <p:cNvSpPr>
              <a:spLocks noChangeArrowheads="1"/>
            </p:cNvSpPr>
            <p:nvPr userDrawn="1"/>
          </p:nvSpPr>
          <p:spPr bwMode="auto">
            <a:xfrm>
              <a:off x="831850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Rectangle 105"/>
            <p:cNvSpPr>
              <a:spLocks noChangeArrowheads="1"/>
            </p:cNvSpPr>
            <p:nvPr userDrawn="1"/>
          </p:nvSpPr>
          <p:spPr bwMode="auto">
            <a:xfrm>
              <a:off x="895985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Rectangle 106"/>
            <p:cNvSpPr>
              <a:spLocks noChangeArrowheads="1"/>
            </p:cNvSpPr>
            <p:nvPr userDrawn="1"/>
          </p:nvSpPr>
          <p:spPr bwMode="auto">
            <a:xfrm>
              <a:off x="8216900" y="5465765"/>
              <a:ext cx="939800" cy="47625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Rectangle 107"/>
            <p:cNvSpPr>
              <a:spLocks noChangeArrowheads="1"/>
            </p:cNvSpPr>
            <p:nvPr userDrawn="1"/>
          </p:nvSpPr>
          <p:spPr bwMode="auto">
            <a:xfrm>
              <a:off x="8661400" y="5319715"/>
              <a:ext cx="50800" cy="1714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17" name="그룹 1116"/>
          <p:cNvGrpSpPr/>
          <p:nvPr userDrawn="1"/>
        </p:nvGrpSpPr>
        <p:grpSpPr>
          <a:xfrm>
            <a:off x="5095875" y="5651504"/>
            <a:ext cx="2025650" cy="1220788"/>
            <a:chOff x="5095875" y="4914902"/>
            <a:chExt cx="2025650" cy="1220788"/>
          </a:xfrm>
        </p:grpSpPr>
        <p:sp>
          <p:nvSpPr>
            <p:cNvPr id="227" name="Oval 108"/>
            <p:cNvSpPr>
              <a:spLocks noChangeArrowheads="1"/>
            </p:cNvSpPr>
            <p:nvPr userDrawn="1"/>
          </p:nvSpPr>
          <p:spPr bwMode="auto">
            <a:xfrm>
              <a:off x="5238750" y="4914902"/>
              <a:ext cx="879475" cy="881063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109"/>
            <p:cNvSpPr>
              <a:spLocks/>
            </p:cNvSpPr>
            <p:nvPr userDrawn="1"/>
          </p:nvSpPr>
          <p:spPr bwMode="auto">
            <a:xfrm>
              <a:off x="5095875" y="5297490"/>
              <a:ext cx="1012825" cy="838200"/>
            </a:xfrm>
            <a:custGeom>
              <a:avLst/>
              <a:gdLst>
                <a:gd name="T0" fmla="*/ 311 w 319"/>
                <a:gd name="T1" fmla="*/ 0 h 264"/>
                <a:gd name="T2" fmla="*/ 238 w 319"/>
                <a:gd name="T3" fmla="*/ 0 h 264"/>
                <a:gd name="T4" fmla="*/ 0 w 319"/>
                <a:gd name="T5" fmla="*/ 264 h 264"/>
                <a:gd name="T6" fmla="*/ 311 w 319"/>
                <a:gd name="T7" fmla="*/ 264 h 264"/>
                <a:gd name="T8" fmla="*/ 319 w 319"/>
                <a:gd name="T9" fmla="*/ 264 h 264"/>
                <a:gd name="T10" fmla="*/ 319 w 319"/>
                <a:gd name="T11" fmla="*/ 0 h 264"/>
                <a:gd name="T12" fmla="*/ 311 w 31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1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175" y="158"/>
                    <a:pt x="0" y="264"/>
                  </a:cubicBezTo>
                  <a:cubicBezTo>
                    <a:pt x="78" y="264"/>
                    <a:pt x="196" y="264"/>
                    <a:pt x="311" y="264"/>
                  </a:cubicBezTo>
                  <a:cubicBezTo>
                    <a:pt x="314" y="264"/>
                    <a:pt x="316" y="264"/>
                    <a:pt x="319" y="264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859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110"/>
            <p:cNvSpPr>
              <a:spLocks/>
            </p:cNvSpPr>
            <p:nvPr userDrawn="1"/>
          </p:nvSpPr>
          <p:spPr bwMode="auto">
            <a:xfrm>
              <a:off x="6108700" y="5297490"/>
              <a:ext cx="1012825" cy="838200"/>
            </a:xfrm>
            <a:custGeom>
              <a:avLst/>
              <a:gdLst>
                <a:gd name="T0" fmla="*/ 319 w 319"/>
                <a:gd name="T1" fmla="*/ 264 h 264"/>
                <a:gd name="T2" fmla="*/ 81 w 319"/>
                <a:gd name="T3" fmla="*/ 0 h 264"/>
                <a:gd name="T4" fmla="*/ 8 w 319"/>
                <a:gd name="T5" fmla="*/ 0 h 264"/>
                <a:gd name="T6" fmla="*/ 0 w 319"/>
                <a:gd name="T7" fmla="*/ 0 h 264"/>
                <a:gd name="T8" fmla="*/ 0 w 319"/>
                <a:gd name="T9" fmla="*/ 264 h 264"/>
                <a:gd name="T10" fmla="*/ 8 w 319"/>
                <a:gd name="T11" fmla="*/ 264 h 264"/>
                <a:gd name="T12" fmla="*/ 319 w 319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9" y="264"/>
                  </a:moveTo>
                  <a:cubicBezTo>
                    <a:pt x="144" y="158"/>
                    <a:pt x="81" y="0"/>
                    <a:pt x="8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" y="264"/>
                    <a:pt x="5" y="264"/>
                    <a:pt x="8" y="264"/>
                  </a:cubicBezTo>
                  <a:cubicBezTo>
                    <a:pt x="123" y="264"/>
                    <a:pt x="241" y="264"/>
                    <a:pt x="319" y="264"/>
                  </a:cubicBezTo>
                  <a:close/>
                </a:path>
              </a:pathLst>
            </a:custGeom>
            <a:solidFill>
              <a:srgbClr val="6C8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111"/>
            <p:cNvSpPr>
              <a:spLocks/>
            </p:cNvSpPr>
            <p:nvPr userDrawn="1"/>
          </p:nvSpPr>
          <p:spPr bwMode="auto">
            <a:xfrm>
              <a:off x="5740400" y="5278440"/>
              <a:ext cx="368300" cy="333375"/>
            </a:xfrm>
            <a:custGeom>
              <a:avLst/>
              <a:gdLst>
                <a:gd name="T0" fmla="*/ 112 w 116"/>
                <a:gd name="T1" fmla="*/ 0 h 105"/>
                <a:gd name="T2" fmla="*/ 103 w 116"/>
                <a:gd name="T3" fmla="*/ 0 h 105"/>
                <a:gd name="T4" fmla="*/ 38 w 116"/>
                <a:gd name="T5" fmla="*/ 0 h 105"/>
                <a:gd name="T6" fmla="*/ 33 w 116"/>
                <a:gd name="T7" fmla="*/ 4 h 105"/>
                <a:gd name="T8" fmla="*/ 2 w 116"/>
                <a:gd name="T9" fmla="*/ 60 h 105"/>
                <a:gd name="T10" fmla="*/ 0 w 116"/>
                <a:gd name="T11" fmla="*/ 68 h 105"/>
                <a:gd name="T12" fmla="*/ 0 w 116"/>
                <a:gd name="T13" fmla="*/ 102 h 105"/>
                <a:gd name="T14" fmla="*/ 4 w 116"/>
                <a:gd name="T15" fmla="*/ 103 h 105"/>
                <a:gd name="T16" fmla="*/ 53 w 116"/>
                <a:gd name="T17" fmla="*/ 67 h 105"/>
                <a:gd name="T18" fmla="*/ 58 w 116"/>
                <a:gd name="T19" fmla="*/ 69 h 105"/>
                <a:gd name="T20" fmla="*/ 68 w 116"/>
                <a:gd name="T21" fmla="*/ 93 h 105"/>
                <a:gd name="T22" fmla="*/ 72 w 116"/>
                <a:gd name="T23" fmla="*/ 94 h 105"/>
                <a:gd name="T24" fmla="*/ 101 w 116"/>
                <a:gd name="T25" fmla="*/ 65 h 105"/>
                <a:gd name="T26" fmla="*/ 106 w 116"/>
                <a:gd name="T27" fmla="*/ 65 h 105"/>
                <a:gd name="T28" fmla="*/ 116 w 116"/>
                <a:gd name="T29" fmla="*/ 80 h 105"/>
                <a:gd name="T30" fmla="*/ 116 w 116"/>
                <a:gd name="T31" fmla="*/ 0 h 105"/>
                <a:gd name="T32" fmla="*/ 112 w 116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5">
                  <a:moveTo>
                    <a:pt x="112" y="0"/>
                  </a:moveTo>
                  <a:cubicBezTo>
                    <a:pt x="110" y="0"/>
                    <a:pt x="106" y="0"/>
                    <a:pt x="10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3" y="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2"/>
                    <a:pt x="0" y="65"/>
                    <a:pt x="0" y="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4"/>
                    <a:pt x="2" y="105"/>
                    <a:pt x="4" y="10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5" y="66"/>
                    <a:pt x="57" y="66"/>
                    <a:pt x="58" y="69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5"/>
                    <a:pt x="71" y="96"/>
                    <a:pt x="72" y="9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3"/>
                    <a:pt x="105" y="63"/>
                    <a:pt x="106" y="6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112"/>
            <p:cNvSpPr>
              <a:spLocks/>
            </p:cNvSpPr>
            <p:nvPr userDrawn="1"/>
          </p:nvSpPr>
          <p:spPr bwMode="auto">
            <a:xfrm>
              <a:off x="6108700" y="5278440"/>
              <a:ext cx="393700" cy="403225"/>
            </a:xfrm>
            <a:custGeom>
              <a:avLst/>
              <a:gdLst>
                <a:gd name="T0" fmla="*/ 122 w 124"/>
                <a:gd name="T1" fmla="*/ 75 h 127"/>
                <a:gd name="T2" fmla="*/ 82 w 124"/>
                <a:gd name="T3" fmla="*/ 4 h 127"/>
                <a:gd name="T4" fmla="*/ 76 w 124"/>
                <a:gd name="T5" fmla="*/ 0 h 127"/>
                <a:gd name="T6" fmla="*/ 11 w 124"/>
                <a:gd name="T7" fmla="*/ 0 h 127"/>
                <a:gd name="T8" fmla="*/ 3 w 124"/>
                <a:gd name="T9" fmla="*/ 0 h 127"/>
                <a:gd name="T10" fmla="*/ 0 w 124"/>
                <a:gd name="T11" fmla="*/ 0 h 127"/>
                <a:gd name="T12" fmla="*/ 0 w 124"/>
                <a:gd name="T13" fmla="*/ 80 h 127"/>
                <a:gd name="T14" fmla="*/ 14 w 124"/>
                <a:gd name="T15" fmla="*/ 101 h 127"/>
                <a:gd name="T16" fmla="*/ 19 w 124"/>
                <a:gd name="T17" fmla="*/ 101 h 127"/>
                <a:gd name="T18" fmla="*/ 45 w 124"/>
                <a:gd name="T19" fmla="*/ 68 h 127"/>
                <a:gd name="T20" fmla="*/ 50 w 124"/>
                <a:gd name="T21" fmla="*/ 68 h 127"/>
                <a:gd name="T22" fmla="*/ 84 w 124"/>
                <a:gd name="T23" fmla="*/ 125 h 127"/>
                <a:gd name="T24" fmla="*/ 87 w 124"/>
                <a:gd name="T25" fmla="*/ 124 h 127"/>
                <a:gd name="T26" fmla="*/ 92 w 124"/>
                <a:gd name="T27" fmla="*/ 72 h 127"/>
                <a:gd name="T28" fmla="*/ 95 w 124"/>
                <a:gd name="T29" fmla="*/ 71 h 127"/>
                <a:gd name="T30" fmla="*/ 117 w 124"/>
                <a:gd name="T31" fmla="*/ 93 h 127"/>
                <a:gd name="T32" fmla="*/ 121 w 124"/>
                <a:gd name="T33" fmla="*/ 92 h 127"/>
                <a:gd name="T34" fmla="*/ 123 w 124"/>
                <a:gd name="T35" fmla="*/ 83 h 127"/>
                <a:gd name="T36" fmla="*/ 122 w 124"/>
                <a:gd name="T37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7">
                  <a:moveTo>
                    <a:pt x="122" y="75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3"/>
                    <a:pt x="17" y="103"/>
                    <a:pt x="19" y="101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6"/>
                    <a:pt x="48" y="66"/>
                    <a:pt x="50" y="6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7"/>
                    <a:pt x="87" y="127"/>
                    <a:pt x="87" y="124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0"/>
                    <a:pt x="93" y="70"/>
                    <a:pt x="95" y="71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9" y="95"/>
                    <a:pt x="121" y="94"/>
                    <a:pt x="121" y="9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1"/>
                    <a:pt x="124" y="77"/>
                    <a:pt x="122" y="75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37" name="Freeform 118"/>
          <p:cNvSpPr>
            <a:spLocks/>
          </p:cNvSpPr>
          <p:nvPr userDrawn="1"/>
        </p:nvSpPr>
        <p:spPr bwMode="auto">
          <a:xfrm>
            <a:off x="1082675" y="2055814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8" name="Freeform 119"/>
          <p:cNvSpPr>
            <a:spLocks/>
          </p:cNvSpPr>
          <p:nvPr userDrawn="1"/>
        </p:nvSpPr>
        <p:spPr bwMode="auto">
          <a:xfrm>
            <a:off x="295275" y="2481264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9" name="Freeform 120"/>
          <p:cNvSpPr>
            <a:spLocks/>
          </p:cNvSpPr>
          <p:nvPr userDrawn="1"/>
        </p:nvSpPr>
        <p:spPr bwMode="auto">
          <a:xfrm>
            <a:off x="2660650" y="4854579"/>
            <a:ext cx="857250" cy="361950"/>
          </a:xfrm>
          <a:custGeom>
            <a:avLst/>
            <a:gdLst>
              <a:gd name="T0" fmla="*/ 153 w 270"/>
              <a:gd name="T1" fmla="*/ 0 h 114"/>
              <a:gd name="T2" fmla="*/ 111 w 270"/>
              <a:gd name="T3" fmla="*/ 31 h 114"/>
              <a:gd name="T4" fmla="*/ 90 w 270"/>
              <a:gd name="T5" fmla="*/ 23 h 114"/>
              <a:gd name="T6" fmla="*/ 55 w 270"/>
              <a:gd name="T7" fmla="*/ 59 h 114"/>
              <a:gd name="T8" fmla="*/ 44 w 270"/>
              <a:gd name="T9" fmla="*/ 58 h 114"/>
              <a:gd name="T10" fmla="*/ 0 w 270"/>
              <a:gd name="T11" fmla="*/ 108 h 114"/>
              <a:gd name="T12" fmla="*/ 0 w 270"/>
              <a:gd name="T13" fmla="*/ 114 h 114"/>
              <a:gd name="T14" fmla="*/ 269 w 270"/>
              <a:gd name="T15" fmla="*/ 114 h 114"/>
              <a:gd name="T16" fmla="*/ 269 w 270"/>
              <a:gd name="T17" fmla="*/ 112 h 114"/>
              <a:gd name="T18" fmla="*/ 239 w 270"/>
              <a:gd name="T19" fmla="*/ 73 h 114"/>
              <a:gd name="T20" fmla="*/ 204 w 270"/>
              <a:gd name="T21" fmla="*/ 32 h 114"/>
              <a:gd name="T22" fmla="*/ 195 w 270"/>
              <a:gd name="T23" fmla="*/ 33 h 114"/>
              <a:gd name="T24" fmla="*/ 153 w 270"/>
              <a:gd name="T2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114">
                <a:moveTo>
                  <a:pt x="153" y="0"/>
                </a:moveTo>
                <a:cubicBezTo>
                  <a:pt x="134" y="0"/>
                  <a:pt x="117" y="13"/>
                  <a:pt x="111" y="31"/>
                </a:cubicBezTo>
                <a:cubicBezTo>
                  <a:pt x="105" y="26"/>
                  <a:pt x="98" y="23"/>
                  <a:pt x="90" y="23"/>
                </a:cubicBezTo>
                <a:cubicBezTo>
                  <a:pt x="72" y="23"/>
                  <a:pt x="57" y="39"/>
                  <a:pt x="55" y="59"/>
                </a:cubicBezTo>
                <a:cubicBezTo>
                  <a:pt x="52" y="58"/>
                  <a:pt x="48" y="58"/>
                  <a:pt x="44" y="58"/>
                </a:cubicBezTo>
                <a:cubicBezTo>
                  <a:pt x="20" y="58"/>
                  <a:pt x="0" y="80"/>
                  <a:pt x="0" y="108"/>
                </a:cubicBezTo>
                <a:cubicBezTo>
                  <a:pt x="0" y="110"/>
                  <a:pt x="0" y="112"/>
                  <a:pt x="0" y="114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69" y="113"/>
                  <a:pt x="269" y="113"/>
                  <a:pt x="269" y="112"/>
                </a:cubicBezTo>
                <a:cubicBezTo>
                  <a:pt x="270" y="94"/>
                  <a:pt x="257" y="73"/>
                  <a:pt x="239" y="73"/>
                </a:cubicBezTo>
                <a:cubicBezTo>
                  <a:pt x="239" y="50"/>
                  <a:pt x="223" y="32"/>
                  <a:pt x="204" y="32"/>
                </a:cubicBezTo>
                <a:cubicBezTo>
                  <a:pt x="201" y="32"/>
                  <a:pt x="198" y="32"/>
                  <a:pt x="195" y="33"/>
                </a:cubicBezTo>
                <a:cubicBezTo>
                  <a:pt x="189" y="14"/>
                  <a:pt x="173" y="0"/>
                  <a:pt x="15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18" name="그룹 1117"/>
          <p:cNvGrpSpPr/>
          <p:nvPr userDrawn="1"/>
        </p:nvGrpSpPr>
        <p:grpSpPr>
          <a:xfrm>
            <a:off x="3079750" y="5086354"/>
            <a:ext cx="933450" cy="1782763"/>
            <a:chOff x="3079750" y="4349752"/>
            <a:chExt cx="933450" cy="1782763"/>
          </a:xfrm>
        </p:grpSpPr>
        <p:sp>
          <p:nvSpPr>
            <p:cNvPr id="208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41" name="Freeform 122"/>
          <p:cNvSpPr>
            <a:spLocks/>
          </p:cNvSpPr>
          <p:nvPr userDrawn="1"/>
        </p:nvSpPr>
        <p:spPr bwMode="auto">
          <a:xfrm>
            <a:off x="7032625" y="5705479"/>
            <a:ext cx="619125" cy="261938"/>
          </a:xfrm>
          <a:custGeom>
            <a:avLst/>
            <a:gdLst>
              <a:gd name="T0" fmla="*/ 110 w 195"/>
              <a:gd name="T1" fmla="*/ 0 h 82"/>
              <a:gd name="T2" fmla="*/ 80 w 195"/>
              <a:gd name="T3" fmla="*/ 22 h 82"/>
              <a:gd name="T4" fmla="*/ 65 w 195"/>
              <a:gd name="T5" fmla="*/ 16 h 82"/>
              <a:gd name="T6" fmla="*/ 39 w 195"/>
              <a:gd name="T7" fmla="*/ 43 h 82"/>
              <a:gd name="T8" fmla="*/ 32 w 195"/>
              <a:gd name="T9" fmla="*/ 42 h 82"/>
              <a:gd name="T10" fmla="*/ 0 w 195"/>
              <a:gd name="T11" fmla="*/ 78 h 82"/>
              <a:gd name="T12" fmla="*/ 0 w 195"/>
              <a:gd name="T13" fmla="*/ 82 h 82"/>
              <a:gd name="T14" fmla="*/ 194 w 195"/>
              <a:gd name="T15" fmla="*/ 82 h 82"/>
              <a:gd name="T16" fmla="*/ 172 w 195"/>
              <a:gd name="T17" fmla="*/ 52 h 82"/>
              <a:gd name="T18" fmla="*/ 147 w 195"/>
              <a:gd name="T19" fmla="*/ 23 h 82"/>
              <a:gd name="T20" fmla="*/ 140 w 195"/>
              <a:gd name="T21" fmla="*/ 24 h 82"/>
              <a:gd name="T22" fmla="*/ 110 w 195"/>
              <a:gd name="T23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5" h="82">
                <a:moveTo>
                  <a:pt x="110" y="0"/>
                </a:moveTo>
                <a:cubicBezTo>
                  <a:pt x="96" y="0"/>
                  <a:pt x="84" y="9"/>
                  <a:pt x="80" y="22"/>
                </a:cubicBezTo>
                <a:cubicBezTo>
                  <a:pt x="76" y="19"/>
                  <a:pt x="70" y="16"/>
                  <a:pt x="65" y="16"/>
                </a:cubicBezTo>
                <a:cubicBezTo>
                  <a:pt x="52" y="16"/>
                  <a:pt x="41" y="28"/>
                  <a:pt x="39" y="43"/>
                </a:cubicBezTo>
                <a:cubicBezTo>
                  <a:pt x="37" y="42"/>
                  <a:pt x="34" y="42"/>
                  <a:pt x="32" y="42"/>
                </a:cubicBezTo>
                <a:cubicBezTo>
                  <a:pt x="14" y="42"/>
                  <a:pt x="0" y="58"/>
                  <a:pt x="0" y="78"/>
                </a:cubicBezTo>
                <a:cubicBezTo>
                  <a:pt x="0" y="79"/>
                  <a:pt x="0" y="81"/>
                  <a:pt x="0" y="82"/>
                </a:cubicBezTo>
                <a:cubicBezTo>
                  <a:pt x="194" y="82"/>
                  <a:pt x="194" y="82"/>
                  <a:pt x="194" y="82"/>
                </a:cubicBezTo>
                <a:cubicBezTo>
                  <a:pt x="195" y="69"/>
                  <a:pt x="186" y="52"/>
                  <a:pt x="172" y="52"/>
                </a:cubicBezTo>
                <a:cubicBezTo>
                  <a:pt x="172" y="36"/>
                  <a:pt x="161" y="23"/>
                  <a:pt x="147" y="23"/>
                </a:cubicBezTo>
                <a:cubicBezTo>
                  <a:pt x="145" y="23"/>
                  <a:pt x="142" y="23"/>
                  <a:pt x="140" y="24"/>
                </a:cubicBezTo>
                <a:cubicBezTo>
                  <a:pt x="136" y="10"/>
                  <a:pt x="124" y="0"/>
                  <a:pt x="110" y="0"/>
                </a:cubicBezTo>
              </a:path>
            </a:pathLst>
          </a:custGeom>
          <a:solidFill>
            <a:srgbClr val="FD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2" name="Freeform 123"/>
          <p:cNvSpPr>
            <a:spLocks/>
          </p:cNvSpPr>
          <p:nvPr userDrawn="1"/>
        </p:nvSpPr>
        <p:spPr bwMode="auto">
          <a:xfrm>
            <a:off x="9779000" y="4276729"/>
            <a:ext cx="619125" cy="263525"/>
          </a:xfrm>
          <a:custGeom>
            <a:avLst/>
            <a:gdLst>
              <a:gd name="T0" fmla="*/ 110 w 195"/>
              <a:gd name="T1" fmla="*/ 0 h 83"/>
              <a:gd name="T2" fmla="*/ 80 w 195"/>
              <a:gd name="T3" fmla="*/ 23 h 83"/>
              <a:gd name="T4" fmla="*/ 65 w 195"/>
              <a:gd name="T5" fmla="*/ 17 h 83"/>
              <a:gd name="T6" fmla="*/ 40 w 195"/>
              <a:gd name="T7" fmla="*/ 43 h 83"/>
              <a:gd name="T8" fmla="*/ 32 w 195"/>
              <a:gd name="T9" fmla="*/ 42 h 83"/>
              <a:gd name="T10" fmla="*/ 0 w 195"/>
              <a:gd name="T11" fmla="*/ 78 h 83"/>
              <a:gd name="T12" fmla="*/ 0 w 195"/>
              <a:gd name="T13" fmla="*/ 83 h 83"/>
              <a:gd name="T14" fmla="*/ 194 w 195"/>
              <a:gd name="T15" fmla="*/ 83 h 83"/>
              <a:gd name="T16" fmla="*/ 173 w 195"/>
              <a:gd name="T17" fmla="*/ 53 h 83"/>
              <a:gd name="T18" fmla="*/ 147 w 195"/>
              <a:gd name="T19" fmla="*/ 23 h 83"/>
              <a:gd name="T20" fmla="*/ 140 w 195"/>
              <a:gd name="T21" fmla="*/ 24 h 83"/>
              <a:gd name="T22" fmla="*/ 110 w 195"/>
              <a:gd name="T2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5" h="83">
                <a:moveTo>
                  <a:pt x="110" y="0"/>
                </a:moveTo>
                <a:cubicBezTo>
                  <a:pt x="96" y="0"/>
                  <a:pt x="84" y="10"/>
                  <a:pt x="80" y="23"/>
                </a:cubicBezTo>
                <a:cubicBezTo>
                  <a:pt x="76" y="19"/>
                  <a:pt x="71" y="17"/>
                  <a:pt x="65" y="17"/>
                </a:cubicBezTo>
                <a:cubicBezTo>
                  <a:pt x="52" y="17"/>
                  <a:pt x="41" y="28"/>
                  <a:pt x="40" y="43"/>
                </a:cubicBezTo>
                <a:cubicBezTo>
                  <a:pt x="37" y="42"/>
                  <a:pt x="34" y="42"/>
                  <a:pt x="32" y="42"/>
                </a:cubicBezTo>
                <a:cubicBezTo>
                  <a:pt x="14" y="42"/>
                  <a:pt x="0" y="58"/>
                  <a:pt x="0" y="78"/>
                </a:cubicBezTo>
                <a:cubicBezTo>
                  <a:pt x="0" y="80"/>
                  <a:pt x="0" y="81"/>
                  <a:pt x="0" y="83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70"/>
                  <a:pt x="186" y="53"/>
                  <a:pt x="173" y="53"/>
                </a:cubicBezTo>
                <a:cubicBezTo>
                  <a:pt x="172" y="36"/>
                  <a:pt x="161" y="23"/>
                  <a:pt x="147" y="23"/>
                </a:cubicBezTo>
                <a:cubicBezTo>
                  <a:pt x="145" y="23"/>
                  <a:pt x="142" y="23"/>
                  <a:pt x="140" y="24"/>
                </a:cubicBezTo>
                <a:cubicBezTo>
                  <a:pt x="136" y="10"/>
                  <a:pt x="124" y="0"/>
                  <a:pt x="110" y="0"/>
                </a:cubicBezTo>
              </a:path>
            </a:pathLst>
          </a:custGeom>
          <a:solidFill>
            <a:srgbClr val="FDEE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43" name="Freeform 124"/>
          <p:cNvSpPr>
            <a:spLocks/>
          </p:cNvSpPr>
          <p:nvPr userDrawn="1"/>
        </p:nvSpPr>
        <p:spPr bwMode="auto">
          <a:xfrm>
            <a:off x="6750050" y="2160589"/>
            <a:ext cx="469900" cy="200025"/>
          </a:xfrm>
          <a:custGeom>
            <a:avLst/>
            <a:gdLst>
              <a:gd name="T0" fmla="*/ 84 w 148"/>
              <a:gd name="T1" fmla="*/ 0 h 63"/>
              <a:gd name="T2" fmla="*/ 61 w 148"/>
              <a:gd name="T3" fmla="*/ 18 h 63"/>
              <a:gd name="T4" fmla="*/ 49 w 148"/>
              <a:gd name="T5" fmla="*/ 13 h 63"/>
              <a:gd name="T6" fmla="*/ 30 w 148"/>
              <a:gd name="T7" fmla="*/ 33 h 63"/>
              <a:gd name="T8" fmla="*/ 24 w 148"/>
              <a:gd name="T9" fmla="*/ 32 h 63"/>
              <a:gd name="T10" fmla="*/ 0 w 148"/>
              <a:gd name="T11" fmla="*/ 60 h 63"/>
              <a:gd name="T12" fmla="*/ 0 w 148"/>
              <a:gd name="T13" fmla="*/ 63 h 63"/>
              <a:gd name="T14" fmla="*/ 147 w 148"/>
              <a:gd name="T15" fmla="*/ 63 h 63"/>
              <a:gd name="T16" fmla="*/ 131 w 148"/>
              <a:gd name="T17" fmla="*/ 40 h 63"/>
              <a:gd name="T18" fmla="*/ 112 w 148"/>
              <a:gd name="T19" fmla="*/ 18 h 63"/>
              <a:gd name="T20" fmla="*/ 107 w 148"/>
              <a:gd name="T21" fmla="*/ 19 h 63"/>
              <a:gd name="T22" fmla="*/ 84 w 148"/>
              <a:gd name="T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63">
                <a:moveTo>
                  <a:pt x="84" y="0"/>
                </a:moveTo>
                <a:cubicBezTo>
                  <a:pt x="73" y="0"/>
                  <a:pt x="64" y="8"/>
                  <a:pt x="61" y="18"/>
                </a:cubicBezTo>
                <a:cubicBezTo>
                  <a:pt x="58" y="15"/>
                  <a:pt x="54" y="13"/>
                  <a:pt x="49" y="13"/>
                </a:cubicBezTo>
                <a:cubicBezTo>
                  <a:pt x="39" y="13"/>
                  <a:pt x="31" y="22"/>
                  <a:pt x="30" y="33"/>
                </a:cubicBezTo>
                <a:cubicBezTo>
                  <a:pt x="28" y="33"/>
                  <a:pt x="26" y="32"/>
                  <a:pt x="24" y="32"/>
                </a:cubicBezTo>
                <a:cubicBezTo>
                  <a:pt x="10" y="32"/>
                  <a:pt x="0" y="45"/>
                  <a:pt x="0" y="60"/>
                </a:cubicBezTo>
                <a:cubicBezTo>
                  <a:pt x="0" y="61"/>
                  <a:pt x="0" y="62"/>
                  <a:pt x="0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8" y="53"/>
                  <a:pt x="141" y="40"/>
                  <a:pt x="131" y="40"/>
                </a:cubicBezTo>
                <a:cubicBezTo>
                  <a:pt x="131" y="28"/>
                  <a:pt x="122" y="18"/>
                  <a:pt x="112" y="18"/>
                </a:cubicBezTo>
                <a:cubicBezTo>
                  <a:pt x="110" y="18"/>
                  <a:pt x="108" y="18"/>
                  <a:pt x="107" y="19"/>
                </a:cubicBezTo>
                <a:cubicBezTo>
                  <a:pt x="104" y="8"/>
                  <a:pt x="94" y="0"/>
                  <a:pt x="84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120" name="그룹 1119"/>
          <p:cNvGrpSpPr/>
          <p:nvPr userDrawn="1"/>
        </p:nvGrpSpPr>
        <p:grpSpPr>
          <a:xfrm>
            <a:off x="711200" y="546101"/>
            <a:ext cx="717550" cy="1065213"/>
            <a:chOff x="711200" y="546101"/>
            <a:chExt cx="717550" cy="1065213"/>
          </a:xfrm>
        </p:grpSpPr>
        <p:sp>
          <p:nvSpPr>
            <p:cNvPr id="244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131"/>
            <p:cNvSpPr>
              <a:spLocks/>
            </p:cNvSpPr>
            <p:nvPr userDrawn="1"/>
          </p:nvSpPr>
          <p:spPr bwMode="auto">
            <a:xfrm>
              <a:off x="749300" y="1074739"/>
              <a:ext cx="355600" cy="536575"/>
            </a:xfrm>
            <a:custGeom>
              <a:avLst/>
              <a:gdLst>
                <a:gd name="T0" fmla="*/ 50 w 112"/>
                <a:gd name="T1" fmla="*/ 0 h 169"/>
                <a:gd name="T2" fmla="*/ 26 w 112"/>
                <a:gd name="T3" fmla="*/ 151 h 169"/>
                <a:gd name="T4" fmla="*/ 112 w 112"/>
                <a:gd name="T5" fmla="*/ 169 h 169"/>
                <a:gd name="T6" fmla="*/ 112 w 112"/>
                <a:gd name="T7" fmla="*/ 0 h 169"/>
                <a:gd name="T8" fmla="*/ 50 w 11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9">
                  <a:moveTo>
                    <a:pt x="50" y="0"/>
                  </a:moveTo>
                  <a:cubicBezTo>
                    <a:pt x="50" y="0"/>
                    <a:pt x="0" y="68"/>
                    <a:pt x="26" y="151"/>
                  </a:cubicBezTo>
                  <a:cubicBezTo>
                    <a:pt x="26" y="151"/>
                    <a:pt x="63" y="168"/>
                    <a:pt x="112" y="169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132"/>
            <p:cNvSpPr>
              <a:spLocks/>
            </p:cNvSpPr>
            <p:nvPr userDrawn="1"/>
          </p:nvSpPr>
          <p:spPr bwMode="auto">
            <a:xfrm>
              <a:off x="1104900" y="1074739"/>
              <a:ext cx="323850" cy="536575"/>
            </a:xfrm>
            <a:custGeom>
              <a:avLst/>
              <a:gdLst>
                <a:gd name="T0" fmla="*/ 60 w 102"/>
                <a:gd name="T1" fmla="*/ 0 h 169"/>
                <a:gd name="T2" fmla="*/ 0 w 102"/>
                <a:gd name="T3" fmla="*/ 0 h 169"/>
                <a:gd name="T4" fmla="*/ 0 w 102"/>
                <a:gd name="T5" fmla="*/ 169 h 169"/>
                <a:gd name="T6" fmla="*/ 79 w 102"/>
                <a:gd name="T7" fmla="*/ 152 h 169"/>
                <a:gd name="T8" fmla="*/ 60 w 10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9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52" y="165"/>
                    <a:pt x="79" y="152"/>
                  </a:cubicBezTo>
                  <a:cubicBezTo>
                    <a:pt x="79" y="152"/>
                    <a:pt x="102" y="115"/>
                    <a:pt x="60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0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1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2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3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4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5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6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7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8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99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0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1" name="Freeform 148"/>
            <p:cNvSpPr>
              <a:spLocks/>
            </p:cNvSpPr>
            <p:nvPr userDrawn="1"/>
          </p:nvSpPr>
          <p:spPr bwMode="auto">
            <a:xfrm>
              <a:off x="1114425" y="1074739"/>
              <a:ext cx="247650" cy="333375"/>
            </a:xfrm>
            <a:custGeom>
              <a:avLst/>
              <a:gdLst>
                <a:gd name="T0" fmla="*/ 58 w 78"/>
                <a:gd name="T1" fmla="*/ 0 h 105"/>
                <a:gd name="T2" fmla="*/ 26 w 78"/>
                <a:gd name="T3" fmla="*/ 58 h 105"/>
                <a:gd name="T4" fmla="*/ 5 w 78"/>
                <a:gd name="T5" fmla="*/ 92 h 105"/>
                <a:gd name="T6" fmla="*/ 36 w 78"/>
                <a:gd name="T7" fmla="*/ 101 h 105"/>
                <a:gd name="T8" fmla="*/ 76 w 78"/>
                <a:gd name="T9" fmla="*/ 51 h 105"/>
                <a:gd name="T10" fmla="*/ 59 w 78"/>
                <a:gd name="T11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5">
                  <a:moveTo>
                    <a:pt x="58" y="0"/>
                  </a:moveTo>
                  <a:cubicBezTo>
                    <a:pt x="46" y="19"/>
                    <a:pt x="51" y="32"/>
                    <a:pt x="26" y="58"/>
                  </a:cubicBezTo>
                  <a:cubicBezTo>
                    <a:pt x="19" y="65"/>
                    <a:pt x="0" y="80"/>
                    <a:pt x="5" y="92"/>
                  </a:cubicBezTo>
                  <a:cubicBezTo>
                    <a:pt x="11" y="105"/>
                    <a:pt x="26" y="104"/>
                    <a:pt x="36" y="101"/>
                  </a:cubicBezTo>
                  <a:cubicBezTo>
                    <a:pt x="55" y="94"/>
                    <a:pt x="72" y="74"/>
                    <a:pt x="76" y="51"/>
                  </a:cubicBezTo>
                  <a:cubicBezTo>
                    <a:pt x="78" y="36"/>
                    <a:pt x="76" y="3"/>
                    <a:pt x="5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2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3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123" name="그룹 1122"/>
          <p:cNvGrpSpPr/>
          <p:nvPr userDrawn="1"/>
        </p:nvGrpSpPr>
        <p:grpSpPr>
          <a:xfrm>
            <a:off x="8953500" y="5000629"/>
            <a:ext cx="1428750" cy="749300"/>
            <a:chOff x="8953500" y="4264027"/>
            <a:chExt cx="1428750" cy="749300"/>
          </a:xfrm>
        </p:grpSpPr>
        <p:sp>
          <p:nvSpPr>
            <p:cNvPr id="1104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5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6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7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8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09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0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1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2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3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14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731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3175" y="6146800"/>
            <a:ext cx="12192000" cy="727075"/>
          </a:xfrm>
          <a:prstGeom prst="rect">
            <a:avLst/>
          </a:prstGeom>
          <a:solidFill>
            <a:srgbClr val="D6EA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1006475" y="5086350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1 w 101"/>
              <a:gd name="T7" fmla="*/ 4 h 97"/>
              <a:gd name="T8" fmla="*/ 29 w 101"/>
              <a:gd name="T9" fmla="*/ 5 h 97"/>
              <a:gd name="T10" fmla="*/ 24 w 101"/>
              <a:gd name="T11" fmla="*/ 15 h 97"/>
              <a:gd name="T12" fmla="*/ 20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1 w 101"/>
              <a:gd name="T19" fmla="*/ 53 h 97"/>
              <a:gd name="T20" fmla="*/ 8 w 101"/>
              <a:gd name="T21" fmla="*/ 61 h 97"/>
              <a:gd name="T22" fmla="*/ 7 w 101"/>
              <a:gd name="T23" fmla="*/ 73 h 97"/>
              <a:gd name="T24" fmla="*/ 17 w 101"/>
              <a:gd name="T25" fmla="*/ 76 h 97"/>
              <a:gd name="T26" fmla="*/ 34 w 101"/>
              <a:gd name="T27" fmla="*/ 72 h 97"/>
              <a:gd name="T28" fmla="*/ 45 w 101"/>
              <a:gd name="T29" fmla="*/ 96 h 97"/>
              <a:gd name="T30" fmla="*/ 47 w 101"/>
              <a:gd name="T31" fmla="*/ 97 h 97"/>
              <a:gd name="T32" fmla="*/ 55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6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5 w 101"/>
              <a:gd name="T51" fmla="*/ 37 h 97"/>
              <a:gd name="T52" fmla="*/ 75 w 101"/>
              <a:gd name="T53" fmla="*/ 36 h 97"/>
              <a:gd name="T54" fmla="*/ 81 w 101"/>
              <a:gd name="T55" fmla="*/ 8 h 97"/>
              <a:gd name="T56" fmla="*/ 76 w 101"/>
              <a:gd name="T57" fmla="*/ 6 h 97"/>
              <a:gd name="T58" fmla="*/ 70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2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2" y="9"/>
                  <a:pt x="35" y="4"/>
                  <a:pt x="31" y="4"/>
                </a:cubicBezTo>
                <a:cubicBezTo>
                  <a:pt x="30" y="4"/>
                  <a:pt x="29" y="5"/>
                  <a:pt x="29" y="5"/>
                </a:cubicBezTo>
                <a:cubicBezTo>
                  <a:pt x="25" y="6"/>
                  <a:pt x="24" y="10"/>
                  <a:pt x="24" y="15"/>
                </a:cubicBezTo>
                <a:cubicBezTo>
                  <a:pt x="23" y="14"/>
                  <a:pt x="21" y="14"/>
                  <a:pt x="20" y="14"/>
                </a:cubicBezTo>
                <a:cubicBezTo>
                  <a:pt x="17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1" y="42"/>
                  <a:pt x="1" y="47"/>
                  <a:pt x="1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4" y="70"/>
                  <a:pt x="7" y="73"/>
                </a:cubicBezTo>
                <a:cubicBezTo>
                  <a:pt x="9" y="75"/>
                  <a:pt x="13" y="76"/>
                  <a:pt x="17" y="76"/>
                </a:cubicBezTo>
                <a:cubicBezTo>
                  <a:pt x="22" y="76"/>
                  <a:pt x="28" y="75"/>
                  <a:pt x="34" y="72"/>
                </a:cubicBezTo>
                <a:cubicBezTo>
                  <a:pt x="34" y="84"/>
                  <a:pt x="39" y="94"/>
                  <a:pt x="45" y="96"/>
                </a:cubicBezTo>
                <a:cubicBezTo>
                  <a:pt x="45" y="97"/>
                  <a:pt x="46" y="97"/>
                  <a:pt x="47" y="97"/>
                </a:cubicBezTo>
                <a:cubicBezTo>
                  <a:pt x="50" y="97"/>
                  <a:pt x="53" y="94"/>
                  <a:pt x="55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1" y="75"/>
                  <a:pt x="86" y="75"/>
                </a:cubicBezTo>
                <a:cubicBezTo>
                  <a:pt x="89" y="75"/>
                  <a:pt x="92" y="74"/>
                  <a:pt x="93" y="73"/>
                </a:cubicBezTo>
                <a:cubicBezTo>
                  <a:pt x="96" y="70"/>
                  <a:pt x="95" y="66"/>
                  <a:pt x="92" y="62"/>
                </a:cubicBezTo>
                <a:cubicBezTo>
                  <a:pt x="98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3" y="25"/>
                  <a:pt x="85" y="12"/>
                  <a:pt x="81" y="8"/>
                </a:cubicBezTo>
                <a:cubicBezTo>
                  <a:pt x="80" y="6"/>
                  <a:pt x="78" y="6"/>
                  <a:pt x="76" y="6"/>
                </a:cubicBezTo>
                <a:cubicBezTo>
                  <a:pt x="74" y="6"/>
                  <a:pt x="72" y="7"/>
                  <a:pt x="70" y="8"/>
                </a:cubicBezTo>
                <a:cubicBezTo>
                  <a:pt x="68" y="3"/>
                  <a:pt x="66" y="0"/>
                  <a:pt x="62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Freeform 9"/>
          <p:cNvSpPr>
            <a:spLocks/>
          </p:cNvSpPr>
          <p:nvPr userDrawn="1"/>
        </p:nvSpPr>
        <p:spPr bwMode="auto">
          <a:xfrm>
            <a:off x="1498600" y="4827588"/>
            <a:ext cx="158750" cy="153988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7 w 50"/>
              <a:gd name="T15" fmla="*/ 9 h 48"/>
              <a:gd name="T16" fmla="*/ 11 w 50"/>
              <a:gd name="T17" fmla="*/ 20 h 48"/>
              <a:gd name="T18" fmla="*/ 1 w 50"/>
              <a:gd name="T19" fmla="*/ 26 h 48"/>
              <a:gd name="T20" fmla="*/ 4 w 50"/>
              <a:gd name="T21" fmla="*/ 30 h 48"/>
              <a:gd name="T22" fmla="*/ 4 w 50"/>
              <a:gd name="T23" fmla="*/ 36 h 48"/>
              <a:gd name="T24" fmla="*/ 9 w 50"/>
              <a:gd name="T25" fmla="*/ 37 h 48"/>
              <a:gd name="T26" fmla="*/ 17 w 50"/>
              <a:gd name="T27" fmla="*/ 35 h 48"/>
              <a:gd name="T28" fmla="*/ 22 w 50"/>
              <a:gd name="T29" fmla="*/ 47 h 48"/>
              <a:gd name="T30" fmla="*/ 23 w 50"/>
              <a:gd name="T31" fmla="*/ 48 h 48"/>
              <a:gd name="T32" fmla="*/ 27 w 50"/>
              <a:gd name="T33" fmla="*/ 44 h 48"/>
              <a:gd name="T34" fmla="*/ 31 w 50"/>
              <a:gd name="T35" fmla="*/ 46 h 48"/>
              <a:gd name="T36" fmla="*/ 33 w 50"/>
              <a:gd name="T37" fmla="*/ 46 h 48"/>
              <a:gd name="T38" fmla="*/ 34 w 50"/>
              <a:gd name="T39" fmla="*/ 34 h 48"/>
              <a:gd name="T40" fmla="*/ 43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50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3 h 48"/>
              <a:gd name="T56" fmla="*/ 38 w 50"/>
              <a:gd name="T57" fmla="*/ 3 h 48"/>
              <a:gd name="T58" fmla="*/ 35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1" y="0"/>
                  <a:pt x="31" y="0"/>
                  <a:pt x="30" y="0"/>
                </a:cubicBezTo>
                <a:cubicBezTo>
                  <a:pt x="28" y="0"/>
                  <a:pt x="25" y="3"/>
                  <a:pt x="23" y="8"/>
                </a:cubicBezTo>
                <a:cubicBezTo>
                  <a:pt x="21" y="4"/>
                  <a:pt x="18" y="2"/>
                  <a:pt x="15" y="2"/>
                </a:cubicBezTo>
                <a:cubicBezTo>
                  <a:pt x="15" y="2"/>
                  <a:pt x="15" y="2"/>
                  <a:pt x="14" y="2"/>
                </a:cubicBezTo>
                <a:cubicBezTo>
                  <a:pt x="13" y="3"/>
                  <a:pt x="12" y="5"/>
                  <a:pt x="12" y="7"/>
                </a:cubicBezTo>
                <a:cubicBezTo>
                  <a:pt x="11" y="7"/>
                  <a:pt x="11" y="7"/>
                  <a:pt x="10" y="7"/>
                </a:cubicBezTo>
                <a:cubicBezTo>
                  <a:pt x="8" y="7"/>
                  <a:pt x="7" y="7"/>
                  <a:pt x="7" y="9"/>
                </a:cubicBezTo>
                <a:cubicBezTo>
                  <a:pt x="6" y="12"/>
                  <a:pt x="8" y="16"/>
                  <a:pt x="11" y="20"/>
                </a:cubicBezTo>
                <a:cubicBezTo>
                  <a:pt x="6" y="20"/>
                  <a:pt x="1" y="23"/>
                  <a:pt x="1" y="26"/>
                </a:cubicBezTo>
                <a:cubicBezTo>
                  <a:pt x="0" y="28"/>
                  <a:pt x="2" y="29"/>
                  <a:pt x="4" y="30"/>
                </a:cubicBezTo>
                <a:cubicBezTo>
                  <a:pt x="3" y="32"/>
                  <a:pt x="2" y="34"/>
                  <a:pt x="4" y="36"/>
                </a:cubicBezTo>
                <a:cubicBezTo>
                  <a:pt x="5" y="37"/>
                  <a:pt x="7" y="37"/>
                  <a:pt x="9" y="37"/>
                </a:cubicBezTo>
                <a:cubicBezTo>
                  <a:pt x="11" y="37"/>
                  <a:pt x="14" y="37"/>
                  <a:pt x="17" y="35"/>
                </a:cubicBezTo>
                <a:cubicBezTo>
                  <a:pt x="17" y="41"/>
                  <a:pt x="19" y="46"/>
                  <a:pt x="22" y="47"/>
                </a:cubicBezTo>
                <a:cubicBezTo>
                  <a:pt x="23" y="48"/>
                  <a:pt x="23" y="48"/>
                  <a:pt x="23" y="48"/>
                </a:cubicBezTo>
                <a:cubicBezTo>
                  <a:pt x="25" y="48"/>
                  <a:pt x="26" y="46"/>
                  <a:pt x="27" y="44"/>
                </a:cubicBezTo>
                <a:cubicBezTo>
                  <a:pt x="29" y="46"/>
                  <a:pt x="30" y="46"/>
                  <a:pt x="31" y="46"/>
                </a:cubicBezTo>
                <a:cubicBezTo>
                  <a:pt x="32" y="46"/>
                  <a:pt x="32" y="46"/>
                  <a:pt x="33" y="46"/>
                </a:cubicBezTo>
                <a:cubicBezTo>
                  <a:pt x="35" y="44"/>
                  <a:pt x="35" y="40"/>
                  <a:pt x="34" y="34"/>
                </a:cubicBezTo>
                <a:cubicBezTo>
                  <a:pt x="37" y="36"/>
                  <a:pt x="40" y="37"/>
                  <a:pt x="43" y="37"/>
                </a:cubicBezTo>
                <a:cubicBezTo>
                  <a:pt x="44" y="37"/>
                  <a:pt x="46" y="36"/>
                  <a:pt x="46" y="36"/>
                </a:cubicBezTo>
                <a:cubicBezTo>
                  <a:pt x="48" y="34"/>
                  <a:pt x="47" y="32"/>
                  <a:pt x="46" y="30"/>
                </a:cubicBezTo>
                <a:cubicBezTo>
                  <a:pt x="49" y="29"/>
                  <a:pt x="50" y="28"/>
                  <a:pt x="50" y="26"/>
                </a:cubicBezTo>
                <a:cubicBezTo>
                  <a:pt x="49" y="23"/>
                  <a:pt x="44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3"/>
                </a:cubicBezTo>
                <a:cubicBezTo>
                  <a:pt x="40" y="3"/>
                  <a:pt x="39" y="3"/>
                  <a:pt x="38" y="3"/>
                </a:cubicBezTo>
                <a:cubicBezTo>
                  <a:pt x="37" y="3"/>
                  <a:pt x="36" y="3"/>
                  <a:pt x="35" y="4"/>
                </a:cubicBezTo>
                <a:cubicBezTo>
                  <a:pt x="34" y="1"/>
                  <a:pt x="33" y="0"/>
                  <a:pt x="31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10017125" y="4519613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3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1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5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9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5"/>
                  <a:pt x="13" y="18"/>
                </a:cubicBezTo>
                <a:cubicBezTo>
                  <a:pt x="11" y="24"/>
                  <a:pt x="14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5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59" y="94"/>
                  <a:pt x="62" y="94"/>
                </a:cubicBezTo>
                <a:cubicBezTo>
                  <a:pt x="63" y="94"/>
                  <a:pt x="64" y="94"/>
                  <a:pt x="65" y="93"/>
                </a:cubicBezTo>
                <a:cubicBezTo>
                  <a:pt x="70" y="90"/>
                  <a:pt x="71" y="80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1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7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6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Freeform 11"/>
          <p:cNvSpPr>
            <a:spLocks/>
          </p:cNvSpPr>
          <p:nvPr userDrawn="1"/>
        </p:nvSpPr>
        <p:spPr bwMode="auto">
          <a:xfrm>
            <a:off x="10509250" y="4262438"/>
            <a:ext cx="158750" cy="149225"/>
          </a:xfrm>
          <a:custGeom>
            <a:avLst/>
            <a:gdLst>
              <a:gd name="T0" fmla="*/ 30 w 50"/>
              <a:gd name="T1" fmla="*/ 0 h 47"/>
              <a:gd name="T2" fmla="*/ 30 w 50"/>
              <a:gd name="T3" fmla="*/ 0 h 47"/>
              <a:gd name="T4" fmla="*/ 23 w 50"/>
              <a:gd name="T5" fmla="*/ 7 h 47"/>
              <a:gd name="T6" fmla="*/ 15 w 50"/>
              <a:gd name="T7" fmla="*/ 2 h 47"/>
              <a:gd name="T8" fmla="*/ 14 w 50"/>
              <a:gd name="T9" fmla="*/ 2 h 47"/>
              <a:gd name="T10" fmla="*/ 12 w 50"/>
              <a:gd name="T11" fmla="*/ 7 h 47"/>
              <a:gd name="T12" fmla="*/ 10 w 50"/>
              <a:gd name="T13" fmla="*/ 7 h 47"/>
              <a:gd name="T14" fmla="*/ 6 w 50"/>
              <a:gd name="T15" fmla="*/ 9 h 47"/>
              <a:gd name="T16" fmla="*/ 11 w 50"/>
              <a:gd name="T17" fmla="*/ 19 h 47"/>
              <a:gd name="T18" fmla="*/ 0 w 50"/>
              <a:gd name="T19" fmla="*/ 26 h 47"/>
              <a:gd name="T20" fmla="*/ 4 w 50"/>
              <a:gd name="T21" fmla="*/ 30 h 47"/>
              <a:gd name="T22" fmla="*/ 3 w 50"/>
              <a:gd name="T23" fmla="*/ 36 h 47"/>
              <a:gd name="T24" fmla="*/ 8 w 50"/>
              <a:gd name="T25" fmla="*/ 37 h 47"/>
              <a:gd name="T26" fmla="*/ 17 w 50"/>
              <a:gd name="T27" fmla="*/ 35 h 47"/>
              <a:gd name="T28" fmla="*/ 22 w 50"/>
              <a:gd name="T29" fmla="*/ 47 h 47"/>
              <a:gd name="T30" fmla="*/ 23 w 50"/>
              <a:gd name="T31" fmla="*/ 47 h 47"/>
              <a:gd name="T32" fmla="*/ 27 w 50"/>
              <a:gd name="T33" fmla="*/ 44 h 47"/>
              <a:gd name="T34" fmla="*/ 31 w 50"/>
              <a:gd name="T35" fmla="*/ 46 h 47"/>
              <a:gd name="T36" fmla="*/ 32 w 50"/>
              <a:gd name="T37" fmla="*/ 46 h 47"/>
              <a:gd name="T38" fmla="*/ 34 w 50"/>
              <a:gd name="T39" fmla="*/ 34 h 47"/>
              <a:gd name="T40" fmla="*/ 42 w 50"/>
              <a:gd name="T41" fmla="*/ 37 h 47"/>
              <a:gd name="T42" fmla="*/ 46 w 50"/>
              <a:gd name="T43" fmla="*/ 35 h 47"/>
              <a:gd name="T44" fmla="*/ 45 w 50"/>
              <a:gd name="T45" fmla="*/ 30 h 47"/>
              <a:gd name="T46" fmla="*/ 49 w 50"/>
              <a:gd name="T47" fmla="*/ 26 h 47"/>
              <a:gd name="T48" fmla="*/ 37 w 50"/>
              <a:gd name="T49" fmla="*/ 18 h 47"/>
              <a:gd name="T50" fmla="*/ 37 w 50"/>
              <a:gd name="T51" fmla="*/ 18 h 47"/>
              <a:gd name="T52" fmla="*/ 37 w 50"/>
              <a:gd name="T53" fmla="*/ 17 h 47"/>
              <a:gd name="T54" fmla="*/ 40 w 50"/>
              <a:gd name="T55" fmla="*/ 3 h 47"/>
              <a:gd name="T56" fmla="*/ 38 w 50"/>
              <a:gd name="T57" fmla="*/ 2 h 47"/>
              <a:gd name="T58" fmla="*/ 34 w 50"/>
              <a:gd name="T59" fmla="*/ 4 h 47"/>
              <a:gd name="T60" fmla="*/ 30 w 50"/>
              <a:gd name="T61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7">
                <a:moveTo>
                  <a:pt x="30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3"/>
                  <a:pt x="23" y="7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2"/>
                  <a:pt x="12" y="4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7"/>
                  <a:pt x="6" y="9"/>
                </a:cubicBezTo>
                <a:cubicBezTo>
                  <a:pt x="5" y="11"/>
                  <a:pt x="7" y="16"/>
                  <a:pt x="11" y="19"/>
                </a:cubicBezTo>
                <a:cubicBezTo>
                  <a:pt x="5" y="20"/>
                  <a:pt x="1" y="23"/>
                  <a:pt x="0" y="26"/>
                </a:cubicBezTo>
                <a:cubicBezTo>
                  <a:pt x="0" y="27"/>
                  <a:pt x="1" y="29"/>
                  <a:pt x="4" y="30"/>
                </a:cubicBezTo>
                <a:cubicBezTo>
                  <a:pt x="2" y="32"/>
                  <a:pt x="2" y="34"/>
                  <a:pt x="3" y="36"/>
                </a:cubicBezTo>
                <a:cubicBezTo>
                  <a:pt x="4" y="37"/>
                  <a:pt x="6" y="37"/>
                  <a:pt x="8" y="37"/>
                </a:cubicBezTo>
                <a:cubicBezTo>
                  <a:pt x="11" y="37"/>
                  <a:pt x="14" y="36"/>
                  <a:pt x="17" y="35"/>
                </a:cubicBezTo>
                <a:cubicBezTo>
                  <a:pt x="17" y="41"/>
                  <a:pt x="19" y="46"/>
                  <a:pt x="22" y="47"/>
                </a:cubicBezTo>
                <a:cubicBezTo>
                  <a:pt x="22" y="47"/>
                  <a:pt x="23" y="47"/>
                  <a:pt x="23" y="47"/>
                </a:cubicBezTo>
                <a:cubicBezTo>
                  <a:pt x="24" y="47"/>
                  <a:pt x="26" y="46"/>
                  <a:pt x="27" y="44"/>
                </a:cubicBezTo>
                <a:cubicBezTo>
                  <a:pt x="28" y="45"/>
                  <a:pt x="29" y="46"/>
                  <a:pt x="31" y="46"/>
                </a:cubicBezTo>
                <a:cubicBezTo>
                  <a:pt x="31" y="46"/>
                  <a:pt x="32" y="46"/>
                  <a:pt x="32" y="46"/>
                </a:cubicBezTo>
                <a:cubicBezTo>
                  <a:pt x="34" y="44"/>
                  <a:pt x="35" y="39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6"/>
                  <a:pt x="46" y="35"/>
                </a:cubicBezTo>
                <a:cubicBezTo>
                  <a:pt x="47" y="34"/>
                  <a:pt x="47" y="32"/>
                  <a:pt x="45" y="30"/>
                </a:cubicBezTo>
                <a:cubicBezTo>
                  <a:pt x="48" y="29"/>
                  <a:pt x="50" y="28"/>
                  <a:pt x="49" y="26"/>
                </a:cubicBezTo>
                <a:cubicBezTo>
                  <a:pt x="49" y="22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7"/>
                  <a:pt x="37" y="17"/>
                  <a:pt x="37" y="17"/>
                </a:cubicBezTo>
                <a:cubicBezTo>
                  <a:pt x="41" y="12"/>
                  <a:pt x="42" y="6"/>
                  <a:pt x="40" y="3"/>
                </a:cubicBezTo>
                <a:cubicBezTo>
                  <a:pt x="39" y="3"/>
                  <a:pt x="38" y="2"/>
                  <a:pt x="38" y="2"/>
                </a:cubicBezTo>
                <a:cubicBezTo>
                  <a:pt x="37" y="2"/>
                  <a:pt x="35" y="3"/>
                  <a:pt x="34" y="4"/>
                </a:cubicBezTo>
                <a:cubicBezTo>
                  <a:pt x="34" y="1"/>
                  <a:pt x="32" y="0"/>
                  <a:pt x="30" y="0"/>
                </a:cubicBezTo>
              </a:path>
            </a:pathLst>
          </a:custGeom>
          <a:solidFill>
            <a:srgbClr val="FAD6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Freeform 12"/>
          <p:cNvSpPr>
            <a:spLocks/>
          </p:cNvSpPr>
          <p:nvPr userDrawn="1"/>
        </p:nvSpPr>
        <p:spPr bwMode="auto">
          <a:xfrm>
            <a:off x="1689100" y="1441450"/>
            <a:ext cx="301625" cy="293688"/>
          </a:xfrm>
          <a:custGeom>
            <a:avLst/>
            <a:gdLst>
              <a:gd name="T0" fmla="*/ 58 w 95"/>
              <a:gd name="T1" fmla="*/ 0 h 92"/>
              <a:gd name="T2" fmla="*/ 57 w 95"/>
              <a:gd name="T3" fmla="*/ 0 h 92"/>
              <a:gd name="T4" fmla="*/ 44 w 95"/>
              <a:gd name="T5" fmla="*/ 15 h 92"/>
              <a:gd name="T6" fmla="*/ 28 w 95"/>
              <a:gd name="T7" fmla="*/ 4 h 92"/>
              <a:gd name="T8" fmla="*/ 27 w 95"/>
              <a:gd name="T9" fmla="*/ 4 h 92"/>
              <a:gd name="T10" fmla="*/ 22 w 95"/>
              <a:gd name="T11" fmla="*/ 14 h 92"/>
              <a:gd name="T12" fmla="*/ 18 w 95"/>
              <a:gd name="T13" fmla="*/ 13 h 92"/>
              <a:gd name="T14" fmla="*/ 12 w 95"/>
              <a:gd name="T15" fmla="*/ 17 h 92"/>
              <a:gd name="T16" fmla="*/ 20 w 95"/>
              <a:gd name="T17" fmla="*/ 38 h 92"/>
              <a:gd name="T18" fmla="*/ 0 w 95"/>
              <a:gd name="T19" fmla="*/ 50 h 92"/>
              <a:gd name="T20" fmla="*/ 7 w 95"/>
              <a:gd name="T21" fmla="*/ 58 h 92"/>
              <a:gd name="T22" fmla="*/ 6 w 95"/>
              <a:gd name="T23" fmla="*/ 69 h 92"/>
              <a:gd name="T24" fmla="*/ 16 w 95"/>
              <a:gd name="T25" fmla="*/ 72 h 92"/>
              <a:gd name="T26" fmla="*/ 32 w 95"/>
              <a:gd name="T27" fmla="*/ 68 h 92"/>
              <a:gd name="T28" fmla="*/ 42 w 95"/>
              <a:gd name="T29" fmla="*/ 91 h 92"/>
              <a:gd name="T30" fmla="*/ 44 w 95"/>
              <a:gd name="T31" fmla="*/ 92 h 92"/>
              <a:gd name="T32" fmla="*/ 51 w 95"/>
              <a:gd name="T33" fmla="*/ 86 h 92"/>
              <a:gd name="T34" fmla="*/ 59 w 95"/>
              <a:gd name="T35" fmla="*/ 89 h 92"/>
              <a:gd name="T36" fmla="*/ 61 w 95"/>
              <a:gd name="T37" fmla="*/ 89 h 92"/>
              <a:gd name="T38" fmla="*/ 64 w 95"/>
              <a:gd name="T39" fmla="*/ 66 h 92"/>
              <a:gd name="T40" fmla="*/ 81 w 95"/>
              <a:gd name="T41" fmla="*/ 71 h 92"/>
              <a:gd name="T42" fmla="*/ 88 w 95"/>
              <a:gd name="T43" fmla="*/ 69 h 92"/>
              <a:gd name="T44" fmla="*/ 87 w 95"/>
              <a:gd name="T45" fmla="*/ 58 h 92"/>
              <a:gd name="T46" fmla="*/ 95 w 95"/>
              <a:gd name="T47" fmla="*/ 50 h 92"/>
              <a:gd name="T48" fmla="*/ 70 w 95"/>
              <a:gd name="T49" fmla="*/ 35 h 92"/>
              <a:gd name="T50" fmla="*/ 70 w 95"/>
              <a:gd name="T51" fmla="*/ 35 h 92"/>
              <a:gd name="T52" fmla="*/ 71 w 95"/>
              <a:gd name="T53" fmla="*/ 34 h 92"/>
              <a:gd name="T54" fmla="*/ 76 w 95"/>
              <a:gd name="T55" fmla="*/ 7 h 92"/>
              <a:gd name="T56" fmla="*/ 72 w 95"/>
              <a:gd name="T57" fmla="*/ 5 h 92"/>
              <a:gd name="T58" fmla="*/ 65 w 95"/>
              <a:gd name="T59" fmla="*/ 8 h 92"/>
              <a:gd name="T60" fmla="*/ 58 w 95"/>
              <a:gd name="T61" fmla="*/ 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2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2" y="1"/>
                  <a:pt x="47" y="7"/>
                  <a:pt x="44" y="15"/>
                </a:cubicBezTo>
                <a:cubicBezTo>
                  <a:pt x="39" y="8"/>
                  <a:pt x="33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4"/>
                  <a:pt x="19" y="13"/>
                  <a:pt x="18" y="13"/>
                </a:cubicBezTo>
                <a:cubicBezTo>
                  <a:pt x="15" y="13"/>
                  <a:pt x="13" y="15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9" y="40"/>
                  <a:pt x="1" y="45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1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2"/>
                  <a:pt x="43" y="92"/>
                  <a:pt x="44" y="92"/>
                </a:cubicBezTo>
                <a:cubicBezTo>
                  <a:pt x="47" y="92"/>
                  <a:pt x="49" y="89"/>
                  <a:pt x="51" y="86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0" y="89"/>
                  <a:pt x="61" y="89"/>
                </a:cubicBezTo>
                <a:cubicBezTo>
                  <a:pt x="66" y="86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9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4"/>
                  <a:pt x="83" y="37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4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8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BE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0" name="Freeform 111"/>
          <p:cNvSpPr>
            <a:spLocks/>
          </p:cNvSpPr>
          <p:nvPr userDrawn="1"/>
        </p:nvSpPr>
        <p:spPr bwMode="auto">
          <a:xfrm>
            <a:off x="3549650" y="3084513"/>
            <a:ext cx="476250" cy="339725"/>
          </a:xfrm>
          <a:custGeom>
            <a:avLst/>
            <a:gdLst>
              <a:gd name="T0" fmla="*/ 150 w 150"/>
              <a:gd name="T1" fmla="*/ 0 h 107"/>
              <a:gd name="T2" fmla="*/ 122 w 150"/>
              <a:gd name="T3" fmla="*/ 19 h 107"/>
              <a:gd name="T4" fmla="*/ 101 w 150"/>
              <a:gd name="T5" fmla="*/ 12 h 107"/>
              <a:gd name="T6" fmla="*/ 63 w 150"/>
              <a:gd name="T7" fmla="*/ 45 h 107"/>
              <a:gd name="T8" fmla="*/ 58 w 150"/>
              <a:gd name="T9" fmla="*/ 45 h 107"/>
              <a:gd name="T10" fmla="*/ 28 w 150"/>
              <a:gd name="T11" fmla="*/ 67 h 107"/>
              <a:gd name="T12" fmla="*/ 24 w 150"/>
              <a:gd name="T13" fmla="*/ 67 h 107"/>
              <a:gd name="T14" fmla="*/ 0 w 150"/>
              <a:gd name="T15" fmla="*/ 91 h 107"/>
              <a:gd name="T16" fmla="*/ 0 w 150"/>
              <a:gd name="T17" fmla="*/ 94 h 107"/>
              <a:gd name="T18" fmla="*/ 0 w 150"/>
              <a:gd name="T19" fmla="*/ 95 h 107"/>
              <a:gd name="T20" fmla="*/ 12 w 150"/>
              <a:gd name="T21" fmla="*/ 107 h 107"/>
              <a:gd name="T22" fmla="*/ 122 w 150"/>
              <a:gd name="T23" fmla="*/ 107 h 107"/>
              <a:gd name="T24" fmla="*/ 144 w 150"/>
              <a:gd name="T25" fmla="*/ 107 h 107"/>
              <a:gd name="T26" fmla="*/ 144 w 150"/>
              <a:gd name="T27" fmla="*/ 96 h 107"/>
              <a:gd name="T28" fmla="*/ 150 w 150"/>
              <a:gd name="T2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" h="107">
                <a:moveTo>
                  <a:pt x="150" y="0"/>
                </a:moveTo>
                <a:cubicBezTo>
                  <a:pt x="139" y="3"/>
                  <a:pt x="129" y="10"/>
                  <a:pt x="122" y="19"/>
                </a:cubicBezTo>
                <a:cubicBezTo>
                  <a:pt x="116" y="15"/>
                  <a:pt x="109" y="12"/>
                  <a:pt x="101" y="12"/>
                </a:cubicBezTo>
                <a:cubicBezTo>
                  <a:pt x="82" y="12"/>
                  <a:pt x="66" y="27"/>
                  <a:pt x="63" y="45"/>
                </a:cubicBezTo>
                <a:cubicBezTo>
                  <a:pt x="62" y="45"/>
                  <a:pt x="60" y="45"/>
                  <a:pt x="58" y="45"/>
                </a:cubicBezTo>
                <a:cubicBezTo>
                  <a:pt x="44" y="45"/>
                  <a:pt x="32" y="54"/>
                  <a:pt x="28" y="67"/>
                </a:cubicBezTo>
                <a:cubicBezTo>
                  <a:pt x="27" y="67"/>
                  <a:pt x="26" y="67"/>
                  <a:pt x="24" y="67"/>
                </a:cubicBezTo>
                <a:cubicBezTo>
                  <a:pt x="11" y="67"/>
                  <a:pt x="1" y="78"/>
                  <a:pt x="0" y="91"/>
                </a:cubicBezTo>
                <a:cubicBezTo>
                  <a:pt x="0" y="92"/>
                  <a:pt x="0" y="93"/>
                  <a:pt x="0" y="94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1"/>
                  <a:pt x="5" y="107"/>
                  <a:pt x="12" y="107"/>
                </a:cubicBezTo>
                <a:cubicBezTo>
                  <a:pt x="122" y="107"/>
                  <a:pt x="122" y="107"/>
                  <a:pt x="122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3"/>
                  <a:pt x="144" y="100"/>
                  <a:pt x="144" y="96"/>
                </a:cubicBezTo>
                <a:cubicBezTo>
                  <a:pt x="144" y="63"/>
                  <a:pt x="146" y="31"/>
                  <a:pt x="150" y="0"/>
                </a:cubicBezTo>
              </a:path>
            </a:pathLst>
          </a:custGeom>
          <a:solidFill>
            <a:srgbClr val="FBE2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1" name="Freeform 112"/>
          <p:cNvSpPr>
            <a:spLocks/>
          </p:cNvSpPr>
          <p:nvPr userDrawn="1"/>
        </p:nvSpPr>
        <p:spPr bwMode="auto">
          <a:xfrm>
            <a:off x="2863850" y="4049713"/>
            <a:ext cx="628650" cy="266700"/>
          </a:xfrm>
          <a:custGeom>
            <a:avLst/>
            <a:gdLst>
              <a:gd name="T0" fmla="*/ 112 w 198"/>
              <a:gd name="T1" fmla="*/ 0 h 84"/>
              <a:gd name="T2" fmla="*/ 82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3 w 198"/>
              <a:gd name="T21" fmla="*/ 25 h 84"/>
              <a:gd name="T22" fmla="*/ 112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2" y="0"/>
                </a:moveTo>
                <a:cubicBezTo>
                  <a:pt x="98" y="0"/>
                  <a:pt x="86" y="10"/>
                  <a:pt x="82" y="23"/>
                </a:cubicBezTo>
                <a:cubicBezTo>
                  <a:pt x="77" y="19"/>
                  <a:pt x="72" y="17"/>
                  <a:pt x="66" y="17"/>
                </a:cubicBezTo>
                <a:cubicBezTo>
                  <a:pt x="53" y="17"/>
                  <a:pt x="42" y="29"/>
                  <a:pt x="40" y="44"/>
                </a:cubicBezTo>
                <a:cubicBezTo>
                  <a:pt x="38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9" y="54"/>
                  <a:pt x="175" y="54"/>
                </a:cubicBezTo>
                <a:cubicBezTo>
                  <a:pt x="175" y="37"/>
                  <a:pt x="164" y="24"/>
                  <a:pt x="149" y="24"/>
                </a:cubicBezTo>
                <a:cubicBezTo>
                  <a:pt x="147" y="24"/>
                  <a:pt x="145" y="24"/>
                  <a:pt x="143" y="25"/>
                </a:cubicBezTo>
                <a:cubicBezTo>
                  <a:pt x="139" y="11"/>
                  <a:pt x="126" y="0"/>
                  <a:pt x="112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3" name="Freeform 114"/>
          <p:cNvSpPr>
            <a:spLocks/>
          </p:cNvSpPr>
          <p:nvPr userDrawn="1"/>
        </p:nvSpPr>
        <p:spPr bwMode="auto">
          <a:xfrm>
            <a:off x="7445375" y="5137150"/>
            <a:ext cx="619125" cy="263525"/>
          </a:xfrm>
          <a:custGeom>
            <a:avLst/>
            <a:gdLst>
              <a:gd name="T0" fmla="*/ 110 w 195"/>
              <a:gd name="T1" fmla="*/ 0 h 83"/>
              <a:gd name="T2" fmla="*/ 101 w 195"/>
              <a:gd name="T3" fmla="*/ 2 h 83"/>
              <a:gd name="T4" fmla="*/ 83 w 195"/>
              <a:gd name="T5" fmla="*/ 16 h 83"/>
              <a:gd name="T6" fmla="*/ 80 w 195"/>
              <a:gd name="T7" fmla="*/ 23 h 83"/>
              <a:gd name="T8" fmla="*/ 78 w 195"/>
              <a:gd name="T9" fmla="*/ 21 h 83"/>
              <a:gd name="T10" fmla="*/ 0 w 195"/>
              <a:gd name="T11" fmla="*/ 73 h 83"/>
              <a:gd name="T12" fmla="*/ 0 w 195"/>
              <a:gd name="T13" fmla="*/ 78 h 83"/>
              <a:gd name="T14" fmla="*/ 0 w 195"/>
              <a:gd name="T15" fmla="*/ 83 h 83"/>
              <a:gd name="T16" fmla="*/ 194 w 195"/>
              <a:gd name="T17" fmla="*/ 83 h 83"/>
              <a:gd name="T18" fmla="*/ 173 w 195"/>
              <a:gd name="T19" fmla="*/ 53 h 83"/>
              <a:gd name="T20" fmla="*/ 147 w 195"/>
              <a:gd name="T21" fmla="*/ 23 h 83"/>
              <a:gd name="T22" fmla="*/ 140 w 195"/>
              <a:gd name="T23" fmla="*/ 24 h 83"/>
              <a:gd name="T24" fmla="*/ 110 w 195"/>
              <a:gd name="T2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5" h="83">
                <a:moveTo>
                  <a:pt x="110" y="0"/>
                </a:moveTo>
                <a:cubicBezTo>
                  <a:pt x="107" y="0"/>
                  <a:pt x="104" y="1"/>
                  <a:pt x="101" y="2"/>
                </a:cubicBezTo>
                <a:cubicBezTo>
                  <a:pt x="95" y="7"/>
                  <a:pt x="89" y="11"/>
                  <a:pt x="83" y="16"/>
                </a:cubicBezTo>
                <a:cubicBezTo>
                  <a:pt x="82" y="18"/>
                  <a:pt x="81" y="21"/>
                  <a:pt x="80" y="23"/>
                </a:cubicBezTo>
                <a:cubicBezTo>
                  <a:pt x="79" y="22"/>
                  <a:pt x="79" y="21"/>
                  <a:pt x="78" y="21"/>
                </a:cubicBezTo>
                <a:cubicBezTo>
                  <a:pt x="53" y="40"/>
                  <a:pt x="27" y="57"/>
                  <a:pt x="0" y="73"/>
                </a:cubicBezTo>
                <a:cubicBezTo>
                  <a:pt x="0" y="75"/>
                  <a:pt x="0" y="76"/>
                  <a:pt x="0" y="78"/>
                </a:cubicBezTo>
                <a:cubicBezTo>
                  <a:pt x="0" y="80"/>
                  <a:pt x="0" y="81"/>
                  <a:pt x="0" y="83"/>
                </a:cubicBezTo>
                <a:cubicBezTo>
                  <a:pt x="194" y="83"/>
                  <a:pt x="194" y="83"/>
                  <a:pt x="194" y="83"/>
                </a:cubicBezTo>
                <a:cubicBezTo>
                  <a:pt x="195" y="70"/>
                  <a:pt x="186" y="53"/>
                  <a:pt x="173" y="53"/>
                </a:cubicBezTo>
                <a:cubicBezTo>
                  <a:pt x="173" y="36"/>
                  <a:pt x="161" y="23"/>
                  <a:pt x="147" y="23"/>
                </a:cubicBezTo>
                <a:cubicBezTo>
                  <a:pt x="145" y="23"/>
                  <a:pt x="143" y="24"/>
                  <a:pt x="140" y="24"/>
                </a:cubicBezTo>
                <a:cubicBezTo>
                  <a:pt x="137" y="10"/>
                  <a:pt x="125" y="0"/>
                  <a:pt x="110" y="0"/>
                </a:cubicBezTo>
              </a:path>
            </a:pathLst>
          </a:custGeom>
          <a:solidFill>
            <a:srgbClr val="F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424" name="Freeform 115"/>
          <p:cNvSpPr>
            <a:spLocks/>
          </p:cNvSpPr>
          <p:nvPr userDrawn="1"/>
        </p:nvSpPr>
        <p:spPr bwMode="auto">
          <a:xfrm>
            <a:off x="8582025" y="3179763"/>
            <a:ext cx="555625" cy="263525"/>
          </a:xfrm>
          <a:custGeom>
            <a:avLst/>
            <a:gdLst>
              <a:gd name="T0" fmla="*/ 90 w 175"/>
              <a:gd name="T1" fmla="*/ 0 h 83"/>
              <a:gd name="T2" fmla="*/ 60 w 175"/>
              <a:gd name="T3" fmla="*/ 23 h 83"/>
              <a:gd name="T4" fmla="*/ 44 w 175"/>
              <a:gd name="T5" fmla="*/ 17 h 83"/>
              <a:gd name="T6" fmla="*/ 19 w 175"/>
              <a:gd name="T7" fmla="*/ 43 h 83"/>
              <a:gd name="T8" fmla="*/ 11 w 175"/>
              <a:gd name="T9" fmla="*/ 42 h 83"/>
              <a:gd name="T10" fmla="*/ 0 w 175"/>
              <a:gd name="T11" fmla="*/ 45 h 83"/>
              <a:gd name="T12" fmla="*/ 0 w 175"/>
              <a:gd name="T13" fmla="*/ 66 h 83"/>
              <a:gd name="T14" fmla="*/ 0 w 175"/>
              <a:gd name="T15" fmla="*/ 83 h 83"/>
              <a:gd name="T16" fmla="*/ 174 w 175"/>
              <a:gd name="T17" fmla="*/ 83 h 83"/>
              <a:gd name="T18" fmla="*/ 152 w 175"/>
              <a:gd name="T19" fmla="*/ 53 h 83"/>
              <a:gd name="T20" fmla="*/ 127 w 175"/>
              <a:gd name="T21" fmla="*/ 23 h 83"/>
              <a:gd name="T22" fmla="*/ 120 w 175"/>
              <a:gd name="T23" fmla="*/ 24 h 83"/>
              <a:gd name="T24" fmla="*/ 90 w 175"/>
              <a:gd name="T2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5" h="83">
                <a:moveTo>
                  <a:pt x="90" y="0"/>
                </a:moveTo>
                <a:cubicBezTo>
                  <a:pt x="76" y="0"/>
                  <a:pt x="64" y="10"/>
                  <a:pt x="60" y="23"/>
                </a:cubicBezTo>
                <a:cubicBezTo>
                  <a:pt x="56" y="19"/>
                  <a:pt x="50" y="17"/>
                  <a:pt x="44" y="17"/>
                </a:cubicBezTo>
                <a:cubicBezTo>
                  <a:pt x="31" y="17"/>
                  <a:pt x="21" y="29"/>
                  <a:pt x="19" y="43"/>
                </a:cubicBezTo>
                <a:cubicBezTo>
                  <a:pt x="17" y="43"/>
                  <a:pt x="14" y="42"/>
                  <a:pt x="11" y="42"/>
                </a:cubicBezTo>
                <a:cubicBezTo>
                  <a:pt x="7" y="42"/>
                  <a:pt x="3" y="43"/>
                  <a:pt x="0" y="45"/>
                </a:cubicBezTo>
                <a:cubicBezTo>
                  <a:pt x="0" y="52"/>
                  <a:pt x="0" y="59"/>
                  <a:pt x="0" y="66"/>
                </a:cubicBezTo>
                <a:cubicBezTo>
                  <a:pt x="0" y="72"/>
                  <a:pt x="0" y="77"/>
                  <a:pt x="0" y="83"/>
                </a:cubicBezTo>
                <a:cubicBezTo>
                  <a:pt x="174" y="83"/>
                  <a:pt x="174" y="83"/>
                  <a:pt x="174" y="83"/>
                </a:cubicBezTo>
                <a:cubicBezTo>
                  <a:pt x="175" y="70"/>
                  <a:pt x="166" y="53"/>
                  <a:pt x="152" y="53"/>
                </a:cubicBezTo>
                <a:cubicBezTo>
                  <a:pt x="152" y="37"/>
                  <a:pt x="141" y="23"/>
                  <a:pt x="127" y="23"/>
                </a:cubicBezTo>
                <a:cubicBezTo>
                  <a:pt x="124" y="23"/>
                  <a:pt x="122" y="24"/>
                  <a:pt x="120" y="24"/>
                </a:cubicBezTo>
                <a:cubicBezTo>
                  <a:pt x="116" y="11"/>
                  <a:pt x="104" y="0"/>
                  <a:pt x="90" y="0"/>
                </a:cubicBezTo>
              </a:path>
            </a:pathLst>
          </a:custGeom>
          <a:solidFill>
            <a:srgbClr val="F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958" name="그룹 2957"/>
          <p:cNvGrpSpPr/>
          <p:nvPr userDrawn="1"/>
        </p:nvGrpSpPr>
        <p:grpSpPr>
          <a:xfrm>
            <a:off x="847725" y="2845096"/>
            <a:ext cx="1431925" cy="749300"/>
            <a:chOff x="847725" y="2706688"/>
            <a:chExt cx="1431925" cy="749300"/>
          </a:xfrm>
        </p:grpSpPr>
        <p:sp>
          <p:nvSpPr>
            <p:cNvPr id="3425" name="Freeform 116"/>
            <p:cNvSpPr>
              <a:spLocks/>
            </p:cNvSpPr>
            <p:nvPr userDrawn="1"/>
          </p:nvSpPr>
          <p:spPr bwMode="auto">
            <a:xfrm>
              <a:off x="1384300" y="2744788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3 h 60"/>
                <a:gd name="T6" fmla="*/ 56 w 90"/>
                <a:gd name="T7" fmla="*/ 6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3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7" y="10"/>
                    <a:pt x="52" y="7"/>
                    <a:pt x="56" y="6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2"/>
                    <a:pt x="88" y="6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6" name="Freeform 117"/>
            <p:cNvSpPr>
              <a:spLocks/>
            </p:cNvSpPr>
            <p:nvPr userDrawn="1"/>
          </p:nvSpPr>
          <p:spPr bwMode="auto">
            <a:xfrm>
              <a:off x="854075" y="3087688"/>
              <a:ext cx="1193800" cy="117475"/>
            </a:xfrm>
            <a:custGeom>
              <a:avLst/>
              <a:gdLst>
                <a:gd name="T0" fmla="*/ 372 w 376"/>
                <a:gd name="T1" fmla="*/ 3 h 37"/>
                <a:gd name="T2" fmla="*/ 362 w 376"/>
                <a:gd name="T3" fmla="*/ 2 h 37"/>
                <a:gd name="T4" fmla="*/ 6 w 376"/>
                <a:gd name="T5" fmla="*/ 3 h 37"/>
                <a:gd name="T6" fmla="*/ 4 w 376"/>
                <a:gd name="T7" fmla="*/ 9 h 37"/>
                <a:gd name="T8" fmla="*/ 33 w 376"/>
                <a:gd name="T9" fmla="*/ 25 h 37"/>
                <a:gd name="T10" fmla="*/ 80 w 376"/>
                <a:gd name="T11" fmla="*/ 35 h 37"/>
                <a:gd name="T12" fmla="*/ 146 w 376"/>
                <a:gd name="T13" fmla="*/ 36 h 37"/>
                <a:gd name="T14" fmla="*/ 214 w 376"/>
                <a:gd name="T15" fmla="*/ 36 h 37"/>
                <a:gd name="T16" fmla="*/ 275 w 376"/>
                <a:gd name="T17" fmla="*/ 36 h 37"/>
                <a:gd name="T18" fmla="*/ 304 w 376"/>
                <a:gd name="T19" fmla="*/ 30 h 37"/>
                <a:gd name="T20" fmla="*/ 322 w 376"/>
                <a:gd name="T21" fmla="*/ 24 h 37"/>
                <a:gd name="T22" fmla="*/ 372 w 376"/>
                <a:gd name="T23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7">
                  <a:moveTo>
                    <a:pt x="372" y="3"/>
                  </a:moveTo>
                  <a:cubicBezTo>
                    <a:pt x="376" y="0"/>
                    <a:pt x="367" y="2"/>
                    <a:pt x="362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1" y="3"/>
                    <a:pt x="0" y="5"/>
                    <a:pt x="4" y="9"/>
                  </a:cubicBezTo>
                  <a:cubicBezTo>
                    <a:pt x="13" y="16"/>
                    <a:pt x="23" y="21"/>
                    <a:pt x="33" y="25"/>
                  </a:cubicBezTo>
                  <a:cubicBezTo>
                    <a:pt x="48" y="31"/>
                    <a:pt x="62" y="33"/>
                    <a:pt x="80" y="35"/>
                  </a:cubicBezTo>
                  <a:cubicBezTo>
                    <a:pt x="102" y="37"/>
                    <a:pt x="124" y="36"/>
                    <a:pt x="146" y="36"/>
                  </a:cubicBezTo>
                  <a:cubicBezTo>
                    <a:pt x="169" y="36"/>
                    <a:pt x="191" y="36"/>
                    <a:pt x="214" y="36"/>
                  </a:cubicBezTo>
                  <a:cubicBezTo>
                    <a:pt x="234" y="36"/>
                    <a:pt x="254" y="36"/>
                    <a:pt x="275" y="36"/>
                  </a:cubicBezTo>
                  <a:cubicBezTo>
                    <a:pt x="284" y="36"/>
                    <a:pt x="304" y="30"/>
                    <a:pt x="304" y="30"/>
                  </a:cubicBezTo>
                  <a:cubicBezTo>
                    <a:pt x="311" y="28"/>
                    <a:pt x="317" y="26"/>
                    <a:pt x="322" y="24"/>
                  </a:cubicBezTo>
                  <a:lnTo>
                    <a:pt x="372" y="3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7" name="Freeform 118"/>
            <p:cNvSpPr>
              <a:spLocks/>
            </p:cNvSpPr>
            <p:nvPr userDrawn="1"/>
          </p:nvSpPr>
          <p:spPr bwMode="auto">
            <a:xfrm>
              <a:off x="847725" y="2900363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9 w 429"/>
                <a:gd name="T3" fmla="*/ 62 h 66"/>
                <a:gd name="T4" fmla="*/ 7 w 429"/>
                <a:gd name="T5" fmla="*/ 66 h 66"/>
                <a:gd name="T6" fmla="*/ 3 w 429"/>
                <a:gd name="T7" fmla="*/ 58 h 66"/>
                <a:gd name="T8" fmla="*/ 28 w 429"/>
                <a:gd name="T9" fmla="*/ 26 h 66"/>
                <a:gd name="T10" fmla="*/ 55 w 429"/>
                <a:gd name="T11" fmla="*/ 8 h 66"/>
                <a:gd name="T12" fmla="*/ 64 w 429"/>
                <a:gd name="T13" fmla="*/ 4 h 66"/>
                <a:gd name="T14" fmla="*/ 91 w 429"/>
                <a:gd name="T15" fmla="*/ 0 h 66"/>
                <a:gd name="T16" fmla="*/ 113 w 429"/>
                <a:gd name="T17" fmla="*/ 0 h 66"/>
                <a:gd name="T18" fmla="*/ 143 w 429"/>
                <a:gd name="T19" fmla="*/ 0 h 66"/>
                <a:gd name="T20" fmla="*/ 179 w 429"/>
                <a:gd name="T21" fmla="*/ 0 h 66"/>
                <a:gd name="T22" fmla="*/ 218 w 429"/>
                <a:gd name="T23" fmla="*/ 0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8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3"/>
                    <a:pt x="364" y="62"/>
                    <a:pt x="359" y="62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8"/>
                  </a:cubicBezTo>
                  <a:cubicBezTo>
                    <a:pt x="12" y="47"/>
                    <a:pt x="18" y="36"/>
                    <a:pt x="28" y="26"/>
                  </a:cubicBezTo>
                  <a:cubicBezTo>
                    <a:pt x="36" y="18"/>
                    <a:pt x="45" y="12"/>
                    <a:pt x="55" y="8"/>
                  </a:cubicBezTo>
                  <a:cubicBezTo>
                    <a:pt x="58" y="6"/>
                    <a:pt x="61" y="5"/>
                    <a:pt x="64" y="4"/>
                  </a:cubicBezTo>
                  <a:cubicBezTo>
                    <a:pt x="73" y="1"/>
                    <a:pt x="82" y="0"/>
                    <a:pt x="91" y="0"/>
                  </a:cubicBezTo>
                  <a:cubicBezTo>
                    <a:pt x="98" y="0"/>
                    <a:pt x="105" y="0"/>
                    <a:pt x="113" y="0"/>
                  </a:cubicBezTo>
                  <a:cubicBezTo>
                    <a:pt x="123" y="0"/>
                    <a:pt x="133" y="0"/>
                    <a:pt x="143" y="0"/>
                  </a:cubicBezTo>
                  <a:cubicBezTo>
                    <a:pt x="155" y="0"/>
                    <a:pt x="167" y="0"/>
                    <a:pt x="179" y="0"/>
                  </a:cubicBezTo>
                  <a:cubicBezTo>
                    <a:pt x="192" y="0"/>
                    <a:pt x="205" y="0"/>
                    <a:pt x="218" y="0"/>
                  </a:cubicBezTo>
                  <a:cubicBezTo>
                    <a:pt x="232" y="0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4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8"/>
                  </a:cubicBezTo>
                  <a:cubicBezTo>
                    <a:pt x="420" y="17"/>
                    <a:pt x="414" y="26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7"/>
                    <a:pt x="378" y="59"/>
                    <a:pt x="376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8" name="Freeform 119"/>
            <p:cNvSpPr>
              <a:spLocks/>
            </p:cNvSpPr>
            <p:nvPr userDrawn="1"/>
          </p:nvSpPr>
          <p:spPr bwMode="auto">
            <a:xfrm>
              <a:off x="1974850" y="2706688"/>
              <a:ext cx="231775" cy="228600"/>
            </a:xfrm>
            <a:custGeom>
              <a:avLst/>
              <a:gdLst>
                <a:gd name="T0" fmla="*/ 73 w 73"/>
                <a:gd name="T1" fmla="*/ 62 h 72"/>
                <a:gd name="T2" fmla="*/ 63 w 73"/>
                <a:gd name="T3" fmla="*/ 72 h 72"/>
                <a:gd name="T4" fmla="*/ 8 w 73"/>
                <a:gd name="T5" fmla="*/ 72 h 72"/>
                <a:gd name="T6" fmla="*/ 4 w 73"/>
                <a:gd name="T7" fmla="*/ 64 h 72"/>
                <a:gd name="T8" fmla="*/ 45 w 73"/>
                <a:gd name="T9" fmla="*/ 8 h 72"/>
                <a:gd name="T10" fmla="*/ 60 w 73"/>
                <a:gd name="T11" fmla="*/ 0 h 72"/>
                <a:gd name="T12" fmla="*/ 63 w 73"/>
                <a:gd name="T13" fmla="*/ 0 h 72"/>
                <a:gd name="T14" fmla="*/ 73 w 73"/>
                <a:gd name="T15" fmla="*/ 11 h 72"/>
                <a:gd name="T16" fmla="*/ 73 w 73"/>
                <a:gd name="T17" fmla="*/ 6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2"/>
                  </a:moveTo>
                  <a:cubicBezTo>
                    <a:pt x="73" y="68"/>
                    <a:pt x="69" y="72"/>
                    <a:pt x="63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2" y="72"/>
                    <a:pt x="0" y="68"/>
                    <a:pt x="4" y="6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3"/>
                    <a:pt x="55" y="0"/>
                    <a:pt x="6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9" y="1"/>
                    <a:pt x="73" y="5"/>
                    <a:pt x="73" y="11"/>
                  </a:cubicBezTo>
                  <a:lnTo>
                    <a:pt x="73" y="62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9" name="Freeform 120"/>
            <p:cNvSpPr>
              <a:spLocks/>
            </p:cNvSpPr>
            <p:nvPr userDrawn="1"/>
          </p:nvSpPr>
          <p:spPr bwMode="auto">
            <a:xfrm>
              <a:off x="2009775" y="2954338"/>
              <a:ext cx="269875" cy="222250"/>
            </a:xfrm>
            <a:custGeom>
              <a:avLst/>
              <a:gdLst>
                <a:gd name="T0" fmla="*/ 5 w 85"/>
                <a:gd name="T1" fmla="*/ 0 h 70"/>
                <a:gd name="T2" fmla="*/ 2 w 85"/>
                <a:gd name="T3" fmla="*/ 7 h 70"/>
                <a:gd name="T4" fmla="*/ 38 w 85"/>
                <a:gd name="T5" fmla="*/ 55 h 70"/>
                <a:gd name="T6" fmla="*/ 49 w 85"/>
                <a:gd name="T7" fmla="*/ 63 h 70"/>
                <a:gd name="T8" fmla="*/ 79 w 85"/>
                <a:gd name="T9" fmla="*/ 69 h 70"/>
                <a:gd name="T10" fmla="*/ 83 w 85"/>
                <a:gd name="T11" fmla="*/ 64 h 70"/>
                <a:gd name="T12" fmla="*/ 56 w 85"/>
                <a:gd name="T13" fmla="*/ 7 h 70"/>
                <a:gd name="T14" fmla="*/ 45 w 85"/>
                <a:gd name="T15" fmla="*/ 0 h 70"/>
                <a:gd name="T16" fmla="*/ 5 w 85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70">
                  <a:moveTo>
                    <a:pt x="5" y="0"/>
                  </a:moveTo>
                  <a:cubicBezTo>
                    <a:pt x="1" y="0"/>
                    <a:pt x="0" y="3"/>
                    <a:pt x="2" y="7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0" y="59"/>
                    <a:pt x="45" y="62"/>
                    <a:pt x="49" y="6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5" y="68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4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0" name="Freeform 121"/>
            <p:cNvSpPr>
              <a:spLocks/>
            </p:cNvSpPr>
            <p:nvPr userDrawn="1"/>
          </p:nvSpPr>
          <p:spPr bwMode="auto">
            <a:xfrm>
              <a:off x="1314450" y="3065463"/>
              <a:ext cx="527050" cy="390525"/>
            </a:xfrm>
            <a:custGeom>
              <a:avLst/>
              <a:gdLst>
                <a:gd name="T0" fmla="*/ 5 w 166"/>
                <a:gd name="T1" fmla="*/ 0 h 123"/>
                <a:gd name="T2" fmla="*/ 3 w 166"/>
                <a:gd name="T3" fmla="*/ 6 h 123"/>
                <a:gd name="T4" fmla="*/ 86 w 166"/>
                <a:gd name="T5" fmla="*/ 101 h 123"/>
                <a:gd name="T6" fmla="*/ 98 w 166"/>
                <a:gd name="T7" fmla="*/ 108 h 123"/>
                <a:gd name="T8" fmla="*/ 161 w 166"/>
                <a:gd name="T9" fmla="*/ 122 h 123"/>
                <a:gd name="T10" fmla="*/ 165 w 166"/>
                <a:gd name="T11" fmla="*/ 117 h 123"/>
                <a:gd name="T12" fmla="*/ 113 w 166"/>
                <a:gd name="T13" fmla="*/ 7 h 123"/>
                <a:gd name="T14" fmla="*/ 102 w 166"/>
                <a:gd name="T15" fmla="*/ 0 h 123"/>
                <a:gd name="T16" fmla="*/ 5 w 166"/>
                <a:gd name="T1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3">
                  <a:moveTo>
                    <a:pt x="5" y="0"/>
                  </a:moveTo>
                  <a:cubicBezTo>
                    <a:pt x="1" y="0"/>
                    <a:pt x="0" y="3"/>
                    <a:pt x="3" y="6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9" y="104"/>
                    <a:pt x="94" y="107"/>
                    <a:pt x="98" y="108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5" y="123"/>
                    <a:pt x="166" y="120"/>
                    <a:pt x="165" y="11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1" name="Freeform 122"/>
            <p:cNvSpPr>
              <a:spLocks/>
            </p:cNvSpPr>
            <p:nvPr userDrawn="1"/>
          </p:nvSpPr>
          <p:spPr bwMode="auto">
            <a:xfrm>
              <a:off x="955675" y="2944813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6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8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1"/>
                    <a:pt x="21" y="6"/>
                  </a:cubicBezTo>
                  <a:cubicBezTo>
                    <a:pt x="30" y="1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3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2" name="Freeform 123"/>
            <p:cNvSpPr>
              <a:spLocks/>
            </p:cNvSpPr>
            <p:nvPr userDrawn="1"/>
          </p:nvSpPr>
          <p:spPr bwMode="auto">
            <a:xfrm>
              <a:off x="1368425" y="2954338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3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3" name="Freeform 124"/>
            <p:cNvSpPr>
              <a:spLocks/>
            </p:cNvSpPr>
            <p:nvPr userDrawn="1"/>
          </p:nvSpPr>
          <p:spPr bwMode="auto">
            <a:xfrm>
              <a:off x="1222375" y="2951163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4" name="Freeform 125"/>
            <p:cNvSpPr>
              <a:spLocks/>
            </p:cNvSpPr>
            <p:nvPr userDrawn="1"/>
          </p:nvSpPr>
          <p:spPr bwMode="auto">
            <a:xfrm>
              <a:off x="1651000" y="2957513"/>
              <a:ext cx="85725" cy="79375"/>
            </a:xfrm>
            <a:custGeom>
              <a:avLst/>
              <a:gdLst>
                <a:gd name="T0" fmla="*/ 27 w 27"/>
                <a:gd name="T1" fmla="*/ 17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7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7"/>
                  </a:moveTo>
                  <a:cubicBezTo>
                    <a:pt x="27" y="21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1"/>
                    <a:pt x="0" y="1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7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5" name="Freeform 126"/>
            <p:cNvSpPr>
              <a:spLocks/>
            </p:cNvSpPr>
            <p:nvPr userDrawn="1"/>
          </p:nvSpPr>
          <p:spPr bwMode="auto">
            <a:xfrm>
              <a:off x="1504950" y="2954338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443" name="Freeform 134"/>
          <p:cNvSpPr>
            <a:spLocks/>
          </p:cNvSpPr>
          <p:nvPr userDrawn="1"/>
        </p:nvSpPr>
        <p:spPr bwMode="auto">
          <a:xfrm>
            <a:off x="7994650" y="5724525"/>
            <a:ext cx="469900" cy="200025"/>
          </a:xfrm>
          <a:custGeom>
            <a:avLst/>
            <a:gdLst>
              <a:gd name="T0" fmla="*/ 83 w 148"/>
              <a:gd name="T1" fmla="*/ 0 h 63"/>
              <a:gd name="T2" fmla="*/ 61 w 148"/>
              <a:gd name="T3" fmla="*/ 18 h 63"/>
              <a:gd name="T4" fmla="*/ 49 w 148"/>
              <a:gd name="T5" fmla="*/ 13 h 63"/>
              <a:gd name="T6" fmla="*/ 30 w 148"/>
              <a:gd name="T7" fmla="*/ 33 h 63"/>
              <a:gd name="T8" fmla="*/ 24 w 148"/>
              <a:gd name="T9" fmla="*/ 32 h 63"/>
              <a:gd name="T10" fmla="*/ 0 w 148"/>
              <a:gd name="T11" fmla="*/ 60 h 63"/>
              <a:gd name="T12" fmla="*/ 0 w 148"/>
              <a:gd name="T13" fmla="*/ 63 h 63"/>
              <a:gd name="T14" fmla="*/ 147 w 148"/>
              <a:gd name="T15" fmla="*/ 63 h 63"/>
              <a:gd name="T16" fmla="*/ 131 w 148"/>
              <a:gd name="T17" fmla="*/ 40 h 63"/>
              <a:gd name="T18" fmla="*/ 112 w 148"/>
              <a:gd name="T19" fmla="*/ 18 h 63"/>
              <a:gd name="T20" fmla="*/ 106 w 148"/>
              <a:gd name="T21" fmla="*/ 19 h 63"/>
              <a:gd name="T22" fmla="*/ 83 w 148"/>
              <a:gd name="T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63">
                <a:moveTo>
                  <a:pt x="83" y="0"/>
                </a:moveTo>
                <a:cubicBezTo>
                  <a:pt x="73" y="0"/>
                  <a:pt x="64" y="8"/>
                  <a:pt x="61" y="18"/>
                </a:cubicBezTo>
                <a:cubicBezTo>
                  <a:pt x="58" y="15"/>
                  <a:pt x="53" y="13"/>
                  <a:pt x="49" y="13"/>
                </a:cubicBezTo>
                <a:cubicBezTo>
                  <a:pt x="39" y="13"/>
                  <a:pt x="31" y="22"/>
                  <a:pt x="30" y="33"/>
                </a:cubicBezTo>
                <a:cubicBezTo>
                  <a:pt x="28" y="32"/>
                  <a:pt x="26" y="32"/>
                  <a:pt x="24" y="32"/>
                </a:cubicBezTo>
                <a:cubicBezTo>
                  <a:pt x="10" y="32"/>
                  <a:pt x="0" y="45"/>
                  <a:pt x="0" y="60"/>
                </a:cubicBezTo>
                <a:cubicBezTo>
                  <a:pt x="0" y="61"/>
                  <a:pt x="0" y="62"/>
                  <a:pt x="0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8" y="53"/>
                  <a:pt x="141" y="40"/>
                  <a:pt x="131" y="40"/>
                </a:cubicBezTo>
                <a:cubicBezTo>
                  <a:pt x="131" y="28"/>
                  <a:pt x="122" y="18"/>
                  <a:pt x="112" y="18"/>
                </a:cubicBezTo>
                <a:cubicBezTo>
                  <a:pt x="110" y="18"/>
                  <a:pt x="108" y="18"/>
                  <a:pt x="106" y="19"/>
                </a:cubicBezTo>
                <a:cubicBezTo>
                  <a:pt x="104" y="8"/>
                  <a:pt x="94" y="0"/>
                  <a:pt x="8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82" name="그룹 581"/>
          <p:cNvGrpSpPr/>
          <p:nvPr userDrawn="1"/>
        </p:nvGrpSpPr>
        <p:grpSpPr>
          <a:xfrm>
            <a:off x="10473648" y="-10318"/>
            <a:ext cx="977900" cy="2503488"/>
            <a:chOff x="11014075" y="57151"/>
            <a:chExt cx="977900" cy="2503488"/>
          </a:xfrm>
        </p:grpSpPr>
        <p:sp>
          <p:nvSpPr>
            <p:cNvPr id="583" name="Rectangle 38"/>
            <p:cNvSpPr>
              <a:spLocks noChangeArrowheads="1"/>
            </p:cNvSpPr>
            <p:nvPr userDrawn="1"/>
          </p:nvSpPr>
          <p:spPr bwMode="auto">
            <a:xfrm>
              <a:off x="11487150" y="57151"/>
              <a:ext cx="22225" cy="1960563"/>
            </a:xfrm>
            <a:prstGeom prst="rect">
              <a:avLst/>
            </a:prstGeom>
            <a:solidFill>
              <a:srgbClr val="F08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4" name="Oval 39"/>
            <p:cNvSpPr>
              <a:spLocks noChangeArrowheads="1"/>
            </p:cNvSpPr>
            <p:nvPr userDrawn="1"/>
          </p:nvSpPr>
          <p:spPr bwMode="auto">
            <a:xfrm>
              <a:off x="11014075" y="946151"/>
              <a:ext cx="977900" cy="846138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5" name="Freeform 40"/>
            <p:cNvSpPr>
              <a:spLocks/>
            </p:cNvSpPr>
            <p:nvPr userDrawn="1"/>
          </p:nvSpPr>
          <p:spPr bwMode="auto">
            <a:xfrm>
              <a:off x="11449050" y="1973264"/>
              <a:ext cx="98425" cy="104775"/>
            </a:xfrm>
            <a:custGeom>
              <a:avLst/>
              <a:gdLst>
                <a:gd name="T0" fmla="*/ 31 w 31"/>
                <a:gd name="T1" fmla="*/ 22 h 33"/>
                <a:gd name="T2" fmla="*/ 20 w 31"/>
                <a:gd name="T3" fmla="*/ 33 h 33"/>
                <a:gd name="T4" fmla="*/ 11 w 31"/>
                <a:gd name="T5" fmla="*/ 33 h 33"/>
                <a:gd name="T6" fmla="*/ 0 w 31"/>
                <a:gd name="T7" fmla="*/ 22 h 33"/>
                <a:gd name="T8" fmla="*/ 0 w 31"/>
                <a:gd name="T9" fmla="*/ 11 h 33"/>
                <a:gd name="T10" fmla="*/ 11 w 31"/>
                <a:gd name="T11" fmla="*/ 0 h 33"/>
                <a:gd name="T12" fmla="*/ 20 w 31"/>
                <a:gd name="T13" fmla="*/ 0 h 33"/>
                <a:gd name="T14" fmla="*/ 31 w 31"/>
                <a:gd name="T15" fmla="*/ 11 h 33"/>
                <a:gd name="T16" fmla="*/ 31 w 31"/>
                <a:gd name="T17" fmla="*/ 2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3">
                  <a:moveTo>
                    <a:pt x="31" y="22"/>
                  </a:moveTo>
                  <a:cubicBezTo>
                    <a:pt x="31" y="28"/>
                    <a:pt x="26" y="33"/>
                    <a:pt x="20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22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6" name="Freeform 41"/>
            <p:cNvSpPr>
              <a:spLocks/>
            </p:cNvSpPr>
            <p:nvPr userDrawn="1"/>
          </p:nvSpPr>
          <p:spPr bwMode="auto">
            <a:xfrm>
              <a:off x="11449050" y="2078039"/>
              <a:ext cx="98425" cy="50800"/>
            </a:xfrm>
            <a:custGeom>
              <a:avLst/>
              <a:gdLst>
                <a:gd name="T0" fmla="*/ 31 w 31"/>
                <a:gd name="T1" fmla="*/ 8 h 16"/>
                <a:gd name="T2" fmla="*/ 20 w 31"/>
                <a:gd name="T3" fmla="*/ 16 h 16"/>
                <a:gd name="T4" fmla="*/ 11 w 31"/>
                <a:gd name="T5" fmla="*/ 16 h 16"/>
                <a:gd name="T6" fmla="*/ 0 w 31"/>
                <a:gd name="T7" fmla="*/ 8 h 16"/>
                <a:gd name="T8" fmla="*/ 11 w 31"/>
                <a:gd name="T9" fmla="*/ 0 h 16"/>
                <a:gd name="T10" fmla="*/ 20 w 31"/>
                <a:gd name="T11" fmla="*/ 0 h 16"/>
                <a:gd name="T12" fmla="*/ 31 w 31"/>
                <a:gd name="T1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6">
                  <a:moveTo>
                    <a:pt x="31" y="8"/>
                  </a:moveTo>
                  <a:cubicBezTo>
                    <a:pt x="31" y="12"/>
                    <a:pt x="26" y="16"/>
                    <a:pt x="2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5" y="16"/>
                    <a:pt x="0" y="12"/>
                    <a:pt x="0" y="8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3"/>
                    <a:pt x="31" y="8"/>
                  </a:cubicBezTo>
                  <a:close/>
                </a:path>
              </a:pathLst>
            </a:custGeom>
            <a:solidFill>
              <a:srgbClr val="911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7" name="Freeform 42"/>
            <p:cNvSpPr>
              <a:spLocks/>
            </p:cNvSpPr>
            <p:nvPr userDrawn="1"/>
          </p:nvSpPr>
          <p:spPr bwMode="auto">
            <a:xfrm>
              <a:off x="11042650" y="946151"/>
              <a:ext cx="901700" cy="846138"/>
            </a:xfrm>
            <a:custGeom>
              <a:avLst/>
              <a:gdLst>
                <a:gd name="T0" fmla="*/ 128 w 284"/>
                <a:gd name="T1" fmla="*/ 1 h 266"/>
                <a:gd name="T2" fmla="*/ 128 w 284"/>
                <a:gd name="T3" fmla="*/ 266 h 266"/>
                <a:gd name="T4" fmla="*/ 168 w 284"/>
                <a:gd name="T5" fmla="*/ 266 h 266"/>
                <a:gd name="T6" fmla="*/ 164 w 284"/>
                <a:gd name="T7" fmla="*/ 0 h 266"/>
                <a:gd name="T8" fmla="*/ 128 w 284"/>
                <a:gd name="T9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66">
                  <a:moveTo>
                    <a:pt x="128" y="1"/>
                  </a:moveTo>
                  <a:cubicBezTo>
                    <a:pt x="128" y="1"/>
                    <a:pt x="0" y="107"/>
                    <a:pt x="128" y="266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68" y="266"/>
                    <a:pt x="284" y="154"/>
                    <a:pt x="164" y="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8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8" name="Freeform 43"/>
            <p:cNvSpPr>
              <a:spLocks/>
            </p:cNvSpPr>
            <p:nvPr userDrawn="1"/>
          </p:nvSpPr>
          <p:spPr bwMode="auto">
            <a:xfrm>
              <a:off x="11449050" y="2128839"/>
              <a:ext cx="98425" cy="431800"/>
            </a:xfrm>
            <a:custGeom>
              <a:avLst/>
              <a:gdLst>
                <a:gd name="T0" fmla="*/ 31 w 31"/>
                <a:gd name="T1" fmla="*/ 125 h 136"/>
                <a:gd name="T2" fmla="*/ 20 w 31"/>
                <a:gd name="T3" fmla="*/ 136 h 136"/>
                <a:gd name="T4" fmla="*/ 11 w 31"/>
                <a:gd name="T5" fmla="*/ 136 h 136"/>
                <a:gd name="T6" fmla="*/ 0 w 31"/>
                <a:gd name="T7" fmla="*/ 125 h 136"/>
                <a:gd name="T8" fmla="*/ 0 w 31"/>
                <a:gd name="T9" fmla="*/ 11 h 136"/>
                <a:gd name="T10" fmla="*/ 11 w 31"/>
                <a:gd name="T11" fmla="*/ 0 h 136"/>
                <a:gd name="T12" fmla="*/ 20 w 31"/>
                <a:gd name="T13" fmla="*/ 0 h 136"/>
                <a:gd name="T14" fmla="*/ 31 w 31"/>
                <a:gd name="T15" fmla="*/ 11 h 136"/>
                <a:gd name="T16" fmla="*/ 31 w 31"/>
                <a:gd name="T17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36">
                  <a:moveTo>
                    <a:pt x="31" y="125"/>
                  </a:moveTo>
                  <a:cubicBezTo>
                    <a:pt x="31" y="131"/>
                    <a:pt x="26" y="136"/>
                    <a:pt x="20" y="136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5" y="136"/>
                    <a:pt x="0" y="131"/>
                    <a:pt x="0" y="12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6" y="0"/>
                    <a:pt x="31" y="5"/>
                    <a:pt x="31" y="11"/>
                  </a:cubicBezTo>
                  <a:lnTo>
                    <a:pt x="31" y="125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9" name="Freeform 44"/>
            <p:cNvSpPr>
              <a:spLocks/>
            </p:cNvSpPr>
            <p:nvPr userDrawn="1"/>
          </p:nvSpPr>
          <p:spPr bwMode="auto">
            <a:xfrm>
              <a:off x="11318875" y="1757364"/>
              <a:ext cx="390525" cy="82550"/>
            </a:xfrm>
            <a:custGeom>
              <a:avLst/>
              <a:gdLst>
                <a:gd name="T0" fmla="*/ 123 w 123"/>
                <a:gd name="T1" fmla="*/ 15 h 26"/>
                <a:gd name="T2" fmla="*/ 112 w 123"/>
                <a:gd name="T3" fmla="*/ 26 h 26"/>
                <a:gd name="T4" fmla="*/ 11 w 123"/>
                <a:gd name="T5" fmla="*/ 26 h 26"/>
                <a:gd name="T6" fmla="*/ 0 w 123"/>
                <a:gd name="T7" fmla="*/ 15 h 26"/>
                <a:gd name="T8" fmla="*/ 0 w 123"/>
                <a:gd name="T9" fmla="*/ 11 h 26"/>
                <a:gd name="T10" fmla="*/ 11 w 123"/>
                <a:gd name="T11" fmla="*/ 0 h 26"/>
                <a:gd name="T12" fmla="*/ 112 w 123"/>
                <a:gd name="T13" fmla="*/ 0 h 26"/>
                <a:gd name="T14" fmla="*/ 123 w 123"/>
                <a:gd name="T15" fmla="*/ 11 h 26"/>
                <a:gd name="T16" fmla="*/ 123 w 123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123" y="15"/>
                  </a:moveTo>
                  <a:cubicBezTo>
                    <a:pt x="123" y="21"/>
                    <a:pt x="118" y="26"/>
                    <a:pt x="1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23" y="5"/>
                    <a:pt x="123" y="11"/>
                  </a:cubicBezTo>
                  <a:lnTo>
                    <a:pt x="123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0" name="Freeform 45"/>
            <p:cNvSpPr>
              <a:spLocks/>
            </p:cNvSpPr>
            <p:nvPr userDrawn="1"/>
          </p:nvSpPr>
          <p:spPr bwMode="auto">
            <a:xfrm>
              <a:off x="11318875" y="889001"/>
              <a:ext cx="352425" cy="82550"/>
            </a:xfrm>
            <a:custGeom>
              <a:avLst/>
              <a:gdLst>
                <a:gd name="T0" fmla="*/ 111 w 111"/>
                <a:gd name="T1" fmla="*/ 15 h 26"/>
                <a:gd name="T2" fmla="*/ 100 w 111"/>
                <a:gd name="T3" fmla="*/ 26 h 26"/>
                <a:gd name="T4" fmla="*/ 11 w 111"/>
                <a:gd name="T5" fmla="*/ 26 h 26"/>
                <a:gd name="T6" fmla="*/ 0 w 111"/>
                <a:gd name="T7" fmla="*/ 15 h 26"/>
                <a:gd name="T8" fmla="*/ 0 w 111"/>
                <a:gd name="T9" fmla="*/ 11 h 26"/>
                <a:gd name="T10" fmla="*/ 11 w 111"/>
                <a:gd name="T11" fmla="*/ 0 h 26"/>
                <a:gd name="T12" fmla="*/ 100 w 111"/>
                <a:gd name="T13" fmla="*/ 0 h 26"/>
                <a:gd name="T14" fmla="*/ 111 w 111"/>
                <a:gd name="T15" fmla="*/ 11 h 26"/>
                <a:gd name="T16" fmla="*/ 111 w 111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6">
                  <a:moveTo>
                    <a:pt x="111" y="15"/>
                  </a:moveTo>
                  <a:cubicBezTo>
                    <a:pt x="111" y="21"/>
                    <a:pt x="106" y="26"/>
                    <a:pt x="10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5"/>
                    <a:pt x="111" y="11"/>
                  </a:cubicBezTo>
                  <a:lnTo>
                    <a:pt x="111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551" name="Oval 132"/>
          <p:cNvSpPr>
            <a:spLocks noChangeArrowheads="1"/>
          </p:cNvSpPr>
          <p:nvPr userDrawn="1"/>
        </p:nvSpPr>
        <p:spPr bwMode="auto">
          <a:xfrm>
            <a:off x="3777346" y="1098550"/>
            <a:ext cx="4575175" cy="4581525"/>
          </a:xfrm>
          <a:prstGeom prst="ellipse">
            <a:avLst/>
          </a:prstGeom>
          <a:solidFill>
            <a:srgbClr val="FAD6D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52" name="Oval 133"/>
          <p:cNvSpPr>
            <a:spLocks noChangeArrowheads="1"/>
          </p:cNvSpPr>
          <p:nvPr userDrawn="1"/>
        </p:nvSpPr>
        <p:spPr bwMode="auto">
          <a:xfrm>
            <a:off x="4012296" y="1333500"/>
            <a:ext cx="4105275" cy="410845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53" name="그룹 552"/>
          <p:cNvGrpSpPr/>
          <p:nvPr userDrawn="1"/>
        </p:nvGrpSpPr>
        <p:grpSpPr>
          <a:xfrm rot="17819608">
            <a:off x="3063633" y="1663912"/>
            <a:ext cx="932468" cy="1200156"/>
            <a:chOff x="231775" y="4197352"/>
            <a:chExt cx="1498600" cy="1928813"/>
          </a:xfrm>
        </p:grpSpPr>
        <p:sp>
          <p:nvSpPr>
            <p:cNvPr id="554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5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6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7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8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9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0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1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2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3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4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5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6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7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8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9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0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1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2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3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4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5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6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7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8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79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0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81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91" name="그룹 590"/>
          <p:cNvGrpSpPr/>
          <p:nvPr userDrawn="1"/>
        </p:nvGrpSpPr>
        <p:grpSpPr>
          <a:xfrm rot="3491628">
            <a:off x="8440732" y="825968"/>
            <a:ext cx="794098" cy="1932309"/>
            <a:chOff x="10734675" y="3670302"/>
            <a:chExt cx="1000125" cy="2433638"/>
          </a:xfrm>
        </p:grpSpPr>
        <p:sp>
          <p:nvSpPr>
            <p:cNvPr id="592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3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4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5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6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7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8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99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0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1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2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3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4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5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6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7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8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09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0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1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2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3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4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5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6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7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8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19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0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1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2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3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4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5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6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7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8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29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0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1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2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3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4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35" name="그룹 634"/>
          <p:cNvGrpSpPr/>
          <p:nvPr userDrawn="1"/>
        </p:nvGrpSpPr>
        <p:grpSpPr>
          <a:xfrm rot="2135664">
            <a:off x="6930468" y="705496"/>
            <a:ext cx="1222375" cy="936625"/>
            <a:chOff x="8061325" y="5199065"/>
            <a:chExt cx="1222375" cy="936625"/>
          </a:xfrm>
        </p:grpSpPr>
        <p:sp>
          <p:nvSpPr>
            <p:cNvPr id="636" name="Freeform 100"/>
            <p:cNvSpPr>
              <a:spLocks/>
            </p:cNvSpPr>
            <p:nvPr userDrawn="1"/>
          </p:nvSpPr>
          <p:spPr bwMode="auto">
            <a:xfrm>
              <a:off x="8178800" y="5284790"/>
              <a:ext cx="987425" cy="69850"/>
            </a:xfrm>
            <a:custGeom>
              <a:avLst/>
              <a:gdLst>
                <a:gd name="T0" fmla="*/ 604 w 622"/>
                <a:gd name="T1" fmla="*/ 44 h 44"/>
                <a:gd name="T2" fmla="*/ 16 w 622"/>
                <a:gd name="T3" fmla="*/ 44 h 44"/>
                <a:gd name="T4" fmla="*/ 0 w 622"/>
                <a:gd name="T5" fmla="*/ 0 h 44"/>
                <a:gd name="T6" fmla="*/ 622 w 622"/>
                <a:gd name="T7" fmla="*/ 0 h 44"/>
                <a:gd name="T8" fmla="*/ 604 w 6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44">
                  <a:moveTo>
                    <a:pt x="604" y="44"/>
                  </a:moveTo>
                  <a:lnTo>
                    <a:pt x="16" y="44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04" y="44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7" name="Freeform 101"/>
            <p:cNvSpPr>
              <a:spLocks/>
            </p:cNvSpPr>
            <p:nvPr userDrawn="1"/>
          </p:nvSpPr>
          <p:spPr bwMode="auto">
            <a:xfrm>
              <a:off x="8061325" y="5199065"/>
              <a:ext cx="1222375" cy="85725"/>
            </a:xfrm>
            <a:custGeom>
              <a:avLst/>
              <a:gdLst>
                <a:gd name="T0" fmla="*/ 748 w 770"/>
                <a:gd name="T1" fmla="*/ 54 h 54"/>
                <a:gd name="T2" fmla="*/ 20 w 770"/>
                <a:gd name="T3" fmla="*/ 54 h 54"/>
                <a:gd name="T4" fmla="*/ 0 w 770"/>
                <a:gd name="T5" fmla="*/ 0 h 54"/>
                <a:gd name="T6" fmla="*/ 770 w 770"/>
                <a:gd name="T7" fmla="*/ 0 h 54"/>
                <a:gd name="T8" fmla="*/ 748 w 77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54">
                  <a:moveTo>
                    <a:pt x="748" y="54"/>
                  </a:moveTo>
                  <a:lnTo>
                    <a:pt x="20" y="54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48" y="5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8" name="Rectangle 102"/>
            <p:cNvSpPr>
              <a:spLocks noChangeArrowheads="1"/>
            </p:cNvSpPr>
            <p:nvPr userDrawn="1"/>
          </p:nvSpPr>
          <p:spPr bwMode="auto">
            <a:xfrm>
              <a:off x="8318500" y="53197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39" name="Rectangle 103"/>
            <p:cNvSpPr>
              <a:spLocks noChangeArrowheads="1"/>
            </p:cNvSpPr>
            <p:nvPr userDrawn="1"/>
          </p:nvSpPr>
          <p:spPr bwMode="auto">
            <a:xfrm>
              <a:off x="8959850" y="53070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0" name="Rectangle 104"/>
            <p:cNvSpPr>
              <a:spLocks noChangeArrowheads="1"/>
            </p:cNvSpPr>
            <p:nvPr userDrawn="1"/>
          </p:nvSpPr>
          <p:spPr bwMode="auto">
            <a:xfrm>
              <a:off x="831850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1" name="Rectangle 105"/>
            <p:cNvSpPr>
              <a:spLocks noChangeArrowheads="1"/>
            </p:cNvSpPr>
            <p:nvPr userDrawn="1"/>
          </p:nvSpPr>
          <p:spPr bwMode="auto">
            <a:xfrm>
              <a:off x="895985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2" name="Rectangle 106"/>
            <p:cNvSpPr>
              <a:spLocks noChangeArrowheads="1"/>
            </p:cNvSpPr>
            <p:nvPr userDrawn="1"/>
          </p:nvSpPr>
          <p:spPr bwMode="auto">
            <a:xfrm>
              <a:off x="8216900" y="5465765"/>
              <a:ext cx="939800" cy="47625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3" name="Rectangle 107"/>
            <p:cNvSpPr>
              <a:spLocks noChangeArrowheads="1"/>
            </p:cNvSpPr>
            <p:nvPr userDrawn="1"/>
          </p:nvSpPr>
          <p:spPr bwMode="auto">
            <a:xfrm>
              <a:off x="8661400" y="5319715"/>
              <a:ext cx="50800" cy="1714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44" name="그룹 643"/>
          <p:cNvGrpSpPr/>
          <p:nvPr userDrawn="1"/>
        </p:nvGrpSpPr>
        <p:grpSpPr>
          <a:xfrm>
            <a:off x="5320396" y="329540"/>
            <a:ext cx="1520722" cy="916486"/>
            <a:chOff x="5095875" y="4914902"/>
            <a:chExt cx="2025650" cy="1220788"/>
          </a:xfrm>
        </p:grpSpPr>
        <p:sp>
          <p:nvSpPr>
            <p:cNvPr id="645" name="Oval 108"/>
            <p:cNvSpPr>
              <a:spLocks noChangeArrowheads="1"/>
            </p:cNvSpPr>
            <p:nvPr userDrawn="1"/>
          </p:nvSpPr>
          <p:spPr bwMode="auto">
            <a:xfrm>
              <a:off x="5238750" y="4914902"/>
              <a:ext cx="879475" cy="881063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6" name="Freeform 109"/>
            <p:cNvSpPr>
              <a:spLocks/>
            </p:cNvSpPr>
            <p:nvPr userDrawn="1"/>
          </p:nvSpPr>
          <p:spPr bwMode="auto">
            <a:xfrm>
              <a:off x="5095875" y="5297490"/>
              <a:ext cx="1012825" cy="838200"/>
            </a:xfrm>
            <a:custGeom>
              <a:avLst/>
              <a:gdLst>
                <a:gd name="T0" fmla="*/ 311 w 319"/>
                <a:gd name="T1" fmla="*/ 0 h 264"/>
                <a:gd name="T2" fmla="*/ 238 w 319"/>
                <a:gd name="T3" fmla="*/ 0 h 264"/>
                <a:gd name="T4" fmla="*/ 0 w 319"/>
                <a:gd name="T5" fmla="*/ 264 h 264"/>
                <a:gd name="T6" fmla="*/ 311 w 319"/>
                <a:gd name="T7" fmla="*/ 264 h 264"/>
                <a:gd name="T8" fmla="*/ 319 w 319"/>
                <a:gd name="T9" fmla="*/ 264 h 264"/>
                <a:gd name="T10" fmla="*/ 319 w 319"/>
                <a:gd name="T11" fmla="*/ 0 h 264"/>
                <a:gd name="T12" fmla="*/ 311 w 31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1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175" y="158"/>
                    <a:pt x="0" y="264"/>
                  </a:cubicBezTo>
                  <a:cubicBezTo>
                    <a:pt x="78" y="264"/>
                    <a:pt x="196" y="264"/>
                    <a:pt x="311" y="264"/>
                  </a:cubicBezTo>
                  <a:cubicBezTo>
                    <a:pt x="314" y="264"/>
                    <a:pt x="316" y="264"/>
                    <a:pt x="319" y="264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859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7" name="Freeform 110"/>
            <p:cNvSpPr>
              <a:spLocks/>
            </p:cNvSpPr>
            <p:nvPr userDrawn="1"/>
          </p:nvSpPr>
          <p:spPr bwMode="auto">
            <a:xfrm>
              <a:off x="6108700" y="5297490"/>
              <a:ext cx="1012825" cy="838200"/>
            </a:xfrm>
            <a:custGeom>
              <a:avLst/>
              <a:gdLst>
                <a:gd name="T0" fmla="*/ 319 w 319"/>
                <a:gd name="T1" fmla="*/ 264 h 264"/>
                <a:gd name="T2" fmla="*/ 81 w 319"/>
                <a:gd name="T3" fmla="*/ 0 h 264"/>
                <a:gd name="T4" fmla="*/ 8 w 319"/>
                <a:gd name="T5" fmla="*/ 0 h 264"/>
                <a:gd name="T6" fmla="*/ 0 w 319"/>
                <a:gd name="T7" fmla="*/ 0 h 264"/>
                <a:gd name="T8" fmla="*/ 0 w 319"/>
                <a:gd name="T9" fmla="*/ 264 h 264"/>
                <a:gd name="T10" fmla="*/ 8 w 319"/>
                <a:gd name="T11" fmla="*/ 264 h 264"/>
                <a:gd name="T12" fmla="*/ 319 w 319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9" y="264"/>
                  </a:moveTo>
                  <a:cubicBezTo>
                    <a:pt x="144" y="158"/>
                    <a:pt x="81" y="0"/>
                    <a:pt x="8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" y="264"/>
                    <a:pt x="5" y="264"/>
                    <a:pt x="8" y="264"/>
                  </a:cubicBezTo>
                  <a:cubicBezTo>
                    <a:pt x="123" y="264"/>
                    <a:pt x="241" y="264"/>
                    <a:pt x="319" y="264"/>
                  </a:cubicBezTo>
                  <a:close/>
                </a:path>
              </a:pathLst>
            </a:custGeom>
            <a:solidFill>
              <a:srgbClr val="6C8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8" name="Freeform 111"/>
            <p:cNvSpPr>
              <a:spLocks/>
            </p:cNvSpPr>
            <p:nvPr userDrawn="1"/>
          </p:nvSpPr>
          <p:spPr bwMode="auto">
            <a:xfrm>
              <a:off x="5740400" y="5278440"/>
              <a:ext cx="368300" cy="333375"/>
            </a:xfrm>
            <a:custGeom>
              <a:avLst/>
              <a:gdLst>
                <a:gd name="T0" fmla="*/ 112 w 116"/>
                <a:gd name="T1" fmla="*/ 0 h 105"/>
                <a:gd name="T2" fmla="*/ 103 w 116"/>
                <a:gd name="T3" fmla="*/ 0 h 105"/>
                <a:gd name="T4" fmla="*/ 38 w 116"/>
                <a:gd name="T5" fmla="*/ 0 h 105"/>
                <a:gd name="T6" fmla="*/ 33 w 116"/>
                <a:gd name="T7" fmla="*/ 4 h 105"/>
                <a:gd name="T8" fmla="*/ 2 w 116"/>
                <a:gd name="T9" fmla="*/ 60 h 105"/>
                <a:gd name="T10" fmla="*/ 0 w 116"/>
                <a:gd name="T11" fmla="*/ 68 h 105"/>
                <a:gd name="T12" fmla="*/ 0 w 116"/>
                <a:gd name="T13" fmla="*/ 102 h 105"/>
                <a:gd name="T14" fmla="*/ 4 w 116"/>
                <a:gd name="T15" fmla="*/ 103 h 105"/>
                <a:gd name="T16" fmla="*/ 53 w 116"/>
                <a:gd name="T17" fmla="*/ 67 h 105"/>
                <a:gd name="T18" fmla="*/ 58 w 116"/>
                <a:gd name="T19" fmla="*/ 69 h 105"/>
                <a:gd name="T20" fmla="*/ 68 w 116"/>
                <a:gd name="T21" fmla="*/ 93 h 105"/>
                <a:gd name="T22" fmla="*/ 72 w 116"/>
                <a:gd name="T23" fmla="*/ 94 h 105"/>
                <a:gd name="T24" fmla="*/ 101 w 116"/>
                <a:gd name="T25" fmla="*/ 65 h 105"/>
                <a:gd name="T26" fmla="*/ 106 w 116"/>
                <a:gd name="T27" fmla="*/ 65 h 105"/>
                <a:gd name="T28" fmla="*/ 116 w 116"/>
                <a:gd name="T29" fmla="*/ 80 h 105"/>
                <a:gd name="T30" fmla="*/ 116 w 116"/>
                <a:gd name="T31" fmla="*/ 0 h 105"/>
                <a:gd name="T32" fmla="*/ 112 w 116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5">
                  <a:moveTo>
                    <a:pt x="112" y="0"/>
                  </a:moveTo>
                  <a:cubicBezTo>
                    <a:pt x="110" y="0"/>
                    <a:pt x="106" y="0"/>
                    <a:pt x="10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3" y="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2"/>
                    <a:pt x="0" y="65"/>
                    <a:pt x="0" y="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4"/>
                    <a:pt x="2" y="105"/>
                    <a:pt x="4" y="10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5" y="66"/>
                    <a:pt x="57" y="66"/>
                    <a:pt x="58" y="69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5"/>
                    <a:pt x="71" y="96"/>
                    <a:pt x="72" y="9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3"/>
                    <a:pt x="105" y="63"/>
                    <a:pt x="106" y="6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49" name="Freeform 112"/>
            <p:cNvSpPr>
              <a:spLocks/>
            </p:cNvSpPr>
            <p:nvPr userDrawn="1"/>
          </p:nvSpPr>
          <p:spPr bwMode="auto">
            <a:xfrm>
              <a:off x="6108700" y="5278440"/>
              <a:ext cx="393700" cy="403225"/>
            </a:xfrm>
            <a:custGeom>
              <a:avLst/>
              <a:gdLst>
                <a:gd name="T0" fmla="*/ 122 w 124"/>
                <a:gd name="T1" fmla="*/ 75 h 127"/>
                <a:gd name="T2" fmla="*/ 82 w 124"/>
                <a:gd name="T3" fmla="*/ 4 h 127"/>
                <a:gd name="T4" fmla="*/ 76 w 124"/>
                <a:gd name="T5" fmla="*/ 0 h 127"/>
                <a:gd name="T6" fmla="*/ 11 w 124"/>
                <a:gd name="T7" fmla="*/ 0 h 127"/>
                <a:gd name="T8" fmla="*/ 3 w 124"/>
                <a:gd name="T9" fmla="*/ 0 h 127"/>
                <a:gd name="T10" fmla="*/ 0 w 124"/>
                <a:gd name="T11" fmla="*/ 0 h 127"/>
                <a:gd name="T12" fmla="*/ 0 w 124"/>
                <a:gd name="T13" fmla="*/ 80 h 127"/>
                <a:gd name="T14" fmla="*/ 14 w 124"/>
                <a:gd name="T15" fmla="*/ 101 h 127"/>
                <a:gd name="T16" fmla="*/ 19 w 124"/>
                <a:gd name="T17" fmla="*/ 101 h 127"/>
                <a:gd name="T18" fmla="*/ 45 w 124"/>
                <a:gd name="T19" fmla="*/ 68 h 127"/>
                <a:gd name="T20" fmla="*/ 50 w 124"/>
                <a:gd name="T21" fmla="*/ 68 h 127"/>
                <a:gd name="T22" fmla="*/ 84 w 124"/>
                <a:gd name="T23" fmla="*/ 125 h 127"/>
                <a:gd name="T24" fmla="*/ 87 w 124"/>
                <a:gd name="T25" fmla="*/ 124 h 127"/>
                <a:gd name="T26" fmla="*/ 92 w 124"/>
                <a:gd name="T27" fmla="*/ 72 h 127"/>
                <a:gd name="T28" fmla="*/ 95 w 124"/>
                <a:gd name="T29" fmla="*/ 71 h 127"/>
                <a:gd name="T30" fmla="*/ 117 w 124"/>
                <a:gd name="T31" fmla="*/ 93 h 127"/>
                <a:gd name="T32" fmla="*/ 121 w 124"/>
                <a:gd name="T33" fmla="*/ 92 h 127"/>
                <a:gd name="T34" fmla="*/ 123 w 124"/>
                <a:gd name="T35" fmla="*/ 83 h 127"/>
                <a:gd name="T36" fmla="*/ 122 w 124"/>
                <a:gd name="T37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7">
                  <a:moveTo>
                    <a:pt x="122" y="75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3"/>
                    <a:pt x="17" y="103"/>
                    <a:pt x="19" y="101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6"/>
                    <a:pt x="48" y="66"/>
                    <a:pt x="50" y="6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7"/>
                    <a:pt x="87" y="127"/>
                    <a:pt x="87" y="124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0"/>
                    <a:pt x="93" y="70"/>
                    <a:pt x="95" y="71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9" y="95"/>
                    <a:pt x="121" y="94"/>
                    <a:pt x="121" y="9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1"/>
                    <a:pt x="124" y="77"/>
                    <a:pt x="122" y="75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50" name="그룹 649"/>
          <p:cNvGrpSpPr/>
          <p:nvPr userDrawn="1"/>
        </p:nvGrpSpPr>
        <p:grpSpPr>
          <a:xfrm rot="19144841">
            <a:off x="3740755" y="111019"/>
            <a:ext cx="933450" cy="1782763"/>
            <a:chOff x="3079750" y="4349752"/>
            <a:chExt cx="933450" cy="1782763"/>
          </a:xfrm>
        </p:grpSpPr>
        <p:sp>
          <p:nvSpPr>
            <p:cNvPr id="651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2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3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4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5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6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7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8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59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0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1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2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663" name="그룹 662"/>
          <p:cNvGrpSpPr/>
          <p:nvPr userDrawn="1"/>
        </p:nvGrpSpPr>
        <p:grpSpPr>
          <a:xfrm>
            <a:off x="609600" y="265199"/>
            <a:ext cx="717550" cy="1065213"/>
            <a:chOff x="711200" y="546101"/>
            <a:chExt cx="717550" cy="1065213"/>
          </a:xfrm>
        </p:grpSpPr>
        <p:sp>
          <p:nvSpPr>
            <p:cNvPr id="664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5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6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7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8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69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0" name="Freeform 131"/>
            <p:cNvSpPr>
              <a:spLocks/>
            </p:cNvSpPr>
            <p:nvPr userDrawn="1"/>
          </p:nvSpPr>
          <p:spPr bwMode="auto">
            <a:xfrm>
              <a:off x="749300" y="1074739"/>
              <a:ext cx="355600" cy="536575"/>
            </a:xfrm>
            <a:custGeom>
              <a:avLst/>
              <a:gdLst>
                <a:gd name="T0" fmla="*/ 50 w 112"/>
                <a:gd name="T1" fmla="*/ 0 h 169"/>
                <a:gd name="T2" fmla="*/ 26 w 112"/>
                <a:gd name="T3" fmla="*/ 151 h 169"/>
                <a:gd name="T4" fmla="*/ 112 w 112"/>
                <a:gd name="T5" fmla="*/ 169 h 169"/>
                <a:gd name="T6" fmla="*/ 112 w 112"/>
                <a:gd name="T7" fmla="*/ 0 h 169"/>
                <a:gd name="T8" fmla="*/ 50 w 11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9">
                  <a:moveTo>
                    <a:pt x="50" y="0"/>
                  </a:moveTo>
                  <a:cubicBezTo>
                    <a:pt x="50" y="0"/>
                    <a:pt x="0" y="68"/>
                    <a:pt x="26" y="151"/>
                  </a:cubicBezTo>
                  <a:cubicBezTo>
                    <a:pt x="26" y="151"/>
                    <a:pt x="63" y="168"/>
                    <a:pt x="112" y="169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1" name="Freeform 132"/>
            <p:cNvSpPr>
              <a:spLocks/>
            </p:cNvSpPr>
            <p:nvPr userDrawn="1"/>
          </p:nvSpPr>
          <p:spPr bwMode="auto">
            <a:xfrm>
              <a:off x="1104900" y="1074739"/>
              <a:ext cx="323850" cy="536575"/>
            </a:xfrm>
            <a:custGeom>
              <a:avLst/>
              <a:gdLst>
                <a:gd name="T0" fmla="*/ 60 w 102"/>
                <a:gd name="T1" fmla="*/ 0 h 169"/>
                <a:gd name="T2" fmla="*/ 0 w 102"/>
                <a:gd name="T3" fmla="*/ 0 h 169"/>
                <a:gd name="T4" fmla="*/ 0 w 102"/>
                <a:gd name="T5" fmla="*/ 169 h 169"/>
                <a:gd name="T6" fmla="*/ 79 w 102"/>
                <a:gd name="T7" fmla="*/ 152 h 169"/>
                <a:gd name="T8" fmla="*/ 60 w 10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9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52" y="165"/>
                    <a:pt x="79" y="152"/>
                  </a:cubicBezTo>
                  <a:cubicBezTo>
                    <a:pt x="79" y="152"/>
                    <a:pt x="102" y="115"/>
                    <a:pt x="60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2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3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4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5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6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7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8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79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0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1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2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3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4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5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6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7" name="Freeform 148"/>
            <p:cNvSpPr>
              <a:spLocks/>
            </p:cNvSpPr>
            <p:nvPr userDrawn="1"/>
          </p:nvSpPr>
          <p:spPr bwMode="auto">
            <a:xfrm>
              <a:off x="1114425" y="1074739"/>
              <a:ext cx="247650" cy="333375"/>
            </a:xfrm>
            <a:custGeom>
              <a:avLst/>
              <a:gdLst>
                <a:gd name="T0" fmla="*/ 58 w 78"/>
                <a:gd name="T1" fmla="*/ 0 h 105"/>
                <a:gd name="T2" fmla="*/ 26 w 78"/>
                <a:gd name="T3" fmla="*/ 58 h 105"/>
                <a:gd name="T4" fmla="*/ 5 w 78"/>
                <a:gd name="T5" fmla="*/ 92 h 105"/>
                <a:gd name="T6" fmla="*/ 36 w 78"/>
                <a:gd name="T7" fmla="*/ 101 h 105"/>
                <a:gd name="T8" fmla="*/ 76 w 78"/>
                <a:gd name="T9" fmla="*/ 51 h 105"/>
                <a:gd name="T10" fmla="*/ 59 w 78"/>
                <a:gd name="T11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5">
                  <a:moveTo>
                    <a:pt x="58" y="0"/>
                  </a:moveTo>
                  <a:cubicBezTo>
                    <a:pt x="46" y="19"/>
                    <a:pt x="51" y="32"/>
                    <a:pt x="26" y="58"/>
                  </a:cubicBezTo>
                  <a:cubicBezTo>
                    <a:pt x="19" y="65"/>
                    <a:pt x="0" y="80"/>
                    <a:pt x="5" y="92"/>
                  </a:cubicBezTo>
                  <a:cubicBezTo>
                    <a:pt x="11" y="105"/>
                    <a:pt x="26" y="104"/>
                    <a:pt x="36" y="101"/>
                  </a:cubicBezTo>
                  <a:cubicBezTo>
                    <a:pt x="55" y="94"/>
                    <a:pt x="72" y="74"/>
                    <a:pt x="76" y="51"/>
                  </a:cubicBezTo>
                  <a:cubicBezTo>
                    <a:pt x="78" y="36"/>
                    <a:pt x="76" y="3"/>
                    <a:pt x="5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8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89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688" name="그룹 3687"/>
          <p:cNvGrpSpPr/>
          <p:nvPr userDrawn="1"/>
        </p:nvGrpSpPr>
        <p:grpSpPr>
          <a:xfrm>
            <a:off x="9817100" y="5540375"/>
            <a:ext cx="1989138" cy="703263"/>
            <a:chOff x="9817100" y="5540375"/>
            <a:chExt cx="1989138" cy="703263"/>
          </a:xfrm>
        </p:grpSpPr>
        <p:sp>
          <p:nvSpPr>
            <p:cNvPr id="3513" name="Freeform 484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14 w 349"/>
                <a:gd name="T5" fmla="*/ 1 h 96"/>
                <a:gd name="T6" fmla="*/ 314 w 349"/>
                <a:gd name="T7" fmla="*/ 1 h 96"/>
                <a:gd name="T8" fmla="*/ 297 w 349"/>
                <a:gd name="T9" fmla="*/ 1 h 96"/>
                <a:gd name="T10" fmla="*/ 290 w 349"/>
                <a:gd name="T11" fmla="*/ 1 h 96"/>
                <a:gd name="T12" fmla="*/ 275 w 349"/>
                <a:gd name="T13" fmla="*/ 1 h 96"/>
                <a:gd name="T14" fmla="*/ 259 w 349"/>
                <a:gd name="T15" fmla="*/ 1 h 96"/>
                <a:gd name="T16" fmla="*/ 241 w 349"/>
                <a:gd name="T17" fmla="*/ 1 h 96"/>
                <a:gd name="T18" fmla="*/ 223 w 349"/>
                <a:gd name="T19" fmla="*/ 1 h 96"/>
                <a:gd name="T20" fmla="*/ 205 w 349"/>
                <a:gd name="T21" fmla="*/ 1 h 96"/>
                <a:gd name="T22" fmla="*/ 187 w 349"/>
                <a:gd name="T23" fmla="*/ 1 h 96"/>
                <a:gd name="T24" fmla="*/ 169 w 349"/>
                <a:gd name="T25" fmla="*/ 2 h 96"/>
                <a:gd name="T26" fmla="*/ 152 w 349"/>
                <a:gd name="T27" fmla="*/ 2 h 96"/>
                <a:gd name="T28" fmla="*/ 136 w 349"/>
                <a:gd name="T29" fmla="*/ 2 h 96"/>
                <a:gd name="T30" fmla="*/ 120 w 349"/>
                <a:gd name="T31" fmla="*/ 2 h 96"/>
                <a:gd name="T32" fmla="*/ 107 w 349"/>
                <a:gd name="T33" fmla="*/ 2 h 96"/>
                <a:gd name="T34" fmla="*/ 95 w 349"/>
                <a:gd name="T35" fmla="*/ 2 h 96"/>
                <a:gd name="T36" fmla="*/ 87 w 349"/>
                <a:gd name="T37" fmla="*/ 2 h 96"/>
                <a:gd name="T38" fmla="*/ 81 w 349"/>
                <a:gd name="T39" fmla="*/ 2 h 96"/>
                <a:gd name="T40" fmla="*/ 78 w 349"/>
                <a:gd name="T41" fmla="*/ 2 h 96"/>
                <a:gd name="T42" fmla="*/ 77 w 349"/>
                <a:gd name="T43" fmla="*/ 2 h 96"/>
                <a:gd name="T44" fmla="*/ 0 w 349"/>
                <a:gd name="T45" fmla="*/ 29 h 96"/>
                <a:gd name="T46" fmla="*/ 0 w 349"/>
                <a:gd name="T47" fmla="*/ 31 h 96"/>
                <a:gd name="T48" fmla="*/ 0 w 349"/>
                <a:gd name="T49" fmla="*/ 39 h 96"/>
                <a:gd name="T50" fmla="*/ 1 w 349"/>
                <a:gd name="T51" fmla="*/ 66 h 96"/>
                <a:gd name="T52" fmla="*/ 1 w 349"/>
                <a:gd name="T53" fmla="*/ 68 h 96"/>
                <a:gd name="T54" fmla="*/ 1 w 349"/>
                <a:gd name="T55" fmla="*/ 74 h 96"/>
                <a:gd name="T56" fmla="*/ 28 w 349"/>
                <a:gd name="T57" fmla="*/ 96 h 96"/>
                <a:gd name="T58" fmla="*/ 322 w 349"/>
                <a:gd name="T59" fmla="*/ 94 h 96"/>
                <a:gd name="T60" fmla="*/ 349 w 349"/>
                <a:gd name="T61" fmla="*/ 66 h 96"/>
                <a:gd name="T62" fmla="*/ 349 w 349"/>
                <a:gd name="T63" fmla="*/ 27 h 96"/>
                <a:gd name="T64" fmla="*/ 349 w 349"/>
                <a:gd name="T6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1" y="1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4" name="Freeform 485"/>
            <p:cNvSpPr>
              <a:spLocks/>
            </p:cNvSpPr>
            <p:nvPr userDrawn="1"/>
          </p:nvSpPr>
          <p:spPr bwMode="auto">
            <a:xfrm>
              <a:off x="10294938" y="5540375"/>
              <a:ext cx="1163638" cy="373063"/>
            </a:xfrm>
            <a:custGeom>
              <a:avLst/>
              <a:gdLst>
                <a:gd name="T0" fmla="*/ 77 w 349"/>
                <a:gd name="T1" fmla="*/ 85 h 111"/>
                <a:gd name="T2" fmla="*/ 78 w 349"/>
                <a:gd name="T3" fmla="*/ 85 h 111"/>
                <a:gd name="T4" fmla="*/ 81 w 349"/>
                <a:gd name="T5" fmla="*/ 85 h 111"/>
                <a:gd name="T6" fmla="*/ 87 w 349"/>
                <a:gd name="T7" fmla="*/ 85 h 111"/>
                <a:gd name="T8" fmla="*/ 95 w 349"/>
                <a:gd name="T9" fmla="*/ 85 h 111"/>
                <a:gd name="T10" fmla="*/ 107 w 349"/>
                <a:gd name="T11" fmla="*/ 85 h 111"/>
                <a:gd name="T12" fmla="*/ 120 w 349"/>
                <a:gd name="T13" fmla="*/ 85 h 111"/>
                <a:gd name="T14" fmla="*/ 136 w 349"/>
                <a:gd name="T15" fmla="*/ 85 h 111"/>
                <a:gd name="T16" fmla="*/ 152 w 349"/>
                <a:gd name="T17" fmla="*/ 85 h 111"/>
                <a:gd name="T18" fmla="*/ 169 w 349"/>
                <a:gd name="T19" fmla="*/ 85 h 111"/>
                <a:gd name="T20" fmla="*/ 187 w 349"/>
                <a:gd name="T21" fmla="*/ 84 h 111"/>
                <a:gd name="T22" fmla="*/ 205 w 349"/>
                <a:gd name="T23" fmla="*/ 84 h 111"/>
                <a:gd name="T24" fmla="*/ 223 w 349"/>
                <a:gd name="T25" fmla="*/ 84 h 111"/>
                <a:gd name="T26" fmla="*/ 241 w 349"/>
                <a:gd name="T27" fmla="*/ 84 h 111"/>
                <a:gd name="T28" fmla="*/ 259 w 349"/>
                <a:gd name="T29" fmla="*/ 84 h 111"/>
                <a:gd name="T30" fmla="*/ 275 w 349"/>
                <a:gd name="T31" fmla="*/ 84 h 111"/>
                <a:gd name="T32" fmla="*/ 290 w 349"/>
                <a:gd name="T33" fmla="*/ 84 h 111"/>
                <a:gd name="T34" fmla="*/ 297 w 349"/>
                <a:gd name="T35" fmla="*/ 84 h 111"/>
                <a:gd name="T36" fmla="*/ 314 w 349"/>
                <a:gd name="T37" fmla="*/ 84 h 111"/>
                <a:gd name="T38" fmla="*/ 314 w 349"/>
                <a:gd name="T39" fmla="*/ 84 h 111"/>
                <a:gd name="T40" fmla="*/ 349 w 349"/>
                <a:gd name="T41" fmla="*/ 84 h 111"/>
                <a:gd name="T42" fmla="*/ 349 w 349"/>
                <a:gd name="T43" fmla="*/ 76 h 111"/>
                <a:gd name="T44" fmla="*/ 348 w 349"/>
                <a:gd name="T45" fmla="*/ 61 h 111"/>
                <a:gd name="T46" fmla="*/ 343 w 349"/>
                <a:gd name="T47" fmla="*/ 14 h 111"/>
                <a:gd name="T48" fmla="*/ 328 w 349"/>
                <a:gd name="T49" fmla="*/ 0 h 111"/>
                <a:gd name="T50" fmla="*/ 28 w 349"/>
                <a:gd name="T51" fmla="*/ 2 h 111"/>
                <a:gd name="T52" fmla="*/ 12 w 349"/>
                <a:gd name="T53" fmla="*/ 15 h 111"/>
                <a:gd name="T54" fmla="*/ 3 w 349"/>
                <a:gd name="T55" fmla="*/ 59 h 111"/>
                <a:gd name="T56" fmla="*/ 1 w 349"/>
                <a:gd name="T57" fmla="*/ 67 h 111"/>
                <a:gd name="T58" fmla="*/ 1 w 349"/>
                <a:gd name="T59" fmla="*/ 67 h 111"/>
                <a:gd name="T60" fmla="*/ 1 w 349"/>
                <a:gd name="T61" fmla="*/ 69 h 111"/>
                <a:gd name="T62" fmla="*/ 0 w 349"/>
                <a:gd name="T63" fmla="*/ 78 h 111"/>
                <a:gd name="T64" fmla="*/ 0 w 349"/>
                <a:gd name="T65" fmla="*/ 92 h 111"/>
                <a:gd name="T66" fmla="*/ 0 w 349"/>
                <a:gd name="T67" fmla="*/ 96 h 111"/>
                <a:gd name="T68" fmla="*/ 0 w 349"/>
                <a:gd name="T69" fmla="*/ 103 h 111"/>
                <a:gd name="T70" fmla="*/ 0 w 349"/>
                <a:gd name="T71" fmla="*/ 103 h 111"/>
                <a:gd name="T72" fmla="*/ 0 w 349"/>
                <a:gd name="T73" fmla="*/ 107 h 111"/>
                <a:gd name="T74" fmla="*/ 1 w 349"/>
                <a:gd name="T75" fmla="*/ 111 h 111"/>
                <a:gd name="T76" fmla="*/ 77 w 349"/>
                <a:gd name="T7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9" h="111">
                  <a:moveTo>
                    <a:pt x="77" y="85"/>
                  </a:moveTo>
                  <a:cubicBezTo>
                    <a:pt x="77" y="85"/>
                    <a:pt x="78" y="85"/>
                    <a:pt x="78" y="85"/>
                  </a:cubicBezTo>
                  <a:cubicBezTo>
                    <a:pt x="79" y="85"/>
                    <a:pt x="80" y="85"/>
                    <a:pt x="81" y="85"/>
                  </a:cubicBezTo>
                  <a:cubicBezTo>
                    <a:pt x="83" y="85"/>
                    <a:pt x="85" y="85"/>
                    <a:pt x="87" y="85"/>
                  </a:cubicBezTo>
                  <a:cubicBezTo>
                    <a:pt x="90" y="85"/>
                    <a:pt x="93" y="85"/>
                    <a:pt x="95" y="85"/>
                  </a:cubicBezTo>
                  <a:cubicBezTo>
                    <a:pt x="99" y="85"/>
                    <a:pt x="103" y="85"/>
                    <a:pt x="107" y="85"/>
                  </a:cubicBezTo>
                  <a:cubicBezTo>
                    <a:pt x="111" y="85"/>
                    <a:pt x="116" y="85"/>
                    <a:pt x="120" y="85"/>
                  </a:cubicBezTo>
                  <a:cubicBezTo>
                    <a:pt x="126" y="85"/>
                    <a:pt x="131" y="85"/>
                    <a:pt x="136" y="85"/>
                  </a:cubicBezTo>
                  <a:cubicBezTo>
                    <a:pt x="141" y="85"/>
                    <a:pt x="146" y="85"/>
                    <a:pt x="152" y="85"/>
                  </a:cubicBezTo>
                  <a:cubicBezTo>
                    <a:pt x="158" y="85"/>
                    <a:pt x="163" y="85"/>
                    <a:pt x="169" y="85"/>
                  </a:cubicBezTo>
                  <a:cubicBezTo>
                    <a:pt x="175" y="85"/>
                    <a:pt x="181" y="85"/>
                    <a:pt x="187" y="84"/>
                  </a:cubicBezTo>
                  <a:cubicBezTo>
                    <a:pt x="193" y="84"/>
                    <a:pt x="199" y="84"/>
                    <a:pt x="205" y="84"/>
                  </a:cubicBezTo>
                  <a:cubicBezTo>
                    <a:pt x="211" y="84"/>
                    <a:pt x="217" y="84"/>
                    <a:pt x="223" y="84"/>
                  </a:cubicBezTo>
                  <a:cubicBezTo>
                    <a:pt x="229" y="84"/>
                    <a:pt x="235" y="84"/>
                    <a:pt x="241" y="84"/>
                  </a:cubicBezTo>
                  <a:cubicBezTo>
                    <a:pt x="247" y="84"/>
                    <a:pt x="253" y="84"/>
                    <a:pt x="259" y="84"/>
                  </a:cubicBezTo>
                  <a:cubicBezTo>
                    <a:pt x="264" y="84"/>
                    <a:pt x="269" y="84"/>
                    <a:pt x="275" y="84"/>
                  </a:cubicBezTo>
                  <a:cubicBezTo>
                    <a:pt x="280" y="84"/>
                    <a:pt x="285" y="84"/>
                    <a:pt x="290" y="84"/>
                  </a:cubicBezTo>
                  <a:cubicBezTo>
                    <a:pt x="292" y="84"/>
                    <a:pt x="294" y="84"/>
                    <a:pt x="297" y="84"/>
                  </a:cubicBezTo>
                  <a:cubicBezTo>
                    <a:pt x="303" y="84"/>
                    <a:pt x="308" y="84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1"/>
                    <a:pt x="349" y="66"/>
                    <a:pt x="348" y="61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2" y="6"/>
                    <a:pt x="335" y="0"/>
                    <a:pt x="3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1" y="2"/>
                    <a:pt x="13" y="8"/>
                    <a:pt x="12" y="15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2"/>
                    <a:pt x="1" y="64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0" y="72"/>
                    <a:pt x="0" y="75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6"/>
                    <a:pt x="0" y="107"/>
                  </a:cubicBezTo>
                  <a:cubicBezTo>
                    <a:pt x="0" y="108"/>
                    <a:pt x="1" y="110"/>
                    <a:pt x="1" y="111"/>
                  </a:cubicBezTo>
                  <a:cubicBezTo>
                    <a:pt x="12" y="101"/>
                    <a:pt x="38" y="83"/>
                    <a:pt x="77" y="85"/>
                  </a:cubicBezTo>
                  <a:close/>
                </a:path>
              </a:pathLst>
            </a:custGeom>
            <a:solidFill>
              <a:srgbClr val="F8C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5" name="Freeform 486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49 w 349"/>
                <a:gd name="T5" fmla="*/ 1 h 96"/>
                <a:gd name="T6" fmla="*/ 314 w 349"/>
                <a:gd name="T7" fmla="*/ 1 h 96"/>
                <a:gd name="T8" fmla="*/ 314 w 349"/>
                <a:gd name="T9" fmla="*/ 1 h 96"/>
                <a:gd name="T10" fmla="*/ 297 w 349"/>
                <a:gd name="T11" fmla="*/ 1 h 96"/>
                <a:gd name="T12" fmla="*/ 290 w 349"/>
                <a:gd name="T13" fmla="*/ 1 h 96"/>
                <a:gd name="T14" fmla="*/ 275 w 349"/>
                <a:gd name="T15" fmla="*/ 1 h 96"/>
                <a:gd name="T16" fmla="*/ 259 w 349"/>
                <a:gd name="T17" fmla="*/ 1 h 96"/>
                <a:gd name="T18" fmla="*/ 241 w 349"/>
                <a:gd name="T19" fmla="*/ 1 h 96"/>
                <a:gd name="T20" fmla="*/ 223 w 349"/>
                <a:gd name="T21" fmla="*/ 1 h 96"/>
                <a:gd name="T22" fmla="*/ 205 w 349"/>
                <a:gd name="T23" fmla="*/ 1 h 96"/>
                <a:gd name="T24" fmla="*/ 187 w 349"/>
                <a:gd name="T25" fmla="*/ 1 h 96"/>
                <a:gd name="T26" fmla="*/ 169 w 349"/>
                <a:gd name="T27" fmla="*/ 2 h 96"/>
                <a:gd name="T28" fmla="*/ 152 w 349"/>
                <a:gd name="T29" fmla="*/ 2 h 96"/>
                <a:gd name="T30" fmla="*/ 136 w 349"/>
                <a:gd name="T31" fmla="*/ 2 h 96"/>
                <a:gd name="T32" fmla="*/ 120 w 349"/>
                <a:gd name="T33" fmla="*/ 2 h 96"/>
                <a:gd name="T34" fmla="*/ 107 w 349"/>
                <a:gd name="T35" fmla="*/ 2 h 96"/>
                <a:gd name="T36" fmla="*/ 95 w 349"/>
                <a:gd name="T37" fmla="*/ 2 h 96"/>
                <a:gd name="T38" fmla="*/ 87 w 349"/>
                <a:gd name="T39" fmla="*/ 2 h 96"/>
                <a:gd name="T40" fmla="*/ 81 w 349"/>
                <a:gd name="T41" fmla="*/ 2 h 96"/>
                <a:gd name="T42" fmla="*/ 78 w 349"/>
                <a:gd name="T43" fmla="*/ 2 h 96"/>
                <a:gd name="T44" fmla="*/ 77 w 349"/>
                <a:gd name="T45" fmla="*/ 2 h 96"/>
                <a:gd name="T46" fmla="*/ 1 w 349"/>
                <a:gd name="T47" fmla="*/ 28 h 96"/>
                <a:gd name="T48" fmla="*/ 0 w 349"/>
                <a:gd name="T49" fmla="*/ 29 h 96"/>
                <a:gd name="T50" fmla="*/ 0 w 349"/>
                <a:gd name="T51" fmla="*/ 31 h 96"/>
                <a:gd name="T52" fmla="*/ 0 w 349"/>
                <a:gd name="T53" fmla="*/ 39 h 96"/>
                <a:gd name="T54" fmla="*/ 3 w 349"/>
                <a:gd name="T55" fmla="*/ 38 h 96"/>
                <a:gd name="T56" fmla="*/ 18 w 349"/>
                <a:gd name="T57" fmla="*/ 53 h 96"/>
                <a:gd name="T58" fmla="*/ 4 w 349"/>
                <a:gd name="T59" fmla="*/ 67 h 96"/>
                <a:gd name="T60" fmla="*/ 1 w 349"/>
                <a:gd name="T61" fmla="*/ 67 h 96"/>
                <a:gd name="T62" fmla="*/ 1 w 349"/>
                <a:gd name="T63" fmla="*/ 68 h 96"/>
                <a:gd name="T64" fmla="*/ 1 w 349"/>
                <a:gd name="T65" fmla="*/ 74 h 96"/>
                <a:gd name="T66" fmla="*/ 28 w 349"/>
                <a:gd name="T67" fmla="*/ 96 h 96"/>
                <a:gd name="T68" fmla="*/ 322 w 349"/>
                <a:gd name="T69" fmla="*/ 94 h 96"/>
                <a:gd name="T70" fmla="*/ 349 w 349"/>
                <a:gd name="T71" fmla="*/ 66 h 96"/>
                <a:gd name="T72" fmla="*/ 349 w 349"/>
                <a:gd name="T73" fmla="*/ 27 h 96"/>
                <a:gd name="T74" fmla="*/ 349 w 349"/>
                <a:gd name="T7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2" y="1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11" y="38"/>
                    <a:pt x="18" y="45"/>
                    <a:pt x="18" y="53"/>
                  </a:cubicBezTo>
                  <a:cubicBezTo>
                    <a:pt x="18" y="60"/>
                    <a:pt x="12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6" name="Freeform 487"/>
            <p:cNvSpPr>
              <a:spLocks/>
            </p:cNvSpPr>
            <p:nvPr userDrawn="1"/>
          </p:nvSpPr>
          <p:spPr bwMode="auto">
            <a:xfrm>
              <a:off x="10294938" y="5946775"/>
              <a:ext cx="58738" cy="98425"/>
            </a:xfrm>
            <a:custGeom>
              <a:avLst/>
              <a:gdLst>
                <a:gd name="T0" fmla="*/ 18 w 18"/>
                <a:gd name="T1" fmla="*/ 15 h 29"/>
                <a:gd name="T2" fmla="*/ 3 w 18"/>
                <a:gd name="T3" fmla="*/ 0 h 29"/>
                <a:gd name="T4" fmla="*/ 0 w 18"/>
                <a:gd name="T5" fmla="*/ 1 h 29"/>
                <a:gd name="T6" fmla="*/ 0 w 18"/>
                <a:gd name="T7" fmla="*/ 1 h 29"/>
                <a:gd name="T8" fmla="*/ 0 w 18"/>
                <a:gd name="T9" fmla="*/ 8 h 29"/>
                <a:gd name="T10" fmla="*/ 4 w 18"/>
                <a:gd name="T11" fmla="*/ 7 h 29"/>
                <a:gd name="T12" fmla="*/ 11 w 18"/>
                <a:gd name="T13" fmla="*/ 15 h 29"/>
                <a:gd name="T14" fmla="*/ 4 w 18"/>
                <a:gd name="T15" fmla="*/ 22 h 29"/>
                <a:gd name="T16" fmla="*/ 0 w 18"/>
                <a:gd name="T17" fmla="*/ 22 h 29"/>
                <a:gd name="T18" fmla="*/ 1 w 18"/>
                <a:gd name="T19" fmla="*/ 28 h 29"/>
                <a:gd name="T20" fmla="*/ 1 w 18"/>
                <a:gd name="T21" fmla="*/ 29 h 29"/>
                <a:gd name="T22" fmla="*/ 4 w 18"/>
                <a:gd name="T23" fmla="*/ 29 h 29"/>
                <a:gd name="T24" fmla="*/ 18 w 18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18" y="15"/>
                  </a:moveTo>
                  <a:cubicBezTo>
                    <a:pt x="18" y="7"/>
                    <a:pt x="11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8" y="7"/>
                    <a:pt x="11" y="10"/>
                    <a:pt x="11" y="15"/>
                  </a:cubicBezTo>
                  <a:cubicBezTo>
                    <a:pt x="11" y="19"/>
                    <a:pt x="8" y="22"/>
                    <a:pt x="4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12" y="29"/>
                    <a:pt x="18" y="22"/>
                    <a:pt x="18" y="15"/>
                  </a:cubicBezTo>
                  <a:close/>
                </a:path>
              </a:pathLst>
            </a:custGeom>
            <a:solidFill>
              <a:srgbClr val="FB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7" name="Freeform 488"/>
            <p:cNvSpPr>
              <a:spLocks/>
            </p:cNvSpPr>
            <p:nvPr userDrawn="1"/>
          </p:nvSpPr>
          <p:spPr bwMode="auto">
            <a:xfrm>
              <a:off x="10294938" y="5970588"/>
              <a:ext cx="36513" cy="50800"/>
            </a:xfrm>
            <a:custGeom>
              <a:avLst/>
              <a:gdLst>
                <a:gd name="T0" fmla="*/ 11 w 11"/>
                <a:gd name="T1" fmla="*/ 8 h 15"/>
                <a:gd name="T2" fmla="*/ 4 w 11"/>
                <a:gd name="T3" fmla="*/ 0 h 15"/>
                <a:gd name="T4" fmla="*/ 0 w 11"/>
                <a:gd name="T5" fmla="*/ 1 h 15"/>
                <a:gd name="T6" fmla="*/ 0 w 11"/>
                <a:gd name="T7" fmla="*/ 15 h 15"/>
                <a:gd name="T8" fmla="*/ 4 w 11"/>
                <a:gd name="T9" fmla="*/ 15 h 15"/>
                <a:gd name="T10" fmla="*/ 11 w 11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8"/>
                  </a:moveTo>
                  <a:cubicBezTo>
                    <a:pt x="11" y="3"/>
                    <a:pt x="8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8" y="15"/>
                    <a:pt x="11" y="12"/>
                    <a:pt x="11" y="8"/>
                  </a:cubicBez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8" name="Freeform 489"/>
            <p:cNvSpPr>
              <a:spLocks/>
            </p:cNvSpPr>
            <p:nvPr userDrawn="1"/>
          </p:nvSpPr>
          <p:spPr bwMode="auto">
            <a:xfrm>
              <a:off x="10580688" y="5621338"/>
              <a:ext cx="166688" cy="134938"/>
            </a:xfrm>
            <a:custGeom>
              <a:avLst/>
              <a:gdLst>
                <a:gd name="T0" fmla="*/ 50 w 50"/>
                <a:gd name="T1" fmla="*/ 32 h 40"/>
                <a:gd name="T2" fmla="*/ 43 w 50"/>
                <a:gd name="T3" fmla="*/ 39 h 40"/>
                <a:gd name="T4" fmla="*/ 7 w 50"/>
                <a:gd name="T5" fmla="*/ 40 h 40"/>
                <a:gd name="T6" fmla="*/ 0 w 50"/>
                <a:gd name="T7" fmla="*/ 32 h 40"/>
                <a:gd name="T8" fmla="*/ 0 w 50"/>
                <a:gd name="T9" fmla="*/ 8 h 40"/>
                <a:gd name="T10" fmla="*/ 7 w 50"/>
                <a:gd name="T11" fmla="*/ 0 h 40"/>
                <a:gd name="T12" fmla="*/ 43 w 50"/>
                <a:gd name="T13" fmla="*/ 0 h 40"/>
                <a:gd name="T14" fmla="*/ 50 w 50"/>
                <a:gd name="T15" fmla="*/ 8 h 40"/>
                <a:gd name="T16" fmla="*/ 50 w 50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0">
                  <a:moveTo>
                    <a:pt x="50" y="32"/>
                  </a:moveTo>
                  <a:cubicBezTo>
                    <a:pt x="50" y="36"/>
                    <a:pt x="47" y="39"/>
                    <a:pt x="43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50" y="8"/>
                  </a:cubicBezTo>
                  <a:lnTo>
                    <a:pt x="5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9" name="Freeform 490"/>
            <p:cNvSpPr>
              <a:spLocks/>
            </p:cNvSpPr>
            <p:nvPr userDrawn="1"/>
          </p:nvSpPr>
          <p:spPr bwMode="auto">
            <a:xfrm>
              <a:off x="10825163" y="5621338"/>
              <a:ext cx="157163" cy="130175"/>
            </a:xfrm>
            <a:custGeom>
              <a:avLst/>
              <a:gdLst>
                <a:gd name="T0" fmla="*/ 47 w 47"/>
                <a:gd name="T1" fmla="*/ 32 h 39"/>
                <a:gd name="T2" fmla="*/ 41 w 47"/>
                <a:gd name="T3" fmla="*/ 39 h 39"/>
                <a:gd name="T4" fmla="*/ 6 w 47"/>
                <a:gd name="T5" fmla="*/ 39 h 39"/>
                <a:gd name="T6" fmla="*/ 0 w 47"/>
                <a:gd name="T7" fmla="*/ 32 h 39"/>
                <a:gd name="T8" fmla="*/ 0 w 47"/>
                <a:gd name="T9" fmla="*/ 8 h 39"/>
                <a:gd name="T10" fmla="*/ 6 w 47"/>
                <a:gd name="T11" fmla="*/ 0 h 39"/>
                <a:gd name="T12" fmla="*/ 41 w 47"/>
                <a:gd name="T13" fmla="*/ 0 h 39"/>
                <a:gd name="T14" fmla="*/ 47 w 47"/>
                <a:gd name="T15" fmla="*/ 7 h 39"/>
                <a:gd name="T16" fmla="*/ 47 w 47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9">
                  <a:moveTo>
                    <a:pt x="47" y="32"/>
                  </a:moveTo>
                  <a:cubicBezTo>
                    <a:pt x="47" y="36"/>
                    <a:pt x="44" y="39"/>
                    <a:pt x="4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0" name="Freeform 491"/>
            <p:cNvSpPr>
              <a:spLocks/>
            </p:cNvSpPr>
            <p:nvPr userDrawn="1"/>
          </p:nvSpPr>
          <p:spPr bwMode="auto">
            <a:xfrm>
              <a:off x="11061700" y="5618163"/>
              <a:ext cx="160338" cy="133350"/>
            </a:xfrm>
            <a:custGeom>
              <a:avLst/>
              <a:gdLst>
                <a:gd name="T0" fmla="*/ 48 w 48"/>
                <a:gd name="T1" fmla="*/ 32 h 40"/>
                <a:gd name="T2" fmla="*/ 41 w 48"/>
                <a:gd name="T3" fmla="*/ 40 h 40"/>
                <a:gd name="T4" fmla="*/ 6 w 48"/>
                <a:gd name="T5" fmla="*/ 40 h 40"/>
                <a:gd name="T6" fmla="*/ 0 w 48"/>
                <a:gd name="T7" fmla="*/ 32 h 40"/>
                <a:gd name="T8" fmla="*/ 0 w 48"/>
                <a:gd name="T9" fmla="*/ 8 h 40"/>
                <a:gd name="T10" fmla="*/ 6 w 48"/>
                <a:gd name="T11" fmla="*/ 1 h 40"/>
                <a:gd name="T12" fmla="*/ 41 w 48"/>
                <a:gd name="T13" fmla="*/ 0 h 40"/>
                <a:gd name="T14" fmla="*/ 47 w 48"/>
                <a:gd name="T15" fmla="*/ 8 h 40"/>
                <a:gd name="T16" fmla="*/ 48 w 48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cubicBezTo>
                    <a:pt x="48" y="36"/>
                    <a:pt x="45" y="40"/>
                    <a:pt x="41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4"/>
                    <a:pt x="47" y="8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1" name="Freeform 492"/>
            <p:cNvSpPr>
              <a:spLocks/>
            </p:cNvSpPr>
            <p:nvPr userDrawn="1"/>
          </p:nvSpPr>
          <p:spPr bwMode="auto">
            <a:xfrm>
              <a:off x="10304463" y="6081713"/>
              <a:ext cx="1157288" cy="60325"/>
            </a:xfrm>
            <a:custGeom>
              <a:avLst/>
              <a:gdLst>
                <a:gd name="T0" fmla="*/ 729 w 729"/>
                <a:gd name="T1" fmla="*/ 34 h 38"/>
                <a:gd name="T2" fmla="*/ 0 w 729"/>
                <a:gd name="T3" fmla="*/ 38 h 38"/>
                <a:gd name="T4" fmla="*/ 0 w 729"/>
                <a:gd name="T5" fmla="*/ 4 h 38"/>
                <a:gd name="T6" fmla="*/ 729 w 729"/>
                <a:gd name="T7" fmla="*/ 0 h 38"/>
                <a:gd name="T8" fmla="*/ 729 w 7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38">
                  <a:moveTo>
                    <a:pt x="729" y="34"/>
                  </a:moveTo>
                  <a:lnTo>
                    <a:pt x="0" y="38"/>
                  </a:lnTo>
                  <a:lnTo>
                    <a:pt x="0" y="4"/>
                  </a:lnTo>
                  <a:lnTo>
                    <a:pt x="729" y="0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2" name="Freeform 493"/>
            <p:cNvSpPr>
              <a:spLocks/>
            </p:cNvSpPr>
            <p:nvPr userDrawn="1"/>
          </p:nvSpPr>
          <p:spPr bwMode="auto">
            <a:xfrm>
              <a:off x="10301288" y="5621338"/>
              <a:ext cx="176213" cy="134938"/>
            </a:xfrm>
            <a:custGeom>
              <a:avLst/>
              <a:gdLst>
                <a:gd name="T0" fmla="*/ 45 w 53"/>
                <a:gd name="T1" fmla="*/ 40 h 40"/>
                <a:gd name="T2" fmla="*/ 53 w 53"/>
                <a:gd name="T3" fmla="*/ 32 h 40"/>
                <a:gd name="T4" fmla="*/ 52 w 53"/>
                <a:gd name="T5" fmla="*/ 8 h 40"/>
                <a:gd name="T6" fmla="*/ 45 w 53"/>
                <a:gd name="T7" fmla="*/ 0 h 40"/>
                <a:gd name="T8" fmla="*/ 8 w 53"/>
                <a:gd name="T9" fmla="*/ 1 h 40"/>
                <a:gd name="T10" fmla="*/ 1 w 53"/>
                <a:gd name="T11" fmla="*/ 36 h 40"/>
                <a:gd name="T12" fmla="*/ 0 w 53"/>
                <a:gd name="T13" fmla="*/ 40 h 40"/>
                <a:gd name="T14" fmla="*/ 2 w 53"/>
                <a:gd name="T15" fmla="*/ 40 h 40"/>
                <a:gd name="T16" fmla="*/ 45 w 5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45" y="40"/>
                  </a:moveTo>
                  <a:cubicBezTo>
                    <a:pt x="49" y="40"/>
                    <a:pt x="53" y="36"/>
                    <a:pt x="53" y="3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lnTo>
                    <a:pt x="4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3" name="Freeform 494"/>
            <p:cNvSpPr>
              <a:spLocks/>
            </p:cNvSpPr>
            <p:nvPr userDrawn="1"/>
          </p:nvSpPr>
          <p:spPr bwMode="auto">
            <a:xfrm>
              <a:off x="10283825" y="6069013"/>
              <a:ext cx="100013" cy="73025"/>
            </a:xfrm>
            <a:custGeom>
              <a:avLst/>
              <a:gdLst>
                <a:gd name="T0" fmla="*/ 30 w 30"/>
                <a:gd name="T1" fmla="*/ 20 h 22"/>
                <a:gd name="T2" fmla="*/ 29 w 30"/>
                <a:gd name="T3" fmla="*/ 22 h 22"/>
                <a:gd name="T4" fmla="*/ 2 w 30"/>
                <a:gd name="T5" fmla="*/ 22 h 22"/>
                <a:gd name="T6" fmla="*/ 0 w 30"/>
                <a:gd name="T7" fmla="*/ 20 h 22"/>
                <a:gd name="T8" fmla="*/ 0 w 30"/>
                <a:gd name="T9" fmla="*/ 2 h 22"/>
                <a:gd name="T10" fmla="*/ 2 w 30"/>
                <a:gd name="T11" fmla="*/ 0 h 22"/>
                <a:gd name="T12" fmla="*/ 28 w 30"/>
                <a:gd name="T13" fmla="*/ 0 h 22"/>
                <a:gd name="T14" fmla="*/ 30 w 30"/>
                <a:gd name="T15" fmla="*/ 2 h 22"/>
                <a:gd name="T16" fmla="*/ 30 w 3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30" y="20"/>
                  </a:moveTo>
                  <a:cubicBezTo>
                    <a:pt x="30" y="21"/>
                    <a:pt x="29" y="22"/>
                    <a:pt x="2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4" name="Freeform 495"/>
            <p:cNvSpPr>
              <a:spLocks/>
            </p:cNvSpPr>
            <p:nvPr userDrawn="1"/>
          </p:nvSpPr>
          <p:spPr bwMode="auto">
            <a:xfrm>
              <a:off x="11074400" y="6015038"/>
              <a:ext cx="187325" cy="192088"/>
            </a:xfrm>
            <a:custGeom>
              <a:avLst/>
              <a:gdLst>
                <a:gd name="T0" fmla="*/ 0 w 56"/>
                <a:gd name="T1" fmla="*/ 29 h 57"/>
                <a:gd name="T2" fmla="*/ 28 w 56"/>
                <a:gd name="T3" fmla="*/ 1 h 57"/>
                <a:gd name="T4" fmla="*/ 56 w 56"/>
                <a:gd name="T5" fmla="*/ 28 h 57"/>
                <a:gd name="T6" fmla="*/ 28 w 56"/>
                <a:gd name="T7" fmla="*/ 57 h 57"/>
                <a:gd name="T8" fmla="*/ 0 w 56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cubicBezTo>
                    <a:pt x="0" y="13"/>
                    <a:pt x="12" y="1"/>
                    <a:pt x="28" y="1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5" name="Freeform 496"/>
            <p:cNvSpPr>
              <a:spLocks noEditPoints="1"/>
            </p:cNvSpPr>
            <p:nvPr userDrawn="1"/>
          </p:nvSpPr>
          <p:spPr bwMode="auto">
            <a:xfrm>
              <a:off x="11045825" y="5984875"/>
              <a:ext cx="249238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6" name="Freeform 497"/>
            <p:cNvSpPr>
              <a:spLocks/>
            </p:cNvSpPr>
            <p:nvPr userDrawn="1"/>
          </p:nvSpPr>
          <p:spPr bwMode="auto">
            <a:xfrm>
              <a:off x="10517188" y="6024563"/>
              <a:ext cx="187325" cy="188913"/>
            </a:xfrm>
            <a:custGeom>
              <a:avLst/>
              <a:gdLst>
                <a:gd name="T0" fmla="*/ 0 w 56"/>
                <a:gd name="T1" fmla="*/ 28 h 56"/>
                <a:gd name="T2" fmla="*/ 28 w 56"/>
                <a:gd name="T3" fmla="*/ 0 h 56"/>
                <a:gd name="T4" fmla="*/ 56 w 56"/>
                <a:gd name="T5" fmla="*/ 28 h 56"/>
                <a:gd name="T6" fmla="*/ 28 w 56"/>
                <a:gd name="T7" fmla="*/ 56 h 56"/>
                <a:gd name="T8" fmla="*/ 0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ubicBezTo>
                    <a:pt x="13" y="56"/>
                    <a:pt x="0" y="43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7" name="Freeform 498"/>
            <p:cNvSpPr>
              <a:spLocks noEditPoints="1"/>
            </p:cNvSpPr>
            <p:nvPr userDrawn="1"/>
          </p:nvSpPr>
          <p:spPr bwMode="auto">
            <a:xfrm>
              <a:off x="10487025" y="5991225"/>
              <a:ext cx="250825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8" name="Freeform 499"/>
            <p:cNvSpPr>
              <a:spLocks/>
            </p:cNvSpPr>
            <p:nvPr userDrawn="1"/>
          </p:nvSpPr>
          <p:spPr bwMode="auto">
            <a:xfrm>
              <a:off x="11368088" y="5540375"/>
              <a:ext cx="90488" cy="282575"/>
            </a:xfrm>
            <a:custGeom>
              <a:avLst/>
              <a:gdLst>
                <a:gd name="T0" fmla="*/ 27 w 27"/>
                <a:gd name="T1" fmla="*/ 84 h 84"/>
                <a:gd name="T2" fmla="*/ 27 w 27"/>
                <a:gd name="T3" fmla="*/ 76 h 84"/>
                <a:gd name="T4" fmla="*/ 26 w 27"/>
                <a:gd name="T5" fmla="*/ 61 h 84"/>
                <a:gd name="T6" fmla="*/ 21 w 27"/>
                <a:gd name="T7" fmla="*/ 14 h 84"/>
                <a:gd name="T8" fmla="*/ 6 w 27"/>
                <a:gd name="T9" fmla="*/ 0 h 84"/>
                <a:gd name="T10" fmla="*/ 0 w 27"/>
                <a:gd name="T11" fmla="*/ 0 h 84"/>
                <a:gd name="T12" fmla="*/ 4 w 27"/>
                <a:gd name="T13" fmla="*/ 26 h 84"/>
                <a:gd name="T14" fmla="*/ 9 w 27"/>
                <a:gd name="T15" fmla="*/ 79 h 84"/>
                <a:gd name="T16" fmla="*/ 9 w 27"/>
                <a:gd name="T17" fmla="*/ 84 h 84"/>
                <a:gd name="T18" fmla="*/ 27 w 2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1"/>
                    <a:pt x="27" y="66"/>
                    <a:pt x="26" y="6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6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3" y="17"/>
                    <a:pt x="4" y="26"/>
                  </a:cubicBezTo>
                  <a:cubicBezTo>
                    <a:pt x="6" y="43"/>
                    <a:pt x="9" y="61"/>
                    <a:pt x="9" y="79"/>
                  </a:cubicBezTo>
                  <a:cubicBezTo>
                    <a:pt x="9" y="84"/>
                    <a:pt x="9" y="84"/>
                    <a:pt x="9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6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9" name="Freeform 500"/>
            <p:cNvSpPr>
              <a:spLocks/>
            </p:cNvSpPr>
            <p:nvPr userDrawn="1"/>
          </p:nvSpPr>
          <p:spPr bwMode="auto">
            <a:xfrm>
              <a:off x="11398250" y="5819775"/>
              <a:ext cx="60325" cy="238125"/>
            </a:xfrm>
            <a:custGeom>
              <a:avLst/>
              <a:gdLst>
                <a:gd name="T0" fmla="*/ 18 w 18"/>
                <a:gd name="T1" fmla="*/ 66 h 71"/>
                <a:gd name="T2" fmla="*/ 18 w 18"/>
                <a:gd name="T3" fmla="*/ 27 h 71"/>
                <a:gd name="T4" fmla="*/ 18 w 18"/>
                <a:gd name="T5" fmla="*/ 21 h 71"/>
                <a:gd name="T6" fmla="*/ 18 w 18"/>
                <a:gd name="T7" fmla="*/ 1 h 71"/>
                <a:gd name="T8" fmla="*/ 18 w 18"/>
                <a:gd name="T9" fmla="*/ 1 h 71"/>
                <a:gd name="T10" fmla="*/ 0 w 18"/>
                <a:gd name="T11" fmla="*/ 0 h 71"/>
                <a:gd name="T12" fmla="*/ 1 w 18"/>
                <a:gd name="T13" fmla="*/ 71 h 71"/>
                <a:gd name="T14" fmla="*/ 18 w 18"/>
                <a:gd name="T15" fmla="*/ 71 h 71"/>
                <a:gd name="T16" fmla="*/ 18 w 18"/>
                <a:gd name="T17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1">
                  <a:moveTo>
                    <a:pt x="18" y="66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1"/>
                    <a:pt x="18" y="2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69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0" name="Freeform 501"/>
            <p:cNvSpPr>
              <a:spLocks/>
            </p:cNvSpPr>
            <p:nvPr userDrawn="1"/>
          </p:nvSpPr>
          <p:spPr bwMode="auto">
            <a:xfrm>
              <a:off x="10334625" y="5564188"/>
              <a:ext cx="1101725" cy="23813"/>
            </a:xfrm>
            <a:custGeom>
              <a:avLst/>
              <a:gdLst>
                <a:gd name="T0" fmla="*/ 328 w 330"/>
                <a:gd name="T1" fmla="*/ 0 h 7"/>
                <a:gd name="T2" fmla="*/ 3 w 330"/>
                <a:gd name="T3" fmla="*/ 1 h 7"/>
                <a:gd name="T4" fmla="*/ 0 w 330"/>
                <a:gd name="T5" fmla="*/ 7 h 7"/>
                <a:gd name="T6" fmla="*/ 330 w 330"/>
                <a:gd name="T7" fmla="*/ 6 h 7"/>
                <a:gd name="T8" fmla="*/ 328 w 3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7">
                  <a:moveTo>
                    <a:pt x="328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3"/>
                    <a:pt x="329" y="2"/>
                    <a:pt x="328" y="0"/>
                  </a:cubicBezTo>
                  <a:close/>
                </a:path>
              </a:pathLst>
            </a:custGeom>
            <a:solidFill>
              <a:srgbClr val="EB6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1" name="Freeform 502"/>
            <p:cNvSpPr>
              <a:spLocks/>
            </p:cNvSpPr>
            <p:nvPr userDrawn="1"/>
          </p:nvSpPr>
          <p:spPr bwMode="auto">
            <a:xfrm>
              <a:off x="11372850" y="6057900"/>
              <a:ext cx="100013" cy="77788"/>
            </a:xfrm>
            <a:custGeom>
              <a:avLst/>
              <a:gdLst>
                <a:gd name="T0" fmla="*/ 30 w 30"/>
                <a:gd name="T1" fmla="*/ 21 h 23"/>
                <a:gd name="T2" fmla="*/ 29 w 30"/>
                <a:gd name="T3" fmla="*/ 23 h 23"/>
                <a:gd name="T4" fmla="*/ 1 w 30"/>
                <a:gd name="T5" fmla="*/ 23 h 23"/>
                <a:gd name="T6" fmla="*/ 0 w 30"/>
                <a:gd name="T7" fmla="*/ 21 h 23"/>
                <a:gd name="T8" fmla="*/ 0 w 30"/>
                <a:gd name="T9" fmla="*/ 1 h 23"/>
                <a:gd name="T10" fmla="*/ 1 w 30"/>
                <a:gd name="T11" fmla="*/ 0 h 23"/>
                <a:gd name="T12" fmla="*/ 29 w 30"/>
                <a:gd name="T13" fmla="*/ 0 h 23"/>
                <a:gd name="T14" fmla="*/ 30 w 30"/>
                <a:gd name="T15" fmla="*/ 1 h 23"/>
                <a:gd name="T16" fmla="*/ 30 w 30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30" y="21"/>
                  </a:moveTo>
                  <a:cubicBezTo>
                    <a:pt x="30" y="22"/>
                    <a:pt x="30" y="23"/>
                    <a:pt x="29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2" name="Freeform 503"/>
            <p:cNvSpPr>
              <a:spLocks/>
            </p:cNvSpPr>
            <p:nvPr userDrawn="1"/>
          </p:nvSpPr>
          <p:spPr bwMode="auto">
            <a:xfrm>
              <a:off x="10294938" y="5843588"/>
              <a:ext cx="22225" cy="46038"/>
            </a:xfrm>
            <a:custGeom>
              <a:avLst/>
              <a:gdLst>
                <a:gd name="T0" fmla="*/ 7 w 7"/>
                <a:gd name="T1" fmla="*/ 7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3 h 14"/>
                <a:gd name="T8" fmla="*/ 0 w 7"/>
                <a:gd name="T9" fmla="*/ 3 h 14"/>
                <a:gd name="T10" fmla="*/ 4 w 7"/>
                <a:gd name="T11" fmla="*/ 7 h 14"/>
                <a:gd name="T12" fmla="*/ 0 w 7"/>
                <a:gd name="T13" fmla="*/ 11 h 14"/>
                <a:gd name="T14" fmla="*/ 0 w 7"/>
                <a:gd name="T15" fmla="*/ 11 h 14"/>
                <a:gd name="T16" fmla="*/ 0 w 7"/>
                <a:gd name="T17" fmla="*/ 14 h 14"/>
                <a:gd name="T18" fmla="*/ 0 w 7"/>
                <a:gd name="T19" fmla="*/ 14 h 14"/>
                <a:gd name="T20" fmla="*/ 7 w 7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7" y="7"/>
                  </a:moveTo>
                  <a:cubicBezTo>
                    <a:pt x="7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4" y="9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7" y="1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3" name="Freeform 504"/>
            <p:cNvSpPr>
              <a:spLocks/>
            </p:cNvSpPr>
            <p:nvPr userDrawn="1"/>
          </p:nvSpPr>
          <p:spPr bwMode="auto">
            <a:xfrm>
              <a:off x="10294938" y="5853113"/>
              <a:ext cx="12700" cy="2698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7 h 8"/>
                <a:gd name="T12" fmla="*/ 0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4" name="Freeform 505"/>
            <p:cNvSpPr>
              <a:spLocks/>
            </p:cNvSpPr>
            <p:nvPr userDrawn="1"/>
          </p:nvSpPr>
          <p:spPr bwMode="auto">
            <a:xfrm>
              <a:off x="9817100" y="5835650"/>
              <a:ext cx="153988" cy="266700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6 h 79"/>
                <a:gd name="T6" fmla="*/ 20 w 46"/>
                <a:gd name="T7" fmla="*/ 79 h 79"/>
                <a:gd name="T8" fmla="*/ 20 w 46"/>
                <a:gd name="T9" fmla="*/ 66 h 79"/>
                <a:gd name="T10" fmla="*/ 18 w 46"/>
                <a:gd name="T11" fmla="*/ 65 h 79"/>
                <a:gd name="T12" fmla="*/ 7 w 46"/>
                <a:gd name="T13" fmla="*/ 49 h 79"/>
                <a:gd name="T14" fmla="*/ 7 w 46"/>
                <a:gd name="T15" fmla="*/ 45 h 79"/>
                <a:gd name="T16" fmla="*/ 8 w 46"/>
                <a:gd name="T17" fmla="*/ 45 h 79"/>
                <a:gd name="T18" fmla="*/ 10 w 46"/>
                <a:gd name="T19" fmla="*/ 46 h 79"/>
                <a:gd name="T20" fmla="*/ 20 w 46"/>
                <a:gd name="T21" fmla="*/ 60 h 79"/>
                <a:gd name="T22" fmla="*/ 20 w 46"/>
                <a:gd name="T23" fmla="*/ 47 h 79"/>
                <a:gd name="T24" fmla="*/ 11 w 46"/>
                <a:gd name="T25" fmla="*/ 37 h 79"/>
                <a:gd name="T26" fmla="*/ 12 w 46"/>
                <a:gd name="T27" fmla="*/ 34 h 79"/>
                <a:gd name="T28" fmla="*/ 13 w 46"/>
                <a:gd name="T29" fmla="*/ 33 h 79"/>
                <a:gd name="T30" fmla="*/ 14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6 w 46"/>
                <a:gd name="T39" fmla="*/ 36 h 79"/>
                <a:gd name="T40" fmla="*/ 26 w 46"/>
                <a:gd name="T41" fmla="*/ 41 h 79"/>
                <a:gd name="T42" fmla="*/ 31 w 46"/>
                <a:gd name="T43" fmla="*/ 34 h 79"/>
                <a:gd name="T44" fmla="*/ 33 w 46"/>
                <a:gd name="T45" fmla="*/ 34 h 79"/>
                <a:gd name="T46" fmla="*/ 34 w 46"/>
                <a:gd name="T47" fmla="*/ 34 h 79"/>
                <a:gd name="T48" fmla="*/ 34 w 46"/>
                <a:gd name="T49" fmla="*/ 37 h 79"/>
                <a:gd name="T50" fmla="*/ 26 w 46"/>
                <a:gd name="T51" fmla="*/ 47 h 79"/>
                <a:gd name="T52" fmla="*/ 26 w 46"/>
                <a:gd name="T53" fmla="*/ 59 h 79"/>
                <a:gd name="T54" fmla="*/ 35 w 46"/>
                <a:gd name="T55" fmla="*/ 47 h 79"/>
                <a:gd name="T56" fmla="*/ 38 w 46"/>
                <a:gd name="T57" fmla="*/ 45 h 79"/>
                <a:gd name="T58" fmla="*/ 39 w 46"/>
                <a:gd name="T59" fmla="*/ 46 h 79"/>
                <a:gd name="T60" fmla="*/ 39 w 46"/>
                <a:gd name="T61" fmla="*/ 49 h 79"/>
                <a:gd name="T62" fmla="*/ 27 w 46"/>
                <a:gd name="T63" fmla="*/ 65 h 79"/>
                <a:gd name="T64" fmla="*/ 26 w 46"/>
                <a:gd name="T65" fmla="*/ 66 h 79"/>
                <a:gd name="T66" fmla="*/ 26 w 46"/>
                <a:gd name="T67" fmla="*/ 79 h 79"/>
                <a:gd name="T68" fmla="*/ 46 w 46"/>
                <a:gd name="T69" fmla="*/ 56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8"/>
                    <a:pt x="8" y="78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8" y="65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7"/>
                    <a:pt x="6" y="46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9" y="45"/>
                    <a:pt x="10" y="4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4"/>
                    <a:pt x="14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25" y="33"/>
                    <a:pt x="26" y="35"/>
                    <a:pt x="26" y="36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2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5" y="35"/>
                    <a:pt x="35" y="36"/>
                    <a:pt x="34" y="3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6"/>
                    <a:pt x="39" y="48"/>
                    <a:pt x="39" y="49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6" y="66"/>
                    <a:pt x="26" y="6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37" y="78"/>
                    <a:pt x="46" y="68"/>
                    <a:pt x="46" y="56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5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5" name="Freeform 506"/>
            <p:cNvSpPr>
              <a:spLocks noEditPoints="1"/>
            </p:cNvSpPr>
            <p:nvPr userDrawn="1"/>
          </p:nvSpPr>
          <p:spPr bwMode="auto">
            <a:xfrm>
              <a:off x="9883775" y="5946775"/>
              <a:ext cx="20638" cy="276225"/>
            </a:xfrm>
            <a:custGeom>
              <a:avLst/>
              <a:gdLst>
                <a:gd name="T0" fmla="*/ 6 w 6"/>
                <a:gd name="T1" fmla="*/ 14 h 82"/>
                <a:gd name="T2" fmla="*/ 5 w 6"/>
                <a:gd name="T3" fmla="*/ 16 h 82"/>
                <a:gd name="T4" fmla="*/ 4 w 6"/>
                <a:gd name="T5" fmla="*/ 16 h 82"/>
                <a:gd name="T6" fmla="*/ 2 w 6"/>
                <a:gd name="T7" fmla="*/ 16 h 82"/>
                <a:gd name="T8" fmla="*/ 2 w 6"/>
                <a:gd name="T9" fmla="*/ 16 h 82"/>
                <a:gd name="T10" fmla="*/ 0 w 6"/>
                <a:gd name="T11" fmla="*/ 15 h 82"/>
                <a:gd name="T12" fmla="*/ 0 w 6"/>
                <a:gd name="T13" fmla="*/ 14 h 82"/>
                <a:gd name="T14" fmla="*/ 0 w 6"/>
                <a:gd name="T15" fmla="*/ 27 h 82"/>
                <a:gd name="T16" fmla="*/ 2 w 6"/>
                <a:gd name="T17" fmla="*/ 30 h 82"/>
                <a:gd name="T18" fmla="*/ 2 w 6"/>
                <a:gd name="T19" fmla="*/ 33 h 82"/>
                <a:gd name="T20" fmla="*/ 1 w 6"/>
                <a:gd name="T21" fmla="*/ 33 h 82"/>
                <a:gd name="T22" fmla="*/ 0 w 6"/>
                <a:gd name="T23" fmla="*/ 33 h 82"/>
                <a:gd name="T24" fmla="*/ 0 w 6"/>
                <a:gd name="T25" fmla="*/ 46 h 82"/>
                <a:gd name="T26" fmla="*/ 0 w 6"/>
                <a:gd name="T27" fmla="*/ 79 h 82"/>
                <a:gd name="T28" fmla="*/ 3 w 6"/>
                <a:gd name="T29" fmla="*/ 82 h 82"/>
                <a:gd name="T30" fmla="*/ 6 w 6"/>
                <a:gd name="T31" fmla="*/ 79 h 82"/>
                <a:gd name="T32" fmla="*/ 6 w 6"/>
                <a:gd name="T33" fmla="*/ 46 h 82"/>
                <a:gd name="T34" fmla="*/ 6 w 6"/>
                <a:gd name="T35" fmla="*/ 33 h 82"/>
                <a:gd name="T36" fmla="*/ 5 w 6"/>
                <a:gd name="T37" fmla="*/ 34 h 82"/>
                <a:gd name="T38" fmla="*/ 4 w 6"/>
                <a:gd name="T39" fmla="*/ 33 h 82"/>
                <a:gd name="T40" fmla="*/ 4 w 6"/>
                <a:gd name="T41" fmla="*/ 30 h 82"/>
                <a:gd name="T42" fmla="*/ 6 w 6"/>
                <a:gd name="T43" fmla="*/ 26 h 82"/>
                <a:gd name="T44" fmla="*/ 6 w 6"/>
                <a:gd name="T45" fmla="*/ 14 h 82"/>
                <a:gd name="T46" fmla="*/ 3 w 6"/>
                <a:gd name="T47" fmla="*/ 0 h 82"/>
                <a:gd name="T48" fmla="*/ 0 w 6"/>
                <a:gd name="T49" fmla="*/ 3 h 82"/>
                <a:gd name="T50" fmla="*/ 0 w 6"/>
                <a:gd name="T51" fmla="*/ 8 h 82"/>
                <a:gd name="T52" fmla="*/ 3 w 6"/>
                <a:gd name="T53" fmla="*/ 12 h 82"/>
                <a:gd name="T54" fmla="*/ 6 w 6"/>
                <a:gd name="T55" fmla="*/ 8 h 82"/>
                <a:gd name="T56" fmla="*/ 6 w 6"/>
                <a:gd name="T57" fmla="*/ 3 h 82"/>
                <a:gd name="T58" fmla="*/ 3 w 6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2">
                  <a:moveTo>
                    <a:pt x="6" y="14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2"/>
                    <a:pt x="3" y="82"/>
                  </a:cubicBezTo>
                  <a:cubicBezTo>
                    <a:pt x="5" y="82"/>
                    <a:pt x="6" y="80"/>
                    <a:pt x="6" y="79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5" y="34"/>
                  </a:cubicBezTo>
                  <a:cubicBezTo>
                    <a:pt x="4" y="34"/>
                    <a:pt x="4" y="34"/>
                    <a:pt x="4" y="33"/>
                  </a:cubicBezTo>
                  <a:cubicBezTo>
                    <a:pt x="3" y="33"/>
                    <a:pt x="3" y="31"/>
                    <a:pt x="4" y="3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6" name="Freeform 507"/>
            <p:cNvSpPr>
              <a:spLocks/>
            </p:cNvSpPr>
            <p:nvPr userDrawn="1"/>
          </p:nvSpPr>
          <p:spPr bwMode="auto">
            <a:xfrm>
              <a:off x="9890125" y="5951538"/>
              <a:ext cx="44450" cy="49213"/>
            </a:xfrm>
            <a:custGeom>
              <a:avLst/>
              <a:gdLst>
                <a:gd name="T0" fmla="*/ 11 w 13"/>
                <a:gd name="T1" fmla="*/ 0 h 15"/>
                <a:gd name="T2" fmla="*/ 9 w 13"/>
                <a:gd name="T3" fmla="*/ 0 h 15"/>
                <a:gd name="T4" fmla="*/ 4 w 13"/>
                <a:gd name="T5" fmla="*/ 7 h 15"/>
                <a:gd name="T6" fmla="*/ 1 w 13"/>
                <a:gd name="T7" fmla="*/ 11 h 15"/>
                <a:gd name="T8" fmla="*/ 1 w 13"/>
                <a:gd name="T9" fmla="*/ 12 h 15"/>
                <a:gd name="T10" fmla="*/ 1 w 13"/>
                <a:gd name="T11" fmla="*/ 15 h 15"/>
                <a:gd name="T12" fmla="*/ 0 w 13"/>
                <a:gd name="T13" fmla="*/ 15 h 15"/>
                <a:gd name="T14" fmla="*/ 2 w 13"/>
                <a:gd name="T15" fmla="*/ 15 h 15"/>
                <a:gd name="T16" fmla="*/ 3 w 13"/>
                <a:gd name="T17" fmla="*/ 15 h 15"/>
                <a:gd name="T18" fmla="*/ 4 w 13"/>
                <a:gd name="T19" fmla="*/ 13 h 15"/>
                <a:gd name="T20" fmla="*/ 12 w 13"/>
                <a:gd name="T21" fmla="*/ 3 h 15"/>
                <a:gd name="T22" fmla="*/ 12 w 13"/>
                <a:gd name="T23" fmla="*/ 0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7" name="Freeform 508"/>
            <p:cNvSpPr>
              <a:spLocks/>
            </p:cNvSpPr>
            <p:nvPr userDrawn="1"/>
          </p:nvSpPr>
          <p:spPr bwMode="auto">
            <a:xfrm>
              <a:off x="9893300" y="5988050"/>
              <a:ext cx="53975" cy="73025"/>
            </a:xfrm>
            <a:custGeom>
              <a:avLst/>
              <a:gdLst>
                <a:gd name="T0" fmla="*/ 15 w 16"/>
                <a:gd name="T1" fmla="*/ 0 h 22"/>
                <a:gd name="T2" fmla="*/ 12 w 16"/>
                <a:gd name="T3" fmla="*/ 2 h 22"/>
                <a:gd name="T4" fmla="*/ 3 w 16"/>
                <a:gd name="T5" fmla="*/ 14 h 22"/>
                <a:gd name="T6" fmla="*/ 1 w 16"/>
                <a:gd name="T7" fmla="*/ 18 h 22"/>
                <a:gd name="T8" fmla="*/ 1 w 16"/>
                <a:gd name="T9" fmla="*/ 21 h 22"/>
                <a:gd name="T10" fmla="*/ 2 w 16"/>
                <a:gd name="T11" fmla="*/ 22 h 22"/>
                <a:gd name="T12" fmla="*/ 3 w 16"/>
                <a:gd name="T13" fmla="*/ 21 h 22"/>
                <a:gd name="T14" fmla="*/ 4 w 16"/>
                <a:gd name="T15" fmla="*/ 20 h 22"/>
                <a:gd name="T16" fmla="*/ 16 w 16"/>
                <a:gd name="T17" fmla="*/ 4 h 22"/>
                <a:gd name="T18" fmla="*/ 16 w 16"/>
                <a:gd name="T19" fmla="*/ 1 h 22"/>
                <a:gd name="T20" fmla="*/ 15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1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8" name="Freeform 509"/>
            <p:cNvSpPr>
              <a:spLocks/>
            </p:cNvSpPr>
            <p:nvPr userDrawn="1"/>
          </p:nvSpPr>
          <p:spPr bwMode="auto">
            <a:xfrm>
              <a:off x="9853613" y="5946775"/>
              <a:ext cx="42863" cy="53975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1 h 16"/>
                <a:gd name="T4" fmla="*/ 0 w 13"/>
                <a:gd name="T5" fmla="*/ 4 h 16"/>
                <a:gd name="T6" fmla="*/ 9 w 13"/>
                <a:gd name="T7" fmla="*/ 14 h 16"/>
                <a:gd name="T8" fmla="*/ 9 w 13"/>
                <a:gd name="T9" fmla="*/ 15 h 16"/>
                <a:gd name="T10" fmla="*/ 11 w 13"/>
                <a:gd name="T11" fmla="*/ 16 h 16"/>
                <a:gd name="T12" fmla="*/ 11 w 13"/>
                <a:gd name="T13" fmla="*/ 16 h 16"/>
                <a:gd name="T14" fmla="*/ 12 w 13"/>
                <a:gd name="T15" fmla="*/ 16 h 16"/>
                <a:gd name="T16" fmla="*/ 12 w 13"/>
                <a:gd name="T17" fmla="*/ 13 h 16"/>
                <a:gd name="T18" fmla="*/ 12 w 13"/>
                <a:gd name="T19" fmla="*/ 12 h 16"/>
                <a:gd name="T20" fmla="*/ 9 w 13"/>
                <a:gd name="T21" fmla="*/ 8 h 16"/>
                <a:gd name="T22" fmla="*/ 3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9" name="Freeform 510"/>
            <p:cNvSpPr>
              <a:spLocks/>
            </p:cNvSpPr>
            <p:nvPr userDrawn="1"/>
          </p:nvSpPr>
          <p:spPr bwMode="auto">
            <a:xfrm>
              <a:off x="9837738" y="5988050"/>
              <a:ext cx="52388" cy="69850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0 h 21"/>
                <a:gd name="T4" fmla="*/ 1 w 16"/>
                <a:gd name="T5" fmla="*/ 4 h 21"/>
                <a:gd name="T6" fmla="*/ 12 w 16"/>
                <a:gd name="T7" fmla="*/ 20 h 21"/>
                <a:gd name="T8" fmla="*/ 14 w 16"/>
                <a:gd name="T9" fmla="*/ 21 h 21"/>
                <a:gd name="T10" fmla="*/ 15 w 16"/>
                <a:gd name="T11" fmla="*/ 21 h 21"/>
                <a:gd name="T12" fmla="*/ 16 w 16"/>
                <a:gd name="T13" fmla="*/ 21 h 21"/>
                <a:gd name="T14" fmla="*/ 16 w 16"/>
                <a:gd name="T15" fmla="*/ 18 h 21"/>
                <a:gd name="T16" fmla="*/ 14 w 16"/>
                <a:gd name="T17" fmla="*/ 15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0" name="Freeform 511"/>
            <p:cNvSpPr>
              <a:spLocks/>
            </p:cNvSpPr>
            <p:nvPr userDrawn="1"/>
          </p:nvSpPr>
          <p:spPr bwMode="auto">
            <a:xfrm>
              <a:off x="9996488" y="5789613"/>
              <a:ext cx="84138" cy="306388"/>
            </a:xfrm>
            <a:custGeom>
              <a:avLst/>
              <a:gdLst>
                <a:gd name="T0" fmla="*/ 25 w 25"/>
                <a:gd name="T1" fmla="*/ 0 h 91"/>
                <a:gd name="T2" fmla="*/ 24 w 25"/>
                <a:gd name="T3" fmla="*/ 0 h 91"/>
                <a:gd name="T4" fmla="*/ 0 w 25"/>
                <a:gd name="T5" fmla="*/ 23 h 91"/>
                <a:gd name="T6" fmla="*/ 0 w 25"/>
                <a:gd name="T7" fmla="*/ 68 h 91"/>
                <a:gd name="T8" fmla="*/ 21 w 25"/>
                <a:gd name="T9" fmla="*/ 91 h 91"/>
                <a:gd name="T10" fmla="*/ 21 w 25"/>
                <a:gd name="T11" fmla="*/ 72 h 91"/>
                <a:gd name="T12" fmla="*/ 9 w 25"/>
                <a:gd name="T13" fmla="*/ 57 h 91"/>
                <a:gd name="T14" fmla="*/ 10 w 25"/>
                <a:gd name="T15" fmla="*/ 54 h 91"/>
                <a:gd name="T16" fmla="*/ 11 w 25"/>
                <a:gd name="T17" fmla="*/ 53 h 91"/>
                <a:gd name="T18" fmla="*/ 13 w 25"/>
                <a:gd name="T19" fmla="*/ 54 h 91"/>
                <a:gd name="T20" fmla="*/ 21 w 25"/>
                <a:gd name="T21" fmla="*/ 65 h 91"/>
                <a:gd name="T22" fmla="*/ 21 w 25"/>
                <a:gd name="T23" fmla="*/ 58 h 91"/>
                <a:gd name="T24" fmla="*/ 25 w 25"/>
                <a:gd name="T25" fmla="*/ 54 h 91"/>
                <a:gd name="T26" fmla="*/ 25 w 25"/>
                <a:gd name="T27" fmla="*/ 54 h 91"/>
                <a:gd name="T28" fmla="*/ 25 w 25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1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9" y="90"/>
                    <a:pt x="21" y="9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6"/>
                    <a:pt x="9" y="54"/>
                    <a:pt x="10" y="54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2" y="53"/>
                    <a:pt x="12" y="54"/>
                    <a:pt x="13" y="5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6"/>
                    <a:pt x="23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E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1" name="Freeform 512"/>
            <p:cNvSpPr>
              <a:spLocks/>
            </p:cNvSpPr>
            <p:nvPr userDrawn="1"/>
          </p:nvSpPr>
          <p:spPr bwMode="auto">
            <a:xfrm>
              <a:off x="10080625" y="5789613"/>
              <a:ext cx="84138" cy="306388"/>
            </a:xfrm>
            <a:custGeom>
              <a:avLst/>
              <a:gdLst>
                <a:gd name="T0" fmla="*/ 2 w 25"/>
                <a:gd name="T1" fmla="*/ 0 h 91"/>
                <a:gd name="T2" fmla="*/ 0 w 25"/>
                <a:gd name="T3" fmla="*/ 0 h 91"/>
                <a:gd name="T4" fmla="*/ 0 w 25"/>
                <a:gd name="T5" fmla="*/ 54 h 91"/>
                <a:gd name="T6" fmla="*/ 3 w 25"/>
                <a:gd name="T7" fmla="*/ 58 h 91"/>
                <a:gd name="T8" fmla="*/ 3 w 25"/>
                <a:gd name="T9" fmla="*/ 73 h 91"/>
                <a:gd name="T10" fmla="*/ 13 w 25"/>
                <a:gd name="T11" fmla="*/ 62 h 91"/>
                <a:gd name="T12" fmla="*/ 15 w 25"/>
                <a:gd name="T13" fmla="*/ 62 h 91"/>
                <a:gd name="T14" fmla="*/ 17 w 25"/>
                <a:gd name="T15" fmla="*/ 62 h 91"/>
                <a:gd name="T16" fmla="*/ 17 w 25"/>
                <a:gd name="T17" fmla="*/ 66 h 91"/>
                <a:gd name="T18" fmla="*/ 3 w 25"/>
                <a:gd name="T19" fmla="*/ 81 h 91"/>
                <a:gd name="T20" fmla="*/ 3 w 25"/>
                <a:gd name="T21" fmla="*/ 91 h 91"/>
                <a:gd name="T22" fmla="*/ 25 w 25"/>
                <a:gd name="T23" fmla="*/ 68 h 91"/>
                <a:gd name="T24" fmla="*/ 25 w 25"/>
                <a:gd name="T25" fmla="*/ 23 h 91"/>
                <a:gd name="T26" fmla="*/ 2 w 25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3" y="56"/>
                    <a:pt x="3" y="58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3"/>
                    <a:pt x="18" y="65"/>
                    <a:pt x="17" y="66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5" y="90"/>
                    <a:pt x="25" y="80"/>
                    <a:pt x="25" y="6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"/>
                    <a:pt x="14" y="0"/>
                    <a:pt x="2" y="0"/>
                  </a:cubicBezTo>
                </a:path>
              </a:pathLst>
            </a:custGeom>
            <a:solidFill>
              <a:srgbClr val="B6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2" name="Freeform 513"/>
            <p:cNvSpPr>
              <a:spLocks/>
            </p:cNvSpPr>
            <p:nvPr userDrawn="1"/>
          </p:nvSpPr>
          <p:spPr bwMode="auto">
            <a:xfrm>
              <a:off x="10067925" y="5970588"/>
              <a:ext cx="22225" cy="246063"/>
            </a:xfrm>
            <a:custGeom>
              <a:avLst/>
              <a:gdLst>
                <a:gd name="T0" fmla="*/ 4 w 7"/>
                <a:gd name="T1" fmla="*/ 0 h 73"/>
                <a:gd name="T2" fmla="*/ 0 w 7"/>
                <a:gd name="T3" fmla="*/ 4 h 73"/>
                <a:gd name="T4" fmla="*/ 0 w 7"/>
                <a:gd name="T5" fmla="*/ 11 h 73"/>
                <a:gd name="T6" fmla="*/ 4 w 7"/>
                <a:gd name="T7" fmla="*/ 16 h 73"/>
                <a:gd name="T8" fmla="*/ 3 w 7"/>
                <a:gd name="T9" fmla="*/ 19 h 73"/>
                <a:gd name="T10" fmla="*/ 2 w 7"/>
                <a:gd name="T11" fmla="*/ 20 h 73"/>
                <a:gd name="T12" fmla="*/ 0 w 7"/>
                <a:gd name="T13" fmla="*/ 19 h 73"/>
                <a:gd name="T14" fmla="*/ 0 w 7"/>
                <a:gd name="T15" fmla="*/ 18 h 73"/>
                <a:gd name="T16" fmla="*/ 0 w 7"/>
                <a:gd name="T17" fmla="*/ 37 h 73"/>
                <a:gd name="T18" fmla="*/ 0 w 7"/>
                <a:gd name="T19" fmla="*/ 69 h 73"/>
                <a:gd name="T20" fmla="*/ 4 w 7"/>
                <a:gd name="T21" fmla="*/ 73 h 73"/>
                <a:gd name="T22" fmla="*/ 7 w 7"/>
                <a:gd name="T23" fmla="*/ 69 h 73"/>
                <a:gd name="T24" fmla="*/ 7 w 7"/>
                <a:gd name="T25" fmla="*/ 37 h 73"/>
                <a:gd name="T26" fmla="*/ 7 w 7"/>
                <a:gd name="T27" fmla="*/ 27 h 73"/>
                <a:gd name="T28" fmla="*/ 6 w 7"/>
                <a:gd name="T29" fmla="*/ 28 h 73"/>
                <a:gd name="T30" fmla="*/ 4 w 7"/>
                <a:gd name="T31" fmla="*/ 29 h 73"/>
                <a:gd name="T32" fmla="*/ 3 w 7"/>
                <a:gd name="T33" fmla="*/ 28 h 73"/>
                <a:gd name="T34" fmla="*/ 2 w 7"/>
                <a:gd name="T35" fmla="*/ 25 h 73"/>
                <a:gd name="T36" fmla="*/ 7 w 7"/>
                <a:gd name="T37" fmla="*/ 19 h 73"/>
                <a:gd name="T38" fmla="*/ 7 w 7"/>
                <a:gd name="T39" fmla="*/ 4 h 73"/>
                <a:gd name="T40" fmla="*/ 4 w 7"/>
                <a:gd name="T41" fmla="*/ 0 h 73"/>
                <a:gd name="T42" fmla="*/ 4 w 7"/>
                <a:gd name="T43" fmla="*/ 0 h 73"/>
                <a:gd name="T44" fmla="*/ 4 w 7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3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3"/>
                    <a:pt x="4" y="73"/>
                  </a:cubicBezTo>
                  <a:cubicBezTo>
                    <a:pt x="6" y="73"/>
                    <a:pt x="7" y="71"/>
                    <a:pt x="7" y="6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2" y="28"/>
                    <a:pt x="1" y="26"/>
                    <a:pt x="2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3" name="Freeform 514"/>
            <p:cNvSpPr>
              <a:spLocks/>
            </p:cNvSpPr>
            <p:nvPr userDrawn="1"/>
          </p:nvSpPr>
          <p:spPr bwMode="auto">
            <a:xfrm>
              <a:off x="10071100" y="5997575"/>
              <a:ext cx="69850" cy="71438"/>
            </a:xfrm>
            <a:custGeom>
              <a:avLst/>
              <a:gdLst>
                <a:gd name="T0" fmla="*/ 18 w 21"/>
                <a:gd name="T1" fmla="*/ 0 h 21"/>
                <a:gd name="T2" fmla="*/ 16 w 21"/>
                <a:gd name="T3" fmla="*/ 0 h 21"/>
                <a:gd name="T4" fmla="*/ 6 w 21"/>
                <a:gd name="T5" fmla="*/ 11 h 21"/>
                <a:gd name="T6" fmla="*/ 1 w 21"/>
                <a:gd name="T7" fmla="*/ 17 h 21"/>
                <a:gd name="T8" fmla="*/ 2 w 21"/>
                <a:gd name="T9" fmla="*/ 20 h 21"/>
                <a:gd name="T10" fmla="*/ 3 w 21"/>
                <a:gd name="T11" fmla="*/ 21 h 21"/>
                <a:gd name="T12" fmla="*/ 5 w 21"/>
                <a:gd name="T13" fmla="*/ 20 h 21"/>
                <a:gd name="T14" fmla="*/ 6 w 21"/>
                <a:gd name="T15" fmla="*/ 19 h 21"/>
                <a:gd name="T16" fmla="*/ 20 w 21"/>
                <a:gd name="T17" fmla="*/ 4 h 21"/>
                <a:gd name="T18" fmla="*/ 20 w 21"/>
                <a:gd name="T19" fmla="*/ 0 h 21"/>
                <a:gd name="T20" fmla="*/ 18 w 2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4" name="Freeform 515"/>
            <p:cNvSpPr>
              <a:spLocks/>
            </p:cNvSpPr>
            <p:nvPr userDrawn="1"/>
          </p:nvSpPr>
          <p:spPr bwMode="auto">
            <a:xfrm>
              <a:off x="10026650" y="5967413"/>
              <a:ext cx="53975" cy="71438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1 h 21"/>
                <a:gd name="T4" fmla="*/ 0 w 16"/>
                <a:gd name="T5" fmla="*/ 4 h 21"/>
                <a:gd name="T6" fmla="*/ 12 w 16"/>
                <a:gd name="T7" fmla="*/ 19 h 21"/>
                <a:gd name="T8" fmla="*/ 12 w 16"/>
                <a:gd name="T9" fmla="*/ 20 h 21"/>
                <a:gd name="T10" fmla="*/ 14 w 16"/>
                <a:gd name="T11" fmla="*/ 21 h 21"/>
                <a:gd name="T12" fmla="*/ 15 w 16"/>
                <a:gd name="T13" fmla="*/ 20 h 21"/>
                <a:gd name="T14" fmla="*/ 16 w 16"/>
                <a:gd name="T15" fmla="*/ 17 h 21"/>
                <a:gd name="T16" fmla="*/ 12 w 16"/>
                <a:gd name="T17" fmla="*/ 12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5" y="20"/>
                    <a:pt x="15" y="20"/>
                  </a:cubicBezTo>
                  <a:cubicBezTo>
                    <a:pt x="16" y="19"/>
                    <a:pt x="16" y="18"/>
                    <a:pt x="16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5" name="Freeform 516"/>
            <p:cNvSpPr>
              <a:spLocks/>
            </p:cNvSpPr>
            <p:nvPr userDrawn="1"/>
          </p:nvSpPr>
          <p:spPr bwMode="auto">
            <a:xfrm>
              <a:off x="11652250" y="5813425"/>
              <a:ext cx="153988" cy="265113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5 h 79"/>
                <a:gd name="T6" fmla="*/ 20 w 46"/>
                <a:gd name="T7" fmla="*/ 79 h 79"/>
                <a:gd name="T8" fmla="*/ 20 w 46"/>
                <a:gd name="T9" fmla="*/ 66 h 79"/>
                <a:gd name="T10" fmla="*/ 19 w 46"/>
                <a:gd name="T11" fmla="*/ 65 h 79"/>
                <a:gd name="T12" fmla="*/ 7 w 46"/>
                <a:gd name="T13" fmla="*/ 48 h 79"/>
                <a:gd name="T14" fmla="*/ 7 w 46"/>
                <a:gd name="T15" fmla="*/ 45 h 79"/>
                <a:gd name="T16" fmla="*/ 8 w 46"/>
                <a:gd name="T17" fmla="*/ 44 h 79"/>
                <a:gd name="T18" fmla="*/ 10 w 46"/>
                <a:gd name="T19" fmla="*/ 46 h 79"/>
                <a:gd name="T20" fmla="*/ 20 w 46"/>
                <a:gd name="T21" fmla="*/ 59 h 79"/>
                <a:gd name="T22" fmla="*/ 20 w 46"/>
                <a:gd name="T23" fmla="*/ 47 h 79"/>
                <a:gd name="T24" fmla="*/ 12 w 46"/>
                <a:gd name="T25" fmla="*/ 36 h 79"/>
                <a:gd name="T26" fmla="*/ 12 w 46"/>
                <a:gd name="T27" fmla="*/ 33 h 79"/>
                <a:gd name="T28" fmla="*/ 13 w 46"/>
                <a:gd name="T29" fmla="*/ 33 h 79"/>
                <a:gd name="T30" fmla="*/ 15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7 w 46"/>
                <a:gd name="T39" fmla="*/ 36 h 79"/>
                <a:gd name="T40" fmla="*/ 27 w 46"/>
                <a:gd name="T41" fmla="*/ 40 h 79"/>
                <a:gd name="T42" fmla="*/ 31 w 46"/>
                <a:gd name="T43" fmla="*/ 34 h 79"/>
                <a:gd name="T44" fmla="*/ 33 w 46"/>
                <a:gd name="T45" fmla="*/ 33 h 79"/>
                <a:gd name="T46" fmla="*/ 34 w 46"/>
                <a:gd name="T47" fmla="*/ 34 h 79"/>
                <a:gd name="T48" fmla="*/ 34 w 46"/>
                <a:gd name="T49" fmla="*/ 36 h 79"/>
                <a:gd name="T50" fmla="*/ 27 w 46"/>
                <a:gd name="T51" fmla="*/ 47 h 79"/>
                <a:gd name="T52" fmla="*/ 27 w 46"/>
                <a:gd name="T53" fmla="*/ 59 h 79"/>
                <a:gd name="T54" fmla="*/ 36 w 46"/>
                <a:gd name="T55" fmla="*/ 46 h 79"/>
                <a:gd name="T56" fmla="*/ 38 w 46"/>
                <a:gd name="T57" fmla="*/ 45 h 79"/>
                <a:gd name="T58" fmla="*/ 39 w 46"/>
                <a:gd name="T59" fmla="*/ 45 h 79"/>
                <a:gd name="T60" fmla="*/ 39 w 46"/>
                <a:gd name="T61" fmla="*/ 48 h 79"/>
                <a:gd name="T62" fmla="*/ 27 w 46"/>
                <a:gd name="T63" fmla="*/ 65 h 79"/>
                <a:gd name="T64" fmla="*/ 27 w 46"/>
                <a:gd name="T65" fmla="*/ 66 h 79"/>
                <a:gd name="T66" fmla="*/ 27 w 46"/>
                <a:gd name="T67" fmla="*/ 79 h 79"/>
                <a:gd name="T68" fmla="*/ 46 w 46"/>
                <a:gd name="T69" fmla="*/ 55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9" y="77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7"/>
                    <a:pt x="6" y="45"/>
                    <a:pt x="7" y="45"/>
                  </a:cubicBezTo>
                  <a:cubicBezTo>
                    <a:pt x="7" y="45"/>
                    <a:pt x="8" y="44"/>
                    <a:pt x="8" y="44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3"/>
                    <a:pt x="14" y="33"/>
                    <a:pt x="15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4"/>
                    <a:pt x="21" y="33"/>
                    <a:pt x="23" y="33"/>
                  </a:cubicBezTo>
                  <a:cubicBezTo>
                    <a:pt x="25" y="33"/>
                    <a:pt x="27" y="34"/>
                    <a:pt x="27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3" y="33"/>
                    <a:pt x="34" y="33"/>
                    <a:pt x="34" y="34"/>
                  </a:cubicBezTo>
                  <a:cubicBezTo>
                    <a:pt x="35" y="34"/>
                    <a:pt x="35" y="36"/>
                    <a:pt x="34" y="3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7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6"/>
                    <a:pt x="40" y="47"/>
                    <a:pt x="39" y="4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8" y="77"/>
                    <a:pt x="46" y="67"/>
                    <a:pt x="46" y="5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6" name="Freeform 517"/>
            <p:cNvSpPr>
              <a:spLocks noEditPoints="1"/>
            </p:cNvSpPr>
            <p:nvPr userDrawn="1"/>
          </p:nvSpPr>
          <p:spPr bwMode="auto">
            <a:xfrm>
              <a:off x="11718925" y="5924550"/>
              <a:ext cx="23813" cy="271463"/>
            </a:xfrm>
            <a:custGeom>
              <a:avLst/>
              <a:gdLst>
                <a:gd name="T0" fmla="*/ 7 w 7"/>
                <a:gd name="T1" fmla="*/ 14 h 81"/>
                <a:gd name="T2" fmla="*/ 5 w 7"/>
                <a:gd name="T3" fmla="*/ 15 h 81"/>
                <a:gd name="T4" fmla="*/ 4 w 7"/>
                <a:gd name="T5" fmla="*/ 16 h 81"/>
                <a:gd name="T6" fmla="*/ 3 w 7"/>
                <a:gd name="T7" fmla="*/ 16 h 81"/>
                <a:gd name="T8" fmla="*/ 2 w 7"/>
                <a:gd name="T9" fmla="*/ 16 h 81"/>
                <a:gd name="T10" fmla="*/ 1 w 7"/>
                <a:gd name="T11" fmla="*/ 15 h 81"/>
                <a:gd name="T12" fmla="*/ 0 w 7"/>
                <a:gd name="T13" fmla="*/ 14 h 81"/>
                <a:gd name="T14" fmla="*/ 0 w 7"/>
                <a:gd name="T15" fmla="*/ 26 h 81"/>
                <a:gd name="T16" fmla="*/ 2 w 7"/>
                <a:gd name="T17" fmla="*/ 29 h 81"/>
                <a:gd name="T18" fmla="*/ 2 w 7"/>
                <a:gd name="T19" fmla="*/ 33 h 81"/>
                <a:gd name="T20" fmla="*/ 1 w 7"/>
                <a:gd name="T21" fmla="*/ 33 h 81"/>
                <a:gd name="T22" fmla="*/ 0 w 7"/>
                <a:gd name="T23" fmla="*/ 33 h 81"/>
                <a:gd name="T24" fmla="*/ 0 w 7"/>
                <a:gd name="T25" fmla="*/ 46 h 81"/>
                <a:gd name="T26" fmla="*/ 0 w 7"/>
                <a:gd name="T27" fmla="*/ 79 h 81"/>
                <a:gd name="T28" fmla="*/ 3 w 7"/>
                <a:gd name="T29" fmla="*/ 81 h 81"/>
                <a:gd name="T30" fmla="*/ 7 w 7"/>
                <a:gd name="T31" fmla="*/ 79 h 81"/>
                <a:gd name="T32" fmla="*/ 7 w 7"/>
                <a:gd name="T33" fmla="*/ 46 h 81"/>
                <a:gd name="T34" fmla="*/ 7 w 7"/>
                <a:gd name="T35" fmla="*/ 33 h 81"/>
                <a:gd name="T36" fmla="*/ 5 w 7"/>
                <a:gd name="T37" fmla="*/ 33 h 81"/>
                <a:gd name="T38" fmla="*/ 4 w 7"/>
                <a:gd name="T39" fmla="*/ 33 h 81"/>
                <a:gd name="T40" fmla="*/ 4 w 7"/>
                <a:gd name="T41" fmla="*/ 29 h 81"/>
                <a:gd name="T42" fmla="*/ 7 w 7"/>
                <a:gd name="T43" fmla="*/ 26 h 81"/>
                <a:gd name="T44" fmla="*/ 7 w 7"/>
                <a:gd name="T45" fmla="*/ 14 h 81"/>
                <a:gd name="T46" fmla="*/ 3 w 7"/>
                <a:gd name="T47" fmla="*/ 0 h 81"/>
                <a:gd name="T48" fmla="*/ 0 w 7"/>
                <a:gd name="T49" fmla="*/ 3 h 81"/>
                <a:gd name="T50" fmla="*/ 0 w 7"/>
                <a:gd name="T51" fmla="*/ 8 h 81"/>
                <a:gd name="T52" fmla="*/ 3 w 7"/>
                <a:gd name="T53" fmla="*/ 12 h 81"/>
                <a:gd name="T54" fmla="*/ 7 w 7"/>
                <a:gd name="T55" fmla="*/ 7 h 81"/>
                <a:gd name="T56" fmla="*/ 7 w 7"/>
                <a:gd name="T57" fmla="*/ 3 h 81"/>
                <a:gd name="T58" fmla="*/ 3 w 7"/>
                <a:gd name="T5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1">
                  <a:moveTo>
                    <a:pt x="7" y="14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0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3" y="81"/>
                  </a:cubicBezTo>
                  <a:cubicBezTo>
                    <a:pt x="5" y="81"/>
                    <a:pt x="7" y="80"/>
                    <a:pt x="7" y="7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3" y="32"/>
                    <a:pt x="3" y="31"/>
                    <a:pt x="4" y="2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7" name="Freeform 518"/>
            <p:cNvSpPr>
              <a:spLocks/>
            </p:cNvSpPr>
            <p:nvPr userDrawn="1"/>
          </p:nvSpPr>
          <p:spPr bwMode="auto">
            <a:xfrm>
              <a:off x="11730038" y="5924550"/>
              <a:ext cx="39688" cy="52388"/>
            </a:xfrm>
            <a:custGeom>
              <a:avLst/>
              <a:gdLst>
                <a:gd name="T0" fmla="*/ 10 w 12"/>
                <a:gd name="T1" fmla="*/ 0 h 16"/>
                <a:gd name="T2" fmla="*/ 8 w 12"/>
                <a:gd name="T3" fmla="*/ 1 h 16"/>
                <a:gd name="T4" fmla="*/ 4 w 12"/>
                <a:gd name="T5" fmla="*/ 7 h 16"/>
                <a:gd name="T6" fmla="*/ 0 w 12"/>
                <a:gd name="T7" fmla="*/ 12 h 16"/>
                <a:gd name="T8" fmla="*/ 1 w 12"/>
                <a:gd name="T9" fmla="*/ 12 h 16"/>
                <a:gd name="T10" fmla="*/ 0 w 12"/>
                <a:gd name="T11" fmla="*/ 15 h 16"/>
                <a:gd name="T12" fmla="*/ 0 w 12"/>
                <a:gd name="T13" fmla="*/ 16 h 16"/>
                <a:gd name="T14" fmla="*/ 1 w 12"/>
                <a:gd name="T15" fmla="*/ 16 h 16"/>
                <a:gd name="T16" fmla="*/ 2 w 12"/>
                <a:gd name="T17" fmla="*/ 15 h 16"/>
                <a:gd name="T18" fmla="*/ 4 w 12"/>
                <a:gd name="T19" fmla="*/ 14 h 16"/>
                <a:gd name="T20" fmla="*/ 11 w 12"/>
                <a:gd name="T21" fmla="*/ 3 h 16"/>
                <a:gd name="T22" fmla="*/ 11 w 12"/>
                <a:gd name="T23" fmla="*/ 1 h 16"/>
                <a:gd name="T24" fmla="*/ 10 w 12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8" name="Freeform 519"/>
            <p:cNvSpPr>
              <a:spLocks/>
            </p:cNvSpPr>
            <p:nvPr userDrawn="1"/>
          </p:nvSpPr>
          <p:spPr bwMode="auto">
            <a:xfrm>
              <a:off x="11730038" y="5964238"/>
              <a:ext cx="55563" cy="71438"/>
            </a:xfrm>
            <a:custGeom>
              <a:avLst/>
              <a:gdLst>
                <a:gd name="T0" fmla="*/ 15 w 17"/>
                <a:gd name="T1" fmla="*/ 0 h 21"/>
                <a:gd name="T2" fmla="*/ 13 w 17"/>
                <a:gd name="T3" fmla="*/ 1 h 21"/>
                <a:gd name="T4" fmla="*/ 4 w 17"/>
                <a:gd name="T5" fmla="*/ 14 h 21"/>
                <a:gd name="T6" fmla="*/ 1 w 17"/>
                <a:gd name="T7" fmla="*/ 17 h 21"/>
                <a:gd name="T8" fmla="*/ 1 w 17"/>
                <a:gd name="T9" fmla="*/ 21 h 21"/>
                <a:gd name="T10" fmla="*/ 2 w 17"/>
                <a:gd name="T11" fmla="*/ 21 h 21"/>
                <a:gd name="T12" fmla="*/ 4 w 17"/>
                <a:gd name="T13" fmla="*/ 21 h 21"/>
                <a:gd name="T14" fmla="*/ 4 w 17"/>
                <a:gd name="T15" fmla="*/ 20 h 21"/>
                <a:gd name="T16" fmla="*/ 16 w 17"/>
                <a:gd name="T17" fmla="*/ 3 h 21"/>
                <a:gd name="T18" fmla="*/ 16 w 17"/>
                <a:gd name="T19" fmla="*/ 0 h 21"/>
                <a:gd name="T20" fmla="*/ 15 w 17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9" name="Freeform 520"/>
            <p:cNvSpPr>
              <a:spLocks/>
            </p:cNvSpPr>
            <p:nvPr userDrawn="1"/>
          </p:nvSpPr>
          <p:spPr bwMode="auto">
            <a:xfrm>
              <a:off x="11688763" y="5924550"/>
              <a:ext cx="44450" cy="52388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0 h 16"/>
                <a:gd name="T4" fmla="*/ 1 w 13"/>
                <a:gd name="T5" fmla="*/ 3 h 16"/>
                <a:gd name="T6" fmla="*/ 9 w 13"/>
                <a:gd name="T7" fmla="*/ 14 h 16"/>
                <a:gd name="T8" fmla="*/ 10 w 13"/>
                <a:gd name="T9" fmla="*/ 15 h 16"/>
                <a:gd name="T10" fmla="*/ 11 w 13"/>
                <a:gd name="T11" fmla="*/ 16 h 16"/>
                <a:gd name="T12" fmla="*/ 12 w 13"/>
                <a:gd name="T13" fmla="*/ 16 h 16"/>
                <a:gd name="T14" fmla="*/ 12 w 13"/>
                <a:gd name="T15" fmla="*/ 15 h 16"/>
                <a:gd name="T16" fmla="*/ 13 w 13"/>
                <a:gd name="T17" fmla="*/ 12 h 16"/>
                <a:gd name="T18" fmla="*/ 12 w 13"/>
                <a:gd name="T19" fmla="*/ 12 h 16"/>
                <a:gd name="T20" fmla="*/ 9 w 13"/>
                <a:gd name="T21" fmla="*/ 8 h 16"/>
                <a:gd name="T22" fmla="*/ 4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50" name="Freeform 521"/>
            <p:cNvSpPr>
              <a:spLocks/>
            </p:cNvSpPr>
            <p:nvPr userDrawn="1"/>
          </p:nvSpPr>
          <p:spPr bwMode="auto">
            <a:xfrm>
              <a:off x="11672888" y="5961063"/>
              <a:ext cx="57150" cy="74613"/>
            </a:xfrm>
            <a:custGeom>
              <a:avLst/>
              <a:gdLst>
                <a:gd name="T0" fmla="*/ 2 w 17"/>
                <a:gd name="T1" fmla="*/ 0 h 22"/>
                <a:gd name="T2" fmla="*/ 1 w 17"/>
                <a:gd name="T3" fmla="*/ 1 h 22"/>
                <a:gd name="T4" fmla="*/ 1 w 17"/>
                <a:gd name="T5" fmla="*/ 4 h 22"/>
                <a:gd name="T6" fmla="*/ 13 w 17"/>
                <a:gd name="T7" fmla="*/ 21 h 22"/>
                <a:gd name="T8" fmla="*/ 14 w 17"/>
                <a:gd name="T9" fmla="*/ 22 h 22"/>
                <a:gd name="T10" fmla="*/ 15 w 17"/>
                <a:gd name="T11" fmla="*/ 22 h 22"/>
                <a:gd name="T12" fmla="*/ 16 w 17"/>
                <a:gd name="T13" fmla="*/ 22 h 22"/>
                <a:gd name="T14" fmla="*/ 16 w 17"/>
                <a:gd name="T15" fmla="*/ 18 h 22"/>
                <a:gd name="T16" fmla="*/ 14 w 17"/>
                <a:gd name="T17" fmla="*/ 15 h 22"/>
                <a:gd name="T18" fmla="*/ 4 w 17"/>
                <a:gd name="T19" fmla="*/ 2 h 22"/>
                <a:gd name="T20" fmla="*/ 2 w 1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1"/>
                    <a:pt x="17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689" name="그룹 3688"/>
          <p:cNvGrpSpPr/>
          <p:nvPr userDrawn="1"/>
        </p:nvGrpSpPr>
        <p:grpSpPr>
          <a:xfrm>
            <a:off x="1211023" y="5527675"/>
            <a:ext cx="1967152" cy="679451"/>
            <a:chOff x="733425" y="5146675"/>
            <a:chExt cx="3070226" cy="1060451"/>
          </a:xfrm>
        </p:grpSpPr>
        <p:grpSp>
          <p:nvGrpSpPr>
            <p:cNvPr id="2963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3551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2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3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4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5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6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7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8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9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0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1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2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3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4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5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6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7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8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9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0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1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2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3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4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5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6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7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8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9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0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1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2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3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0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1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2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3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4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5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6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7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8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69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1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2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3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4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5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6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7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8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79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0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1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2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3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4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5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6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7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8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89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0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1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2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3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4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5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6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7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8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599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0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1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2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3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4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5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6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7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8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09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0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1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2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3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4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5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6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7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8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19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0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1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2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623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4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5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6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7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8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9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0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1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2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3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4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5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6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7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8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9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0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1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2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3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4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5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6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7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8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9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0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1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2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3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4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5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6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7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8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9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0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1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2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3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4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5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6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7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8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9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0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1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2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3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4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5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6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7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8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9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0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1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2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3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4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5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6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7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8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9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0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1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2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3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4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5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6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7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8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9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0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1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2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3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4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5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6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7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8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9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0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1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2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3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4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5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6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7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8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9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0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1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2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3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4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5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6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7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964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5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6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7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8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9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0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1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2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3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4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5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6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7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8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9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0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1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2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3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4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2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3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4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5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6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7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8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19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0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1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2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3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4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5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6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7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8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29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0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1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2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3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9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0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2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3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4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5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6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7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8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9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0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2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03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6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7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8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9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0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1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2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3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4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5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6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7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8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9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0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1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2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3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4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5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6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7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8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9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0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1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2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3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4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5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6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7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8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9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0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1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2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3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4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5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6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7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8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9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0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1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2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3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4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5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6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7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8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9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0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1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2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2570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574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Rectangle 5"/>
          <p:cNvSpPr>
            <a:spLocks noChangeArrowheads="1"/>
          </p:cNvSpPr>
          <p:nvPr userDrawn="1"/>
        </p:nvSpPr>
        <p:spPr bwMode="auto">
          <a:xfrm>
            <a:off x="0" y="1"/>
            <a:ext cx="3568700" cy="6857999"/>
          </a:xfrm>
          <a:prstGeom prst="rect">
            <a:avLst/>
          </a:prstGeom>
          <a:solidFill>
            <a:srgbClr val="F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80" name="Freeform 9"/>
          <p:cNvSpPr>
            <a:spLocks/>
          </p:cNvSpPr>
          <p:nvPr userDrawn="1"/>
        </p:nvSpPr>
        <p:spPr bwMode="auto">
          <a:xfrm>
            <a:off x="1203342" y="258279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4" name="Freeform 118"/>
          <p:cNvSpPr>
            <a:spLocks/>
          </p:cNvSpPr>
          <p:nvPr userDrawn="1"/>
        </p:nvSpPr>
        <p:spPr bwMode="auto">
          <a:xfrm>
            <a:off x="450665" y="566085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5" name="Freeform 119"/>
          <p:cNvSpPr>
            <a:spLocks/>
          </p:cNvSpPr>
          <p:nvPr userDrawn="1"/>
        </p:nvSpPr>
        <p:spPr bwMode="auto">
          <a:xfrm>
            <a:off x="287976" y="2621922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86" name="Freeform 120"/>
          <p:cNvSpPr>
            <a:spLocks/>
          </p:cNvSpPr>
          <p:nvPr userDrawn="1"/>
        </p:nvSpPr>
        <p:spPr bwMode="auto">
          <a:xfrm>
            <a:off x="2660650" y="4117977"/>
            <a:ext cx="857250" cy="361950"/>
          </a:xfrm>
          <a:custGeom>
            <a:avLst/>
            <a:gdLst>
              <a:gd name="T0" fmla="*/ 153 w 270"/>
              <a:gd name="T1" fmla="*/ 0 h 114"/>
              <a:gd name="T2" fmla="*/ 111 w 270"/>
              <a:gd name="T3" fmla="*/ 31 h 114"/>
              <a:gd name="T4" fmla="*/ 90 w 270"/>
              <a:gd name="T5" fmla="*/ 23 h 114"/>
              <a:gd name="T6" fmla="*/ 55 w 270"/>
              <a:gd name="T7" fmla="*/ 59 h 114"/>
              <a:gd name="T8" fmla="*/ 44 w 270"/>
              <a:gd name="T9" fmla="*/ 58 h 114"/>
              <a:gd name="T10" fmla="*/ 0 w 270"/>
              <a:gd name="T11" fmla="*/ 108 h 114"/>
              <a:gd name="T12" fmla="*/ 0 w 270"/>
              <a:gd name="T13" fmla="*/ 114 h 114"/>
              <a:gd name="T14" fmla="*/ 269 w 270"/>
              <a:gd name="T15" fmla="*/ 114 h 114"/>
              <a:gd name="T16" fmla="*/ 269 w 270"/>
              <a:gd name="T17" fmla="*/ 112 h 114"/>
              <a:gd name="T18" fmla="*/ 239 w 270"/>
              <a:gd name="T19" fmla="*/ 73 h 114"/>
              <a:gd name="T20" fmla="*/ 204 w 270"/>
              <a:gd name="T21" fmla="*/ 32 h 114"/>
              <a:gd name="T22" fmla="*/ 195 w 270"/>
              <a:gd name="T23" fmla="*/ 33 h 114"/>
              <a:gd name="T24" fmla="*/ 153 w 270"/>
              <a:gd name="T2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114">
                <a:moveTo>
                  <a:pt x="153" y="0"/>
                </a:moveTo>
                <a:cubicBezTo>
                  <a:pt x="134" y="0"/>
                  <a:pt x="117" y="13"/>
                  <a:pt x="111" y="31"/>
                </a:cubicBezTo>
                <a:cubicBezTo>
                  <a:pt x="105" y="26"/>
                  <a:pt x="98" y="23"/>
                  <a:pt x="90" y="23"/>
                </a:cubicBezTo>
                <a:cubicBezTo>
                  <a:pt x="72" y="23"/>
                  <a:pt x="57" y="39"/>
                  <a:pt x="55" y="59"/>
                </a:cubicBezTo>
                <a:cubicBezTo>
                  <a:pt x="52" y="58"/>
                  <a:pt x="48" y="58"/>
                  <a:pt x="44" y="58"/>
                </a:cubicBezTo>
                <a:cubicBezTo>
                  <a:pt x="20" y="58"/>
                  <a:pt x="0" y="80"/>
                  <a:pt x="0" y="108"/>
                </a:cubicBezTo>
                <a:cubicBezTo>
                  <a:pt x="0" y="110"/>
                  <a:pt x="0" y="112"/>
                  <a:pt x="0" y="114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69" y="113"/>
                  <a:pt x="269" y="113"/>
                  <a:pt x="269" y="112"/>
                </a:cubicBezTo>
                <a:cubicBezTo>
                  <a:pt x="270" y="94"/>
                  <a:pt x="257" y="73"/>
                  <a:pt x="239" y="73"/>
                </a:cubicBezTo>
                <a:cubicBezTo>
                  <a:pt x="239" y="50"/>
                  <a:pt x="223" y="32"/>
                  <a:pt x="204" y="32"/>
                </a:cubicBezTo>
                <a:cubicBezTo>
                  <a:pt x="201" y="32"/>
                  <a:pt x="198" y="32"/>
                  <a:pt x="195" y="33"/>
                </a:cubicBezTo>
                <a:cubicBezTo>
                  <a:pt x="189" y="14"/>
                  <a:pt x="173" y="0"/>
                  <a:pt x="15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487" name="그룹 486"/>
          <p:cNvGrpSpPr/>
          <p:nvPr userDrawn="1"/>
        </p:nvGrpSpPr>
        <p:grpSpPr>
          <a:xfrm>
            <a:off x="3079750" y="5308863"/>
            <a:ext cx="438150" cy="836807"/>
            <a:chOff x="3079750" y="4349752"/>
            <a:chExt cx="933450" cy="1782763"/>
          </a:xfrm>
        </p:grpSpPr>
        <p:sp>
          <p:nvSpPr>
            <p:cNvPr id="488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89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0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1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2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3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4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5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6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7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8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99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30" name="그룹 529"/>
          <p:cNvGrpSpPr/>
          <p:nvPr userDrawn="1"/>
        </p:nvGrpSpPr>
        <p:grpSpPr>
          <a:xfrm>
            <a:off x="1302410" y="3243394"/>
            <a:ext cx="1428750" cy="749300"/>
            <a:chOff x="8953500" y="4264027"/>
            <a:chExt cx="1428750" cy="749300"/>
          </a:xfrm>
        </p:grpSpPr>
        <p:sp>
          <p:nvSpPr>
            <p:cNvPr id="531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2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3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9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0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17" name="Freeform 9"/>
          <p:cNvSpPr>
            <a:spLocks/>
          </p:cNvSpPr>
          <p:nvPr userDrawn="1"/>
        </p:nvSpPr>
        <p:spPr bwMode="auto">
          <a:xfrm>
            <a:off x="239696" y="3395343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18" name="Freeform 9"/>
          <p:cNvSpPr>
            <a:spLocks/>
          </p:cNvSpPr>
          <p:nvPr userDrawn="1"/>
        </p:nvSpPr>
        <p:spPr bwMode="auto">
          <a:xfrm>
            <a:off x="2954653" y="186060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451" name="그룹 1450"/>
          <p:cNvGrpSpPr/>
          <p:nvPr userDrawn="1"/>
        </p:nvGrpSpPr>
        <p:grpSpPr>
          <a:xfrm>
            <a:off x="1311759" y="5594449"/>
            <a:ext cx="1576349" cy="544468"/>
            <a:chOff x="733425" y="5146675"/>
            <a:chExt cx="3070226" cy="1060451"/>
          </a:xfrm>
        </p:grpSpPr>
        <p:grpSp>
          <p:nvGrpSpPr>
            <p:cNvPr id="1452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1573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4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5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6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7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8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79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0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1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2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3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4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5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6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7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8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89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0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1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2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3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4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5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6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7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8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599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0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1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2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3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4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5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6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7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8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09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0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1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2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3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4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5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6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7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8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19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0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1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2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3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4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5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6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7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8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29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0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1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2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3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4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5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6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7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8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39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0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1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2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3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4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5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6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7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8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49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0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1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2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3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4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5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6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7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8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59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0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1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2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3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4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5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6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7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8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69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0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1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2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3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4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5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6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7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8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79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0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1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2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3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4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5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6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7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8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89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0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1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2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3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4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5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6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7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8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699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0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1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2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3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4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5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6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7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8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09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0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1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2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3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4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5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6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7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8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19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0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1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2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3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4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5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6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7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8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29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0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1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2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3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4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5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6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7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8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39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0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1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2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3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4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5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6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7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8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49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0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1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2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3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4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5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6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7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8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59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0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1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2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3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4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5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6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7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8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69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0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1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1772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1453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4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5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6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7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8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59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0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1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2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3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4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5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6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7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8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69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0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1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2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3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4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5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6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7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8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79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0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1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2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3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4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5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6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7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8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89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0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1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2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3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4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5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6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7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8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99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0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1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2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3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4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5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6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7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8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09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0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1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2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3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4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5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6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7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8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19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0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1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2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3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4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5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6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7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8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29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0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1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2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3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4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5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6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7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8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39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0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1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2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3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4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5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6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7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8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49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0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1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2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3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4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5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6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7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8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59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0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1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2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3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4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5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6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7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8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69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0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71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1572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73" name="그룹 1772"/>
          <p:cNvGrpSpPr/>
          <p:nvPr userDrawn="1"/>
        </p:nvGrpSpPr>
        <p:grpSpPr>
          <a:xfrm>
            <a:off x="2597249" y="4903902"/>
            <a:ext cx="508217" cy="1236663"/>
            <a:chOff x="10734675" y="3670302"/>
            <a:chExt cx="1000125" cy="2433638"/>
          </a:xfrm>
        </p:grpSpPr>
        <p:sp>
          <p:nvSpPr>
            <p:cNvPr id="1774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5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6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7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8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9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0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1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2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3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4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5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6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7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8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9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0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1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2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3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4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5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6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7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8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9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0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1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2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3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4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5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6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7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8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9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0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1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2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3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4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5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6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" name="직사각형 2"/>
          <p:cNvSpPr/>
          <p:nvPr userDrawn="1"/>
        </p:nvSpPr>
        <p:spPr>
          <a:xfrm>
            <a:off x="0" y="6125060"/>
            <a:ext cx="3568700" cy="732940"/>
          </a:xfrm>
          <a:prstGeom prst="rect">
            <a:avLst/>
          </a:prstGeom>
          <a:solidFill>
            <a:srgbClr val="F5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75" name="그룹 1874"/>
          <p:cNvGrpSpPr/>
          <p:nvPr userDrawn="1"/>
        </p:nvGrpSpPr>
        <p:grpSpPr>
          <a:xfrm>
            <a:off x="133350" y="4662014"/>
            <a:ext cx="1371040" cy="1764633"/>
            <a:chOff x="231775" y="4197352"/>
            <a:chExt cx="1498600" cy="1928813"/>
          </a:xfrm>
        </p:grpSpPr>
        <p:sp>
          <p:nvSpPr>
            <p:cNvPr id="1876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7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8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9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0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1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2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3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4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5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6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7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8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9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0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1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2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3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4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5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6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7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8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9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0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1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2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3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16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5"/>
          <p:cNvSpPr>
            <a:spLocks noChangeArrowheads="1"/>
          </p:cNvSpPr>
          <p:nvPr userDrawn="1"/>
        </p:nvSpPr>
        <p:spPr bwMode="auto">
          <a:xfrm>
            <a:off x="3175" y="1"/>
            <a:ext cx="12192000" cy="3469457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4" name="Rectangle 5"/>
          <p:cNvSpPr>
            <a:spLocks noChangeArrowheads="1"/>
          </p:cNvSpPr>
          <p:nvPr userDrawn="1"/>
        </p:nvSpPr>
        <p:spPr bwMode="auto">
          <a:xfrm>
            <a:off x="3175" y="6146800"/>
            <a:ext cx="12192000" cy="727075"/>
          </a:xfrm>
          <a:prstGeom prst="rect">
            <a:avLst/>
          </a:prstGeom>
          <a:solidFill>
            <a:srgbClr val="D6EA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65" name="그룹 164"/>
          <p:cNvGrpSpPr/>
          <p:nvPr userDrawn="1"/>
        </p:nvGrpSpPr>
        <p:grpSpPr>
          <a:xfrm>
            <a:off x="9817100" y="5540375"/>
            <a:ext cx="1989138" cy="703263"/>
            <a:chOff x="9817100" y="5540375"/>
            <a:chExt cx="1989138" cy="703263"/>
          </a:xfrm>
        </p:grpSpPr>
        <p:sp>
          <p:nvSpPr>
            <p:cNvPr id="166" name="Freeform 484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14 w 349"/>
                <a:gd name="T5" fmla="*/ 1 h 96"/>
                <a:gd name="T6" fmla="*/ 314 w 349"/>
                <a:gd name="T7" fmla="*/ 1 h 96"/>
                <a:gd name="T8" fmla="*/ 297 w 349"/>
                <a:gd name="T9" fmla="*/ 1 h 96"/>
                <a:gd name="T10" fmla="*/ 290 w 349"/>
                <a:gd name="T11" fmla="*/ 1 h 96"/>
                <a:gd name="T12" fmla="*/ 275 w 349"/>
                <a:gd name="T13" fmla="*/ 1 h 96"/>
                <a:gd name="T14" fmla="*/ 259 w 349"/>
                <a:gd name="T15" fmla="*/ 1 h 96"/>
                <a:gd name="T16" fmla="*/ 241 w 349"/>
                <a:gd name="T17" fmla="*/ 1 h 96"/>
                <a:gd name="T18" fmla="*/ 223 w 349"/>
                <a:gd name="T19" fmla="*/ 1 h 96"/>
                <a:gd name="T20" fmla="*/ 205 w 349"/>
                <a:gd name="T21" fmla="*/ 1 h 96"/>
                <a:gd name="T22" fmla="*/ 187 w 349"/>
                <a:gd name="T23" fmla="*/ 1 h 96"/>
                <a:gd name="T24" fmla="*/ 169 w 349"/>
                <a:gd name="T25" fmla="*/ 2 h 96"/>
                <a:gd name="T26" fmla="*/ 152 w 349"/>
                <a:gd name="T27" fmla="*/ 2 h 96"/>
                <a:gd name="T28" fmla="*/ 136 w 349"/>
                <a:gd name="T29" fmla="*/ 2 h 96"/>
                <a:gd name="T30" fmla="*/ 120 w 349"/>
                <a:gd name="T31" fmla="*/ 2 h 96"/>
                <a:gd name="T32" fmla="*/ 107 w 349"/>
                <a:gd name="T33" fmla="*/ 2 h 96"/>
                <a:gd name="T34" fmla="*/ 95 w 349"/>
                <a:gd name="T35" fmla="*/ 2 h 96"/>
                <a:gd name="T36" fmla="*/ 87 w 349"/>
                <a:gd name="T37" fmla="*/ 2 h 96"/>
                <a:gd name="T38" fmla="*/ 81 w 349"/>
                <a:gd name="T39" fmla="*/ 2 h 96"/>
                <a:gd name="T40" fmla="*/ 78 w 349"/>
                <a:gd name="T41" fmla="*/ 2 h 96"/>
                <a:gd name="T42" fmla="*/ 77 w 349"/>
                <a:gd name="T43" fmla="*/ 2 h 96"/>
                <a:gd name="T44" fmla="*/ 0 w 349"/>
                <a:gd name="T45" fmla="*/ 29 h 96"/>
                <a:gd name="T46" fmla="*/ 0 w 349"/>
                <a:gd name="T47" fmla="*/ 31 h 96"/>
                <a:gd name="T48" fmla="*/ 0 w 349"/>
                <a:gd name="T49" fmla="*/ 39 h 96"/>
                <a:gd name="T50" fmla="*/ 1 w 349"/>
                <a:gd name="T51" fmla="*/ 66 h 96"/>
                <a:gd name="T52" fmla="*/ 1 w 349"/>
                <a:gd name="T53" fmla="*/ 68 h 96"/>
                <a:gd name="T54" fmla="*/ 1 w 349"/>
                <a:gd name="T55" fmla="*/ 74 h 96"/>
                <a:gd name="T56" fmla="*/ 28 w 349"/>
                <a:gd name="T57" fmla="*/ 96 h 96"/>
                <a:gd name="T58" fmla="*/ 322 w 349"/>
                <a:gd name="T59" fmla="*/ 94 h 96"/>
                <a:gd name="T60" fmla="*/ 349 w 349"/>
                <a:gd name="T61" fmla="*/ 66 h 96"/>
                <a:gd name="T62" fmla="*/ 349 w 349"/>
                <a:gd name="T63" fmla="*/ 27 h 96"/>
                <a:gd name="T64" fmla="*/ 349 w 349"/>
                <a:gd name="T6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1" y="1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7" name="Freeform 485"/>
            <p:cNvSpPr>
              <a:spLocks/>
            </p:cNvSpPr>
            <p:nvPr userDrawn="1"/>
          </p:nvSpPr>
          <p:spPr bwMode="auto">
            <a:xfrm>
              <a:off x="10294938" y="5540375"/>
              <a:ext cx="1163638" cy="373063"/>
            </a:xfrm>
            <a:custGeom>
              <a:avLst/>
              <a:gdLst>
                <a:gd name="T0" fmla="*/ 77 w 349"/>
                <a:gd name="T1" fmla="*/ 85 h 111"/>
                <a:gd name="T2" fmla="*/ 78 w 349"/>
                <a:gd name="T3" fmla="*/ 85 h 111"/>
                <a:gd name="T4" fmla="*/ 81 w 349"/>
                <a:gd name="T5" fmla="*/ 85 h 111"/>
                <a:gd name="T6" fmla="*/ 87 w 349"/>
                <a:gd name="T7" fmla="*/ 85 h 111"/>
                <a:gd name="T8" fmla="*/ 95 w 349"/>
                <a:gd name="T9" fmla="*/ 85 h 111"/>
                <a:gd name="T10" fmla="*/ 107 w 349"/>
                <a:gd name="T11" fmla="*/ 85 h 111"/>
                <a:gd name="T12" fmla="*/ 120 w 349"/>
                <a:gd name="T13" fmla="*/ 85 h 111"/>
                <a:gd name="T14" fmla="*/ 136 w 349"/>
                <a:gd name="T15" fmla="*/ 85 h 111"/>
                <a:gd name="T16" fmla="*/ 152 w 349"/>
                <a:gd name="T17" fmla="*/ 85 h 111"/>
                <a:gd name="T18" fmla="*/ 169 w 349"/>
                <a:gd name="T19" fmla="*/ 85 h 111"/>
                <a:gd name="T20" fmla="*/ 187 w 349"/>
                <a:gd name="T21" fmla="*/ 84 h 111"/>
                <a:gd name="T22" fmla="*/ 205 w 349"/>
                <a:gd name="T23" fmla="*/ 84 h 111"/>
                <a:gd name="T24" fmla="*/ 223 w 349"/>
                <a:gd name="T25" fmla="*/ 84 h 111"/>
                <a:gd name="T26" fmla="*/ 241 w 349"/>
                <a:gd name="T27" fmla="*/ 84 h 111"/>
                <a:gd name="T28" fmla="*/ 259 w 349"/>
                <a:gd name="T29" fmla="*/ 84 h 111"/>
                <a:gd name="T30" fmla="*/ 275 w 349"/>
                <a:gd name="T31" fmla="*/ 84 h 111"/>
                <a:gd name="T32" fmla="*/ 290 w 349"/>
                <a:gd name="T33" fmla="*/ 84 h 111"/>
                <a:gd name="T34" fmla="*/ 297 w 349"/>
                <a:gd name="T35" fmla="*/ 84 h 111"/>
                <a:gd name="T36" fmla="*/ 314 w 349"/>
                <a:gd name="T37" fmla="*/ 84 h 111"/>
                <a:gd name="T38" fmla="*/ 314 w 349"/>
                <a:gd name="T39" fmla="*/ 84 h 111"/>
                <a:gd name="T40" fmla="*/ 349 w 349"/>
                <a:gd name="T41" fmla="*/ 84 h 111"/>
                <a:gd name="T42" fmla="*/ 349 w 349"/>
                <a:gd name="T43" fmla="*/ 76 h 111"/>
                <a:gd name="T44" fmla="*/ 348 w 349"/>
                <a:gd name="T45" fmla="*/ 61 h 111"/>
                <a:gd name="T46" fmla="*/ 343 w 349"/>
                <a:gd name="T47" fmla="*/ 14 h 111"/>
                <a:gd name="T48" fmla="*/ 328 w 349"/>
                <a:gd name="T49" fmla="*/ 0 h 111"/>
                <a:gd name="T50" fmla="*/ 28 w 349"/>
                <a:gd name="T51" fmla="*/ 2 h 111"/>
                <a:gd name="T52" fmla="*/ 12 w 349"/>
                <a:gd name="T53" fmla="*/ 15 h 111"/>
                <a:gd name="T54" fmla="*/ 3 w 349"/>
                <a:gd name="T55" fmla="*/ 59 h 111"/>
                <a:gd name="T56" fmla="*/ 1 w 349"/>
                <a:gd name="T57" fmla="*/ 67 h 111"/>
                <a:gd name="T58" fmla="*/ 1 w 349"/>
                <a:gd name="T59" fmla="*/ 67 h 111"/>
                <a:gd name="T60" fmla="*/ 1 w 349"/>
                <a:gd name="T61" fmla="*/ 69 h 111"/>
                <a:gd name="T62" fmla="*/ 0 w 349"/>
                <a:gd name="T63" fmla="*/ 78 h 111"/>
                <a:gd name="T64" fmla="*/ 0 w 349"/>
                <a:gd name="T65" fmla="*/ 92 h 111"/>
                <a:gd name="T66" fmla="*/ 0 w 349"/>
                <a:gd name="T67" fmla="*/ 96 h 111"/>
                <a:gd name="T68" fmla="*/ 0 w 349"/>
                <a:gd name="T69" fmla="*/ 103 h 111"/>
                <a:gd name="T70" fmla="*/ 0 w 349"/>
                <a:gd name="T71" fmla="*/ 103 h 111"/>
                <a:gd name="T72" fmla="*/ 0 w 349"/>
                <a:gd name="T73" fmla="*/ 107 h 111"/>
                <a:gd name="T74" fmla="*/ 1 w 349"/>
                <a:gd name="T75" fmla="*/ 111 h 111"/>
                <a:gd name="T76" fmla="*/ 77 w 349"/>
                <a:gd name="T7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9" h="111">
                  <a:moveTo>
                    <a:pt x="77" y="85"/>
                  </a:moveTo>
                  <a:cubicBezTo>
                    <a:pt x="77" y="85"/>
                    <a:pt x="78" y="85"/>
                    <a:pt x="78" y="85"/>
                  </a:cubicBezTo>
                  <a:cubicBezTo>
                    <a:pt x="79" y="85"/>
                    <a:pt x="80" y="85"/>
                    <a:pt x="81" y="85"/>
                  </a:cubicBezTo>
                  <a:cubicBezTo>
                    <a:pt x="83" y="85"/>
                    <a:pt x="85" y="85"/>
                    <a:pt x="87" y="85"/>
                  </a:cubicBezTo>
                  <a:cubicBezTo>
                    <a:pt x="90" y="85"/>
                    <a:pt x="93" y="85"/>
                    <a:pt x="95" y="85"/>
                  </a:cubicBezTo>
                  <a:cubicBezTo>
                    <a:pt x="99" y="85"/>
                    <a:pt x="103" y="85"/>
                    <a:pt x="107" y="85"/>
                  </a:cubicBezTo>
                  <a:cubicBezTo>
                    <a:pt x="111" y="85"/>
                    <a:pt x="116" y="85"/>
                    <a:pt x="120" y="85"/>
                  </a:cubicBezTo>
                  <a:cubicBezTo>
                    <a:pt x="126" y="85"/>
                    <a:pt x="131" y="85"/>
                    <a:pt x="136" y="85"/>
                  </a:cubicBezTo>
                  <a:cubicBezTo>
                    <a:pt x="141" y="85"/>
                    <a:pt x="146" y="85"/>
                    <a:pt x="152" y="85"/>
                  </a:cubicBezTo>
                  <a:cubicBezTo>
                    <a:pt x="158" y="85"/>
                    <a:pt x="163" y="85"/>
                    <a:pt x="169" y="85"/>
                  </a:cubicBezTo>
                  <a:cubicBezTo>
                    <a:pt x="175" y="85"/>
                    <a:pt x="181" y="85"/>
                    <a:pt x="187" y="84"/>
                  </a:cubicBezTo>
                  <a:cubicBezTo>
                    <a:pt x="193" y="84"/>
                    <a:pt x="199" y="84"/>
                    <a:pt x="205" y="84"/>
                  </a:cubicBezTo>
                  <a:cubicBezTo>
                    <a:pt x="211" y="84"/>
                    <a:pt x="217" y="84"/>
                    <a:pt x="223" y="84"/>
                  </a:cubicBezTo>
                  <a:cubicBezTo>
                    <a:pt x="229" y="84"/>
                    <a:pt x="235" y="84"/>
                    <a:pt x="241" y="84"/>
                  </a:cubicBezTo>
                  <a:cubicBezTo>
                    <a:pt x="247" y="84"/>
                    <a:pt x="253" y="84"/>
                    <a:pt x="259" y="84"/>
                  </a:cubicBezTo>
                  <a:cubicBezTo>
                    <a:pt x="264" y="84"/>
                    <a:pt x="269" y="84"/>
                    <a:pt x="275" y="84"/>
                  </a:cubicBezTo>
                  <a:cubicBezTo>
                    <a:pt x="280" y="84"/>
                    <a:pt x="285" y="84"/>
                    <a:pt x="290" y="84"/>
                  </a:cubicBezTo>
                  <a:cubicBezTo>
                    <a:pt x="292" y="84"/>
                    <a:pt x="294" y="84"/>
                    <a:pt x="297" y="84"/>
                  </a:cubicBezTo>
                  <a:cubicBezTo>
                    <a:pt x="303" y="84"/>
                    <a:pt x="308" y="84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1"/>
                    <a:pt x="349" y="66"/>
                    <a:pt x="348" y="61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2" y="6"/>
                    <a:pt x="335" y="0"/>
                    <a:pt x="3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1" y="2"/>
                    <a:pt x="13" y="8"/>
                    <a:pt x="12" y="15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2"/>
                    <a:pt x="1" y="64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0" y="72"/>
                    <a:pt x="0" y="75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6"/>
                    <a:pt x="0" y="107"/>
                  </a:cubicBezTo>
                  <a:cubicBezTo>
                    <a:pt x="0" y="108"/>
                    <a:pt x="1" y="110"/>
                    <a:pt x="1" y="111"/>
                  </a:cubicBezTo>
                  <a:cubicBezTo>
                    <a:pt x="12" y="101"/>
                    <a:pt x="38" y="83"/>
                    <a:pt x="77" y="85"/>
                  </a:cubicBezTo>
                  <a:close/>
                </a:path>
              </a:pathLst>
            </a:custGeom>
            <a:solidFill>
              <a:srgbClr val="F8C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8" name="Freeform 486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49 w 349"/>
                <a:gd name="T5" fmla="*/ 1 h 96"/>
                <a:gd name="T6" fmla="*/ 314 w 349"/>
                <a:gd name="T7" fmla="*/ 1 h 96"/>
                <a:gd name="T8" fmla="*/ 314 w 349"/>
                <a:gd name="T9" fmla="*/ 1 h 96"/>
                <a:gd name="T10" fmla="*/ 297 w 349"/>
                <a:gd name="T11" fmla="*/ 1 h 96"/>
                <a:gd name="T12" fmla="*/ 290 w 349"/>
                <a:gd name="T13" fmla="*/ 1 h 96"/>
                <a:gd name="T14" fmla="*/ 275 w 349"/>
                <a:gd name="T15" fmla="*/ 1 h 96"/>
                <a:gd name="T16" fmla="*/ 259 w 349"/>
                <a:gd name="T17" fmla="*/ 1 h 96"/>
                <a:gd name="T18" fmla="*/ 241 w 349"/>
                <a:gd name="T19" fmla="*/ 1 h 96"/>
                <a:gd name="T20" fmla="*/ 223 w 349"/>
                <a:gd name="T21" fmla="*/ 1 h 96"/>
                <a:gd name="T22" fmla="*/ 205 w 349"/>
                <a:gd name="T23" fmla="*/ 1 h 96"/>
                <a:gd name="T24" fmla="*/ 187 w 349"/>
                <a:gd name="T25" fmla="*/ 1 h 96"/>
                <a:gd name="T26" fmla="*/ 169 w 349"/>
                <a:gd name="T27" fmla="*/ 2 h 96"/>
                <a:gd name="T28" fmla="*/ 152 w 349"/>
                <a:gd name="T29" fmla="*/ 2 h 96"/>
                <a:gd name="T30" fmla="*/ 136 w 349"/>
                <a:gd name="T31" fmla="*/ 2 h 96"/>
                <a:gd name="T32" fmla="*/ 120 w 349"/>
                <a:gd name="T33" fmla="*/ 2 h 96"/>
                <a:gd name="T34" fmla="*/ 107 w 349"/>
                <a:gd name="T35" fmla="*/ 2 h 96"/>
                <a:gd name="T36" fmla="*/ 95 w 349"/>
                <a:gd name="T37" fmla="*/ 2 h 96"/>
                <a:gd name="T38" fmla="*/ 87 w 349"/>
                <a:gd name="T39" fmla="*/ 2 h 96"/>
                <a:gd name="T40" fmla="*/ 81 w 349"/>
                <a:gd name="T41" fmla="*/ 2 h 96"/>
                <a:gd name="T42" fmla="*/ 78 w 349"/>
                <a:gd name="T43" fmla="*/ 2 h 96"/>
                <a:gd name="T44" fmla="*/ 77 w 349"/>
                <a:gd name="T45" fmla="*/ 2 h 96"/>
                <a:gd name="T46" fmla="*/ 1 w 349"/>
                <a:gd name="T47" fmla="*/ 28 h 96"/>
                <a:gd name="T48" fmla="*/ 0 w 349"/>
                <a:gd name="T49" fmla="*/ 29 h 96"/>
                <a:gd name="T50" fmla="*/ 0 w 349"/>
                <a:gd name="T51" fmla="*/ 31 h 96"/>
                <a:gd name="T52" fmla="*/ 0 w 349"/>
                <a:gd name="T53" fmla="*/ 39 h 96"/>
                <a:gd name="T54" fmla="*/ 3 w 349"/>
                <a:gd name="T55" fmla="*/ 38 h 96"/>
                <a:gd name="T56" fmla="*/ 18 w 349"/>
                <a:gd name="T57" fmla="*/ 53 h 96"/>
                <a:gd name="T58" fmla="*/ 4 w 349"/>
                <a:gd name="T59" fmla="*/ 67 h 96"/>
                <a:gd name="T60" fmla="*/ 1 w 349"/>
                <a:gd name="T61" fmla="*/ 67 h 96"/>
                <a:gd name="T62" fmla="*/ 1 w 349"/>
                <a:gd name="T63" fmla="*/ 68 h 96"/>
                <a:gd name="T64" fmla="*/ 1 w 349"/>
                <a:gd name="T65" fmla="*/ 74 h 96"/>
                <a:gd name="T66" fmla="*/ 28 w 349"/>
                <a:gd name="T67" fmla="*/ 96 h 96"/>
                <a:gd name="T68" fmla="*/ 322 w 349"/>
                <a:gd name="T69" fmla="*/ 94 h 96"/>
                <a:gd name="T70" fmla="*/ 349 w 349"/>
                <a:gd name="T71" fmla="*/ 66 h 96"/>
                <a:gd name="T72" fmla="*/ 349 w 349"/>
                <a:gd name="T73" fmla="*/ 27 h 96"/>
                <a:gd name="T74" fmla="*/ 349 w 349"/>
                <a:gd name="T7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2" y="1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11" y="38"/>
                    <a:pt x="18" y="45"/>
                    <a:pt x="18" y="53"/>
                  </a:cubicBezTo>
                  <a:cubicBezTo>
                    <a:pt x="18" y="60"/>
                    <a:pt x="12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9" name="Freeform 487"/>
            <p:cNvSpPr>
              <a:spLocks/>
            </p:cNvSpPr>
            <p:nvPr userDrawn="1"/>
          </p:nvSpPr>
          <p:spPr bwMode="auto">
            <a:xfrm>
              <a:off x="10294938" y="5946775"/>
              <a:ext cx="58738" cy="98425"/>
            </a:xfrm>
            <a:custGeom>
              <a:avLst/>
              <a:gdLst>
                <a:gd name="T0" fmla="*/ 18 w 18"/>
                <a:gd name="T1" fmla="*/ 15 h 29"/>
                <a:gd name="T2" fmla="*/ 3 w 18"/>
                <a:gd name="T3" fmla="*/ 0 h 29"/>
                <a:gd name="T4" fmla="*/ 0 w 18"/>
                <a:gd name="T5" fmla="*/ 1 h 29"/>
                <a:gd name="T6" fmla="*/ 0 w 18"/>
                <a:gd name="T7" fmla="*/ 1 h 29"/>
                <a:gd name="T8" fmla="*/ 0 w 18"/>
                <a:gd name="T9" fmla="*/ 8 h 29"/>
                <a:gd name="T10" fmla="*/ 4 w 18"/>
                <a:gd name="T11" fmla="*/ 7 h 29"/>
                <a:gd name="T12" fmla="*/ 11 w 18"/>
                <a:gd name="T13" fmla="*/ 15 h 29"/>
                <a:gd name="T14" fmla="*/ 4 w 18"/>
                <a:gd name="T15" fmla="*/ 22 h 29"/>
                <a:gd name="T16" fmla="*/ 0 w 18"/>
                <a:gd name="T17" fmla="*/ 22 h 29"/>
                <a:gd name="T18" fmla="*/ 1 w 18"/>
                <a:gd name="T19" fmla="*/ 28 h 29"/>
                <a:gd name="T20" fmla="*/ 1 w 18"/>
                <a:gd name="T21" fmla="*/ 29 h 29"/>
                <a:gd name="T22" fmla="*/ 4 w 18"/>
                <a:gd name="T23" fmla="*/ 29 h 29"/>
                <a:gd name="T24" fmla="*/ 18 w 18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18" y="15"/>
                  </a:moveTo>
                  <a:cubicBezTo>
                    <a:pt x="18" y="7"/>
                    <a:pt x="11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8" y="7"/>
                    <a:pt x="11" y="10"/>
                    <a:pt x="11" y="15"/>
                  </a:cubicBezTo>
                  <a:cubicBezTo>
                    <a:pt x="11" y="19"/>
                    <a:pt x="8" y="22"/>
                    <a:pt x="4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12" y="29"/>
                    <a:pt x="18" y="22"/>
                    <a:pt x="18" y="15"/>
                  </a:cubicBezTo>
                  <a:close/>
                </a:path>
              </a:pathLst>
            </a:custGeom>
            <a:solidFill>
              <a:srgbClr val="FB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0" name="Freeform 488"/>
            <p:cNvSpPr>
              <a:spLocks/>
            </p:cNvSpPr>
            <p:nvPr userDrawn="1"/>
          </p:nvSpPr>
          <p:spPr bwMode="auto">
            <a:xfrm>
              <a:off x="10294938" y="5970588"/>
              <a:ext cx="36513" cy="50800"/>
            </a:xfrm>
            <a:custGeom>
              <a:avLst/>
              <a:gdLst>
                <a:gd name="T0" fmla="*/ 11 w 11"/>
                <a:gd name="T1" fmla="*/ 8 h 15"/>
                <a:gd name="T2" fmla="*/ 4 w 11"/>
                <a:gd name="T3" fmla="*/ 0 h 15"/>
                <a:gd name="T4" fmla="*/ 0 w 11"/>
                <a:gd name="T5" fmla="*/ 1 h 15"/>
                <a:gd name="T6" fmla="*/ 0 w 11"/>
                <a:gd name="T7" fmla="*/ 15 h 15"/>
                <a:gd name="T8" fmla="*/ 4 w 11"/>
                <a:gd name="T9" fmla="*/ 15 h 15"/>
                <a:gd name="T10" fmla="*/ 11 w 11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8"/>
                  </a:moveTo>
                  <a:cubicBezTo>
                    <a:pt x="11" y="3"/>
                    <a:pt x="8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8" y="15"/>
                    <a:pt x="11" y="12"/>
                    <a:pt x="11" y="8"/>
                  </a:cubicBez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489"/>
            <p:cNvSpPr>
              <a:spLocks/>
            </p:cNvSpPr>
            <p:nvPr userDrawn="1"/>
          </p:nvSpPr>
          <p:spPr bwMode="auto">
            <a:xfrm>
              <a:off x="10580688" y="5621338"/>
              <a:ext cx="166688" cy="134938"/>
            </a:xfrm>
            <a:custGeom>
              <a:avLst/>
              <a:gdLst>
                <a:gd name="T0" fmla="*/ 50 w 50"/>
                <a:gd name="T1" fmla="*/ 32 h 40"/>
                <a:gd name="T2" fmla="*/ 43 w 50"/>
                <a:gd name="T3" fmla="*/ 39 h 40"/>
                <a:gd name="T4" fmla="*/ 7 w 50"/>
                <a:gd name="T5" fmla="*/ 40 h 40"/>
                <a:gd name="T6" fmla="*/ 0 w 50"/>
                <a:gd name="T7" fmla="*/ 32 h 40"/>
                <a:gd name="T8" fmla="*/ 0 w 50"/>
                <a:gd name="T9" fmla="*/ 8 h 40"/>
                <a:gd name="T10" fmla="*/ 7 w 50"/>
                <a:gd name="T11" fmla="*/ 0 h 40"/>
                <a:gd name="T12" fmla="*/ 43 w 50"/>
                <a:gd name="T13" fmla="*/ 0 h 40"/>
                <a:gd name="T14" fmla="*/ 50 w 50"/>
                <a:gd name="T15" fmla="*/ 8 h 40"/>
                <a:gd name="T16" fmla="*/ 50 w 50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0">
                  <a:moveTo>
                    <a:pt x="50" y="32"/>
                  </a:moveTo>
                  <a:cubicBezTo>
                    <a:pt x="50" y="36"/>
                    <a:pt x="47" y="39"/>
                    <a:pt x="43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50" y="8"/>
                  </a:cubicBezTo>
                  <a:lnTo>
                    <a:pt x="5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490"/>
            <p:cNvSpPr>
              <a:spLocks/>
            </p:cNvSpPr>
            <p:nvPr userDrawn="1"/>
          </p:nvSpPr>
          <p:spPr bwMode="auto">
            <a:xfrm>
              <a:off x="10825163" y="5621338"/>
              <a:ext cx="157163" cy="130175"/>
            </a:xfrm>
            <a:custGeom>
              <a:avLst/>
              <a:gdLst>
                <a:gd name="T0" fmla="*/ 47 w 47"/>
                <a:gd name="T1" fmla="*/ 32 h 39"/>
                <a:gd name="T2" fmla="*/ 41 w 47"/>
                <a:gd name="T3" fmla="*/ 39 h 39"/>
                <a:gd name="T4" fmla="*/ 6 w 47"/>
                <a:gd name="T5" fmla="*/ 39 h 39"/>
                <a:gd name="T6" fmla="*/ 0 w 47"/>
                <a:gd name="T7" fmla="*/ 32 h 39"/>
                <a:gd name="T8" fmla="*/ 0 w 47"/>
                <a:gd name="T9" fmla="*/ 8 h 39"/>
                <a:gd name="T10" fmla="*/ 6 w 47"/>
                <a:gd name="T11" fmla="*/ 0 h 39"/>
                <a:gd name="T12" fmla="*/ 41 w 47"/>
                <a:gd name="T13" fmla="*/ 0 h 39"/>
                <a:gd name="T14" fmla="*/ 47 w 47"/>
                <a:gd name="T15" fmla="*/ 7 h 39"/>
                <a:gd name="T16" fmla="*/ 47 w 47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9">
                  <a:moveTo>
                    <a:pt x="47" y="32"/>
                  </a:moveTo>
                  <a:cubicBezTo>
                    <a:pt x="47" y="36"/>
                    <a:pt x="44" y="39"/>
                    <a:pt x="4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491"/>
            <p:cNvSpPr>
              <a:spLocks/>
            </p:cNvSpPr>
            <p:nvPr userDrawn="1"/>
          </p:nvSpPr>
          <p:spPr bwMode="auto">
            <a:xfrm>
              <a:off x="11061700" y="5618163"/>
              <a:ext cx="160338" cy="133350"/>
            </a:xfrm>
            <a:custGeom>
              <a:avLst/>
              <a:gdLst>
                <a:gd name="T0" fmla="*/ 48 w 48"/>
                <a:gd name="T1" fmla="*/ 32 h 40"/>
                <a:gd name="T2" fmla="*/ 41 w 48"/>
                <a:gd name="T3" fmla="*/ 40 h 40"/>
                <a:gd name="T4" fmla="*/ 6 w 48"/>
                <a:gd name="T5" fmla="*/ 40 h 40"/>
                <a:gd name="T6" fmla="*/ 0 w 48"/>
                <a:gd name="T7" fmla="*/ 32 h 40"/>
                <a:gd name="T8" fmla="*/ 0 w 48"/>
                <a:gd name="T9" fmla="*/ 8 h 40"/>
                <a:gd name="T10" fmla="*/ 6 w 48"/>
                <a:gd name="T11" fmla="*/ 1 h 40"/>
                <a:gd name="T12" fmla="*/ 41 w 48"/>
                <a:gd name="T13" fmla="*/ 0 h 40"/>
                <a:gd name="T14" fmla="*/ 47 w 48"/>
                <a:gd name="T15" fmla="*/ 8 h 40"/>
                <a:gd name="T16" fmla="*/ 48 w 48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cubicBezTo>
                    <a:pt x="48" y="36"/>
                    <a:pt x="45" y="40"/>
                    <a:pt x="41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4"/>
                    <a:pt x="47" y="8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492"/>
            <p:cNvSpPr>
              <a:spLocks/>
            </p:cNvSpPr>
            <p:nvPr userDrawn="1"/>
          </p:nvSpPr>
          <p:spPr bwMode="auto">
            <a:xfrm>
              <a:off x="10304463" y="6081713"/>
              <a:ext cx="1157288" cy="60325"/>
            </a:xfrm>
            <a:custGeom>
              <a:avLst/>
              <a:gdLst>
                <a:gd name="T0" fmla="*/ 729 w 729"/>
                <a:gd name="T1" fmla="*/ 34 h 38"/>
                <a:gd name="T2" fmla="*/ 0 w 729"/>
                <a:gd name="T3" fmla="*/ 38 h 38"/>
                <a:gd name="T4" fmla="*/ 0 w 729"/>
                <a:gd name="T5" fmla="*/ 4 h 38"/>
                <a:gd name="T6" fmla="*/ 729 w 729"/>
                <a:gd name="T7" fmla="*/ 0 h 38"/>
                <a:gd name="T8" fmla="*/ 729 w 7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38">
                  <a:moveTo>
                    <a:pt x="729" y="34"/>
                  </a:moveTo>
                  <a:lnTo>
                    <a:pt x="0" y="38"/>
                  </a:lnTo>
                  <a:lnTo>
                    <a:pt x="0" y="4"/>
                  </a:lnTo>
                  <a:lnTo>
                    <a:pt x="729" y="0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5" name="Freeform 493"/>
            <p:cNvSpPr>
              <a:spLocks/>
            </p:cNvSpPr>
            <p:nvPr userDrawn="1"/>
          </p:nvSpPr>
          <p:spPr bwMode="auto">
            <a:xfrm>
              <a:off x="10301288" y="5621338"/>
              <a:ext cx="176213" cy="134938"/>
            </a:xfrm>
            <a:custGeom>
              <a:avLst/>
              <a:gdLst>
                <a:gd name="T0" fmla="*/ 45 w 53"/>
                <a:gd name="T1" fmla="*/ 40 h 40"/>
                <a:gd name="T2" fmla="*/ 53 w 53"/>
                <a:gd name="T3" fmla="*/ 32 h 40"/>
                <a:gd name="T4" fmla="*/ 52 w 53"/>
                <a:gd name="T5" fmla="*/ 8 h 40"/>
                <a:gd name="T6" fmla="*/ 45 w 53"/>
                <a:gd name="T7" fmla="*/ 0 h 40"/>
                <a:gd name="T8" fmla="*/ 8 w 53"/>
                <a:gd name="T9" fmla="*/ 1 h 40"/>
                <a:gd name="T10" fmla="*/ 1 w 53"/>
                <a:gd name="T11" fmla="*/ 36 h 40"/>
                <a:gd name="T12" fmla="*/ 0 w 53"/>
                <a:gd name="T13" fmla="*/ 40 h 40"/>
                <a:gd name="T14" fmla="*/ 2 w 53"/>
                <a:gd name="T15" fmla="*/ 40 h 40"/>
                <a:gd name="T16" fmla="*/ 45 w 5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45" y="40"/>
                  </a:moveTo>
                  <a:cubicBezTo>
                    <a:pt x="49" y="40"/>
                    <a:pt x="53" y="36"/>
                    <a:pt x="53" y="3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lnTo>
                    <a:pt x="4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6" name="Freeform 494"/>
            <p:cNvSpPr>
              <a:spLocks/>
            </p:cNvSpPr>
            <p:nvPr userDrawn="1"/>
          </p:nvSpPr>
          <p:spPr bwMode="auto">
            <a:xfrm>
              <a:off x="10283825" y="6069013"/>
              <a:ext cx="100013" cy="73025"/>
            </a:xfrm>
            <a:custGeom>
              <a:avLst/>
              <a:gdLst>
                <a:gd name="T0" fmla="*/ 30 w 30"/>
                <a:gd name="T1" fmla="*/ 20 h 22"/>
                <a:gd name="T2" fmla="*/ 29 w 30"/>
                <a:gd name="T3" fmla="*/ 22 h 22"/>
                <a:gd name="T4" fmla="*/ 2 w 30"/>
                <a:gd name="T5" fmla="*/ 22 h 22"/>
                <a:gd name="T6" fmla="*/ 0 w 30"/>
                <a:gd name="T7" fmla="*/ 20 h 22"/>
                <a:gd name="T8" fmla="*/ 0 w 30"/>
                <a:gd name="T9" fmla="*/ 2 h 22"/>
                <a:gd name="T10" fmla="*/ 2 w 30"/>
                <a:gd name="T11" fmla="*/ 0 h 22"/>
                <a:gd name="T12" fmla="*/ 28 w 30"/>
                <a:gd name="T13" fmla="*/ 0 h 22"/>
                <a:gd name="T14" fmla="*/ 30 w 30"/>
                <a:gd name="T15" fmla="*/ 2 h 22"/>
                <a:gd name="T16" fmla="*/ 30 w 3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30" y="20"/>
                  </a:moveTo>
                  <a:cubicBezTo>
                    <a:pt x="30" y="21"/>
                    <a:pt x="29" y="22"/>
                    <a:pt x="2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495"/>
            <p:cNvSpPr>
              <a:spLocks/>
            </p:cNvSpPr>
            <p:nvPr userDrawn="1"/>
          </p:nvSpPr>
          <p:spPr bwMode="auto">
            <a:xfrm>
              <a:off x="11074400" y="6015038"/>
              <a:ext cx="187325" cy="192088"/>
            </a:xfrm>
            <a:custGeom>
              <a:avLst/>
              <a:gdLst>
                <a:gd name="T0" fmla="*/ 0 w 56"/>
                <a:gd name="T1" fmla="*/ 29 h 57"/>
                <a:gd name="T2" fmla="*/ 28 w 56"/>
                <a:gd name="T3" fmla="*/ 1 h 57"/>
                <a:gd name="T4" fmla="*/ 56 w 56"/>
                <a:gd name="T5" fmla="*/ 28 h 57"/>
                <a:gd name="T6" fmla="*/ 28 w 56"/>
                <a:gd name="T7" fmla="*/ 57 h 57"/>
                <a:gd name="T8" fmla="*/ 0 w 56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cubicBezTo>
                    <a:pt x="0" y="13"/>
                    <a:pt x="12" y="1"/>
                    <a:pt x="28" y="1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496"/>
            <p:cNvSpPr>
              <a:spLocks noEditPoints="1"/>
            </p:cNvSpPr>
            <p:nvPr userDrawn="1"/>
          </p:nvSpPr>
          <p:spPr bwMode="auto">
            <a:xfrm>
              <a:off x="11045825" y="5984875"/>
              <a:ext cx="249238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497"/>
            <p:cNvSpPr>
              <a:spLocks/>
            </p:cNvSpPr>
            <p:nvPr userDrawn="1"/>
          </p:nvSpPr>
          <p:spPr bwMode="auto">
            <a:xfrm>
              <a:off x="10517188" y="6024563"/>
              <a:ext cx="187325" cy="188913"/>
            </a:xfrm>
            <a:custGeom>
              <a:avLst/>
              <a:gdLst>
                <a:gd name="T0" fmla="*/ 0 w 56"/>
                <a:gd name="T1" fmla="*/ 28 h 56"/>
                <a:gd name="T2" fmla="*/ 28 w 56"/>
                <a:gd name="T3" fmla="*/ 0 h 56"/>
                <a:gd name="T4" fmla="*/ 56 w 56"/>
                <a:gd name="T5" fmla="*/ 28 h 56"/>
                <a:gd name="T6" fmla="*/ 28 w 56"/>
                <a:gd name="T7" fmla="*/ 56 h 56"/>
                <a:gd name="T8" fmla="*/ 0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ubicBezTo>
                    <a:pt x="13" y="56"/>
                    <a:pt x="0" y="43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498"/>
            <p:cNvSpPr>
              <a:spLocks noEditPoints="1"/>
            </p:cNvSpPr>
            <p:nvPr userDrawn="1"/>
          </p:nvSpPr>
          <p:spPr bwMode="auto">
            <a:xfrm>
              <a:off x="10487025" y="5991225"/>
              <a:ext cx="250825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499"/>
            <p:cNvSpPr>
              <a:spLocks/>
            </p:cNvSpPr>
            <p:nvPr userDrawn="1"/>
          </p:nvSpPr>
          <p:spPr bwMode="auto">
            <a:xfrm>
              <a:off x="11368088" y="5540375"/>
              <a:ext cx="90488" cy="282575"/>
            </a:xfrm>
            <a:custGeom>
              <a:avLst/>
              <a:gdLst>
                <a:gd name="T0" fmla="*/ 27 w 27"/>
                <a:gd name="T1" fmla="*/ 84 h 84"/>
                <a:gd name="T2" fmla="*/ 27 w 27"/>
                <a:gd name="T3" fmla="*/ 76 h 84"/>
                <a:gd name="T4" fmla="*/ 26 w 27"/>
                <a:gd name="T5" fmla="*/ 61 h 84"/>
                <a:gd name="T6" fmla="*/ 21 w 27"/>
                <a:gd name="T7" fmla="*/ 14 h 84"/>
                <a:gd name="T8" fmla="*/ 6 w 27"/>
                <a:gd name="T9" fmla="*/ 0 h 84"/>
                <a:gd name="T10" fmla="*/ 0 w 27"/>
                <a:gd name="T11" fmla="*/ 0 h 84"/>
                <a:gd name="T12" fmla="*/ 4 w 27"/>
                <a:gd name="T13" fmla="*/ 26 h 84"/>
                <a:gd name="T14" fmla="*/ 9 w 27"/>
                <a:gd name="T15" fmla="*/ 79 h 84"/>
                <a:gd name="T16" fmla="*/ 9 w 27"/>
                <a:gd name="T17" fmla="*/ 84 h 84"/>
                <a:gd name="T18" fmla="*/ 27 w 2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1"/>
                    <a:pt x="27" y="66"/>
                    <a:pt x="26" y="6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6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3" y="17"/>
                    <a:pt x="4" y="26"/>
                  </a:cubicBezTo>
                  <a:cubicBezTo>
                    <a:pt x="6" y="43"/>
                    <a:pt x="9" y="61"/>
                    <a:pt x="9" y="79"/>
                  </a:cubicBezTo>
                  <a:cubicBezTo>
                    <a:pt x="9" y="84"/>
                    <a:pt x="9" y="84"/>
                    <a:pt x="9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6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500"/>
            <p:cNvSpPr>
              <a:spLocks/>
            </p:cNvSpPr>
            <p:nvPr userDrawn="1"/>
          </p:nvSpPr>
          <p:spPr bwMode="auto">
            <a:xfrm>
              <a:off x="11398250" y="5819775"/>
              <a:ext cx="60325" cy="238125"/>
            </a:xfrm>
            <a:custGeom>
              <a:avLst/>
              <a:gdLst>
                <a:gd name="T0" fmla="*/ 18 w 18"/>
                <a:gd name="T1" fmla="*/ 66 h 71"/>
                <a:gd name="T2" fmla="*/ 18 w 18"/>
                <a:gd name="T3" fmla="*/ 27 h 71"/>
                <a:gd name="T4" fmla="*/ 18 w 18"/>
                <a:gd name="T5" fmla="*/ 21 h 71"/>
                <a:gd name="T6" fmla="*/ 18 w 18"/>
                <a:gd name="T7" fmla="*/ 1 h 71"/>
                <a:gd name="T8" fmla="*/ 18 w 18"/>
                <a:gd name="T9" fmla="*/ 1 h 71"/>
                <a:gd name="T10" fmla="*/ 0 w 18"/>
                <a:gd name="T11" fmla="*/ 0 h 71"/>
                <a:gd name="T12" fmla="*/ 1 w 18"/>
                <a:gd name="T13" fmla="*/ 71 h 71"/>
                <a:gd name="T14" fmla="*/ 18 w 18"/>
                <a:gd name="T15" fmla="*/ 71 h 71"/>
                <a:gd name="T16" fmla="*/ 18 w 18"/>
                <a:gd name="T17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1">
                  <a:moveTo>
                    <a:pt x="18" y="66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1"/>
                    <a:pt x="18" y="2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69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501"/>
            <p:cNvSpPr>
              <a:spLocks/>
            </p:cNvSpPr>
            <p:nvPr userDrawn="1"/>
          </p:nvSpPr>
          <p:spPr bwMode="auto">
            <a:xfrm>
              <a:off x="10334625" y="5564188"/>
              <a:ext cx="1101725" cy="23813"/>
            </a:xfrm>
            <a:custGeom>
              <a:avLst/>
              <a:gdLst>
                <a:gd name="T0" fmla="*/ 328 w 330"/>
                <a:gd name="T1" fmla="*/ 0 h 7"/>
                <a:gd name="T2" fmla="*/ 3 w 330"/>
                <a:gd name="T3" fmla="*/ 1 h 7"/>
                <a:gd name="T4" fmla="*/ 0 w 330"/>
                <a:gd name="T5" fmla="*/ 7 h 7"/>
                <a:gd name="T6" fmla="*/ 330 w 330"/>
                <a:gd name="T7" fmla="*/ 6 h 7"/>
                <a:gd name="T8" fmla="*/ 328 w 3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7">
                  <a:moveTo>
                    <a:pt x="328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3"/>
                    <a:pt x="329" y="2"/>
                    <a:pt x="328" y="0"/>
                  </a:cubicBezTo>
                  <a:close/>
                </a:path>
              </a:pathLst>
            </a:custGeom>
            <a:solidFill>
              <a:srgbClr val="EB6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502"/>
            <p:cNvSpPr>
              <a:spLocks/>
            </p:cNvSpPr>
            <p:nvPr userDrawn="1"/>
          </p:nvSpPr>
          <p:spPr bwMode="auto">
            <a:xfrm>
              <a:off x="11372850" y="6057900"/>
              <a:ext cx="100013" cy="77788"/>
            </a:xfrm>
            <a:custGeom>
              <a:avLst/>
              <a:gdLst>
                <a:gd name="T0" fmla="*/ 30 w 30"/>
                <a:gd name="T1" fmla="*/ 21 h 23"/>
                <a:gd name="T2" fmla="*/ 29 w 30"/>
                <a:gd name="T3" fmla="*/ 23 h 23"/>
                <a:gd name="T4" fmla="*/ 1 w 30"/>
                <a:gd name="T5" fmla="*/ 23 h 23"/>
                <a:gd name="T6" fmla="*/ 0 w 30"/>
                <a:gd name="T7" fmla="*/ 21 h 23"/>
                <a:gd name="T8" fmla="*/ 0 w 30"/>
                <a:gd name="T9" fmla="*/ 1 h 23"/>
                <a:gd name="T10" fmla="*/ 1 w 30"/>
                <a:gd name="T11" fmla="*/ 0 h 23"/>
                <a:gd name="T12" fmla="*/ 29 w 30"/>
                <a:gd name="T13" fmla="*/ 0 h 23"/>
                <a:gd name="T14" fmla="*/ 30 w 30"/>
                <a:gd name="T15" fmla="*/ 1 h 23"/>
                <a:gd name="T16" fmla="*/ 30 w 30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30" y="21"/>
                  </a:moveTo>
                  <a:cubicBezTo>
                    <a:pt x="30" y="22"/>
                    <a:pt x="30" y="23"/>
                    <a:pt x="29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503"/>
            <p:cNvSpPr>
              <a:spLocks/>
            </p:cNvSpPr>
            <p:nvPr userDrawn="1"/>
          </p:nvSpPr>
          <p:spPr bwMode="auto">
            <a:xfrm>
              <a:off x="10294938" y="5843588"/>
              <a:ext cx="22225" cy="46038"/>
            </a:xfrm>
            <a:custGeom>
              <a:avLst/>
              <a:gdLst>
                <a:gd name="T0" fmla="*/ 7 w 7"/>
                <a:gd name="T1" fmla="*/ 7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3 h 14"/>
                <a:gd name="T8" fmla="*/ 0 w 7"/>
                <a:gd name="T9" fmla="*/ 3 h 14"/>
                <a:gd name="T10" fmla="*/ 4 w 7"/>
                <a:gd name="T11" fmla="*/ 7 h 14"/>
                <a:gd name="T12" fmla="*/ 0 w 7"/>
                <a:gd name="T13" fmla="*/ 11 h 14"/>
                <a:gd name="T14" fmla="*/ 0 w 7"/>
                <a:gd name="T15" fmla="*/ 11 h 14"/>
                <a:gd name="T16" fmla="*/ 0 w 7"/>
                <a:gd name="T17" fmla="*/ 14 h 14"/>
                <a:gd name="T18" fmla="*/ 0 w 7"/>
                <a:gd name="T19" fmla="*/ 14 h 14"/>
                <a:gd name="T20" fmla="*/ 7 w 7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7" y="7"/>
                  </a:moveTo>
                  <a:cubicBezTo>
                    <a:pt x="7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4" y="9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7" y="1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504"/>
            <p:cNvSpPr>
              <a:spLocks/>
            </p:cNvSpPr>
            <p:nvPr userDrawn="1"/>
          </p:nvSpPr>
          <p:spPr bwMode="auto">
            <a:xfrm>
              <a:off x="10294938" y="5853113"/>
              <a:ext cx="12700" cy="2698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7 h 8"/>
                <a:gd name="T12" fmla="*/ 0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7" name="Freeform 505"/>
            <p:cNvSpPr>
              <a:spLocks/>
            </p:cNvSpPr>
            <p:nvPr userDrawn="1"/>
          </p:nvSpPr>
          <p:spPr bwMode="auto">
            <a:xfrm>
              <a:off x="9817100" y="5835650"/>
              <a:ext cx="153988" cy="266700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6 h 79"/>
                <a:gd name="T6" fmla="*/ 20 w 46"/>
                <a:gd name="T7" fmla="*/ 79 h 79"/>
                <a:gd name="T8" fmla="*/ 20 w 46"/>
                <a:gd name="T9" fmla="*/ 66 h 79"/>
                <a:gd name="T10" fmla="*/ 18 w 46"/>
                <a:gd name="T11" fmla="*/ 65 h 79"/>
                <a:gd name="T12" fmla="*/ 7 w 46"/>
                <a:gd name="T13" fmla="*/ 49 h 79"/>
                <a:gd name="T14" fmla="*/ 7 w 46"/>
                <a:gd name="T15" fmla="*/ 45 h 79"/>
                <a:gd name="T16" fmla="*/ 8 w 46"/>
                <a:gd name="T17" fmla="*/ 45 h 79"/>
                <a:gd name="T18" fmla="*/ 10 w 46"/>
                <a:gd name="T19" fmla="*/ 46 h 79"/>
                <a:gd name="T20" fmla="*/ 20 w 46"/>
                <a:gd name="T21" fmla="*/ 60 h 79"/>
                <a:gd name="T22" fmla="*/ 20 w 46"/>
                <a:gd name="T23" fmla="*/ 47 h 79"/>
                <a:gd name="T24" fmla="*/ 11 w 46"/>
                <a:gd name="T25" fmla="*/ 37 h 79"/>
                <a:gd name="T26" fmla="*/ 12 w 46"/>
                <a:gd name="T27" fmla="*/ 34 h 79"/>
                <a:gd name="T28" fmla="*/ 13 w 46"/>
                <a:gd name="T29" fmla="*/ 33 h 79"/>
                <a:gd name="T30" fmla="*/ 14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6 w 46"/>
                <a:gd name="T39" fmla="*/ 36 h 79"/>
                <a:gd name="T40" fmla="*/ 26 w 46"/>
                <a:gd name="T41" fmla="*/ 41 h 79"/>
                <a:gd name="T42" fmla="*/ 31 w 46"/>
                <a:gd name="T43" fmla="*/ 34 h 79"/>
                <a:gd name="T44" fmla="*/ 33 w 46"/>
                <a:gd name="T45" fmla="*/ 34 h 79"/>
                <a:gd name="T46" fmla="*/ 34 w 46"/>
                <a:gd name="T47" fmla="*/ 34 h 79"/>
                <a:gd name="T48" fmla="*/ 34 w 46"/>
                <a:gd name="T49" fmla="*/ 37 h 79"/>
                <a:gd name="T50" fmla="*/ 26 w 46"/>
                <a:gd name="T51" fmla="*/ 47 h 79"/>
                <a:gd name="T52" fmla="*/ 26 w 46"/>
                <a:gd name="T53" fmla="*/ 59 h 79"/>
                <a:gd name="T54" fmla="*/ 35 w 46"/>
                <a:gd name="T55" fmla="*/ 47 h 79"/>
                <a:gd name="T56" fmla="*/ 38 w 46"/>
                <a:gd name="T57" fmla="*/ 45 h 79"/>
                <a:gd name="T58" fmla="*/ 39 w 46"/>
                <a:gd name="T59" fmla="*/ 46 h 79"/>
                <a:gd name="T60" fmla="*/ 39 w 46"/>
                <a:gd name="T61" fmla="*/ 49 h 79"/>
                <a:gd name="T62" fmla="*/ 27 w 46"/>
                <a:gd name="T63" fmla="*/ 65 h 79"/>
                <a:gd name="T64" fmla="*/ 26 w 46"/>
                <a:gd name="T65" fmla="*/ 66 h 79"/>
                <a:gd name="T66" fmla="*/ 26 w 46"/>
                <a:gd name="T67" fmla="*/ 79 h 79"/>
                <a:gd name="T68" fmla="*/ 46 w 46"/>
                <a:gd name="T69" fmla="*/ 56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8"/>
                    <a:pt x="8" y="78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8" y="65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7"/>
                    <a:pt x="6" y="46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9" y="45"/>
                    <a:pt x="10" y="4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4"/>
                    <a:pt x="14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25" y="33"/>
                    <a:pt x="26" y="35"/>
                    <a:pt x="26" y="36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2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5" y="35"/>
                    <a:pt x="35" y="36"/>
                    <a:pt x="34" y="3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6"/>
                    <a:pt x="39" y="48"/>
                    <a:pt x="39" y="49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6" y="66"/>
                    <a:pt x="26" y="6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37" y="78"/>
                    <a:pt x="46" y="68"/>
                    <a:pt x="46" y="56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5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8" name="Freeform 506"/>
            <p:cNvSpPr>
              <a:spLocks noEditPoints="1"/>
            </p:cNvSpPr>
            <p:nvPr userDrawn="1"/>
          </p:nvSpPr>
          <p:spPr bwMode="auto">
            <a:xfrm>
              <a:off x="9883775" y="5946775"/>
              <a:ext cx="20638" cy="276225"/>
            </a:xfrm>
            <a:custGeom>
              <a:avLst/>
              <a:gdLst>
                <a:gd name="T0" fmla="*/ 6 w 6"/>
                <a:gd name="T1" fmla="*/ 14 h 82"/>
                <a:gd name="T2" fmla="*/ 5 w 6"/>
                <a:gd name="T3" fmla="*/ 16 h 82"/>
                <a:gd name="T4" fmla="*/ 4 w 6"/>
                <a:gd name="T5" fmla="*/ 16 h 82"/>
                <a:gd name="T6" fmla="*/ 2 w 6"/>
                <a:gd name="T7" fmla="*/ 16 h 82"/>
                <a:gd name="T8" fmla="*/ 2 w 6"/>
                <a:gd name="T9" fmla="*/ 16 h 82"/>
                <a:gd name="T10" fmla="*/ 0 w 6"/>
                <a:gd name="T11" fmla="*/ 15 h 82"/>
                <a:gd name="T12" fmla="*/ 0 w 6"/>
                <a:gd name="T13" fmla="*/ 14 h 82"/>
                <a:gd name="T14" fmla="*/ 0 w 6"/>
                <a:gd name="T15" fmla="*/ 27 h 82"/>
                <a:gd name="T16" fmla="*/ 2 w 6"/>
                <a:gd name="T17" fmla="*/ 30 h 82"/>
                <a:gd name="T18" fmla="*/ 2 w 6"/>
                <a:gd name="T19" fmla="*/ 33 h 82"/>
                <a:gd name="T20" fmla="*/ 1 w 6"/>
                <a:gd name="T21" fmla="*/ 33 h 82"/>
                <a:gd name="T22" fmla="*/ 0 w 6"/>
                <a:gd name="T23" fmla="*/ 33 h 82"/>
                <a:gd name="T24" fmla="*/ 0 w 6"/>
                <a:gd name="T25" fmla="*/ 46 h 82"/>
                <a:gd name="T26" fmla="*/ 0 w 6"/>
                <a:gd name="T27" fmla="*/ 79 h 82"/>
                <a:gd name="T28" fmla="*/ 3 w 6"/>
                <a:gd name="T29" fmla="*/ 82 h 82"/>
                <a:gd name="T30" fmla="*/ 6 w 6"/>
                <a:gd name="T31" fmla="*/ 79 h 82"/>
                <a:gd name="T32" fmla="*/ 6 w 6"/>
                <a:gd name="T33" fmla="*/ 46 h 82"/>
                <a:gd name="T34" fmla="*/ 6 w 6"/>
                <a:gd name="T35" fmla="*/ 33 h 82"/>
                <a:gd name="T36" fmla="*/ 5 w 6"/>
                <a:gd name="T37" fmla="*/ 34 h 82"/>
                <a:gd name="T38" fmla="*/ 4 w 6"/>
                <a:gd name="T39" fmla="*/ 33 h 82"/>
                <a:gd name="T40" fmla="*/ 4 w 6"/>
                <a:gd name="T41" fmla="*/ 30 h 82"/>
                <a:gd name="T42" fmla="*/ 6 w 6"/>
                <a:gd name="T43" fmla="*/ 26 h 82"/>
                <a:gd name="T44" fmla="*/ 6 w 6"/>
                <a:gd name="T45" fmla="*/ 14 h 82"/>
                <a:gd name="T46" fmla="*/ 3 w 6"/>
                <a:gd name="T47" fmla="*/ 0 h 82"/>
                <a:gd name="T48" fmla="*/ 0 w 6"/>
                <a:gd name="T49" fmla="*/ 3 h 82"/>
                <a:gd name="T50" fmla="*/ 0 w 6"/>
                <a:gd name="T51" fmla="*/ 8 h 82"/>
                <a:gd name="T52" fmla="*/ 3 w 6"/>
                <a:gd name="T53" fmla="*/ 12 h 82"/>
                <a:gd name="T54" fmla="*/ 6 w 6"/>
                <a:gd name="T55" fmla="*/ 8 h 82"/>
                <a:gd name="T56" fmla="*/ 6 w 6"/>
                <a:gd name="T57" fmla="*/ 3 h 82"/>
                <a:gd name="T58" fmla="*/ 3 w 6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2">
                  <a:moveTo>
                    <a:pt x="6" y="14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2"/>
                    <a:pt x="3" y="82"/>
                  </a:cubicBezTo>
                  <a:cubicBezTo>
                    <a:pt x="5" y="82"/>
                    <a:pt x="6" y="80"/>
                    <a:pt x="6" y="79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5" y="34"/>
                  </a:cubicBezTo>
                  <a:cubicBezTo>
                    <a:pt x="4" y="34"/>
                    <a:pt x="4" y="34"/>
                    <a:pt x="4" y="33"/>
                  </a:cubicBezTo>
                  <a:cubicBezTo>
                    <a:pt x="3" y="33"/>
                    <a:pt x="3" y="31"/>
                    <a:pt x="4" y="3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9" name="Freeform 507"/>
            <p:cNvSpPr>
              <a:spLocks/>
            </p:cNvSpPr>
            <p:nvPr userDrawn="1"/>
          </p:nvSpPr>
          <p:spPr bwMode="auto">
            <a:xfrm>
              <a:off x="9890125" y="5951538"/>
              <a:ext cx="44450" cy="49213"/>
            </a:xfrm>
            <a:custGeom>
              <a:avLst/>
              <a:gdLst>
                <a:gd name="T0" fmla="*/ 11 w 13"/>
                <a:gd name="T1" fmla="*/ 0 h 15"/>
                <a:gd name="T2" fmla="*/ 9 w 13"/>
                <a:gd name="T3" fmla="*/ 0 h 15"/>
                <a:gd name="T4" fmla="*/ 4 w 13"/>
                <a:gd name="T5" fmla="*/ 7 h 15"/>
                <a:gd name="T6" fmla="*/ 1 w 13"/>
                <a:gd name="T7" fmla="*/ 11 h 15"/>
                <a:gd name="T8" fmla="*/ 1 w 13"/>
                <a:gd name="T9" fmla="*/ 12 h 15"/>
                <a:gd name="T10" fmla="*/ 1 w 13"/>
                <a:gd name="T11" fmla="*/ 15 h 15"/>
                <a:gd name="T12" fmla="*/ 0 w 13"/>
                <a:gd name="T13" fmla="*/ 15 h 15"/>
                <a:gd name="T14" fmla="*/ 2 w 13"/>
                <a:gd name="T15" fmla="*/ 15 h 15"/>
                <a:gd name="T16" fmla="*/ 3 w 13"/>
                <a:gd name="T17" fmla="*/ 15 h 15"/>
                <a:gd name="T18" fmla="*/ 4 w 13"/>
                <a:gd name="T19" fmla="*/ 13 h 15"/>
                <a:gd name="T20" fmla="*/ 12 w 13"/>
                <a:gd name="T21" fmla="*/ 3 h 15"/>
                <a:gd name="T22" fmla="*/ 12 w 13"/>
                <a:gd name="T23" fmla="*/ 0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0" name="Freeform 508"/>
            <p:cNvSpPr>
              <a:spLocks/>
            </p:cNvSpPr>
            <p:nvPr userDrawn="1"/>
          </p:nvSpPr>
          <p:spPr bwMode="auto">
            <a:xfrm>
              <a:off x="9893300" y="5988050"/>
              <a:ext cx="53975" cy="73025"/>
            </a:xfrm>
            <a:custGeom>
              <a:avLst/>
              <a:gdLst>
                <a:gd name="T0" fmla="*/ 15 w 16"/>
                <a:gd name="T1" fmla="*/ 0 h 22"/>
                <a:gd name="T2" fmla="*/ 12 w 16"/>
                <a:gd name="T3" fmla="*/ 2 h 22"/>
                <a:gd name="T4" fmla="*/ 3 w 16"/>
                <a:gd name="T5" fmla="*/ 14 h 22"/>
                <a:gd name="T6" fmla="*/ 1 w 16"/>
                <a:gd name="T7" fmla="*/ 18 h 22"/>
                <a:gd name="T8" fmla="*/ 1 w 16"/>
                <a:gd name="T9" fmla="*/ 21 h 22"/>
                <a:gd name="T10" fmla="*/ 2 w 16"/>
                <a:gd name="T11" fmla="*/ 22 h 22"/>
                <a:gd name="T12" fmla="*/ 3 w 16"/>
                <a:gd name="T13" fmla="*/ 21 h 22"/>
                <a:gd name="T14" fmla="*/ 4 w 16"/>
                <a:gd name="T15" fmla="*/ 20 h 22"/>
                <a:gd name="T16" fmla="*/ 16 w 16"/>
                <a:gd name="T17" fmla="*/ 4 h 22"/>
                <a:gd name="T18" fmla="*/ 16 w 16"/>
                <a:gd name="T19" fmla="*/ 1 h 22"/>
                <a:gd name="T20" fmla="*/ 15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1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1" name="Freeform 509"/>
            <p:cNvSpPr>
              <a:spLocks/>
            </p:cNvSpPr>
            <p:nvPr userDrawn="1"/>
          </p:nvSpPr>
          <p:spPr bwMode="auto">
            <a:xfrm>
              <a:off x="9853613" y="5946775"/>
              <a:ext cx="42863" cy="53975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1 h 16"/>
                <a:gd name="T4" fmla="*/ 0 w 13"/>
                <a:gd name="T5" fmla="*/ 4 h 16"/>
                <a:gd name="T6" fmla="*/ 9 w 13"/>
                <a:gd name="T7" fmla="*/ 14 h 16"/>
                <a:gd name="T8" fmla="*/ 9 w 13"/>
                <a:gd name="T9" fmla="*/ 15 h 16"/>
                <a:gd name="T10" fmla="*/ 11 w 13"/>
                <a:gd name="T11" fmla="*/ 16 h 16"/>
                <a:gd name="T12" fmla="*/ 11 w 13"/>
                <a:gd name="T13" fmla="*/ 16 h 16"/>
                <a:gd name="T14" fmla="*/ 12 w 13"/>
                <a:gd name="T15" fmla="*/ 16 h 16"/>
                <a:gd name="T16" fmla="*/ 12 w 13"/>
                <a:gd name="T17" fmla="*/ 13 h 16"/>
                <a:gd name="T18" fmla="*/ 12 w 13"/>
                <a:gd name="T19" fmla="*/ 12 h 16"/>
                <a:gd name="T20" fmla="*/ 9 w 13"/>
                <a:gd name="T21" fmla="*/ 8 h 16"/>
                <a:gd name="T22" fmla="*/ 3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2" name="Freeform 510"/>
            <p:cNvSpPr>
              <a:spLocks/>
            </p:cNvSpPr>
            <p:nvPr userDrawn="1"/>
          </p:nvSpPr>
          <p:spPr bwMode="auto">
            <a:xfrm>
              <a:off x="9837738" y="5988050"/>
              <a:ext cx="52388" cy="69850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0 h 21"/>
                <a:gd name="T4" fmla="*/ 1 w 16"/>
                <a:gd name="T5" fmla="*/ 4 h 21"/>
                <a:gd name="T6" fmla="*/ 12 w 16"/>
                <a:gd name="T7" fmla="*/ 20 h 21"/>
                <a:gd name="T8" fmla="*/ 14 w 16"/>
                <a:gd name="T9" fmla="*/ 21 h 21"/>
                <a:gd name="T10" fmla="*/ 15 w 16"/>
                <a:gd name="T11" fmla="*/ 21 h 21"/>
                <a:gd name="T12" fmla="*/ 16 w 16"/>
                <a:gd name="T13" fmla="*/ 21 h 21"/>
                <a:gd name="T14" fmla="*/ 16 w 16"/>
                <a:gd name="T15" fmla="*/ 18 h 21"/>
                <a:gd name="T16" fmla="*/ 14 w 16"/>
                <a:gd name="T17" fmla="*/ 15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3" name="Freeform 511"/>
            <p:cNvSpPr>
              <a:spLocks/>
            </p:cNvSpPr>
            <p:nvPr userDrawn="1"/>
          </p:nvSpPr>
          <p:spPr bwMode="auto">
            <a:xfrm>
              <a:off x="9996488" y="5789613"/>
              <a:ext cx="84138" cy="306388"/>
            </a:xfrm>
            <a:custGeom>
              <a:avLst/>
              <a:gdLst>
                <a:gd name="T0" fmla="*/ 25 w 25"/>
                <a:gd name="T1" fmla="*/ 0 h 91"/>
                <a:gd name="T2" fmla="*/ 24 w 25"/>
                <a:gd name="T3" fmla="*/ 0 h 91"/>
                <a:gd name="T4" fmla="*/ 0 w 25"/>
                <a:gd name="T5" fmla="*/ 23 h 91"/>
                <a:gd name="T6" fmla="*/ 0 w 25"/>
                <a:gd name="T7" fmla="*/ 68 h 91"/>
                <a:gd name="T8" fmla="*/ 21 w 25"/>
                <a:gd name="T9" fmla="*/ 91 h 91"/>
                <a:gd name="T10" fmla="*/ 21 w 25"/>
                <a:gd name="T11" fmla="*/ 72 h 91"/>
                <a:gd name="T12" fmla="*/ 9 w 25"/>
                <a:gd name="T13" fmla="*/ 57 h 91"/>
                <a:gd name="T14" fmla="*/ 10 w 25"/>
                <a:gd name="T15" fmla="*/ 54 h 91"/>
                <a:gd name="T16" fmla="*/ 11 w 25"/>
                <a:gd name="T17" fmla="*/ 53 h 91"/>
                <a:gd name="T18" fmla="*/ 13 w 25"/>
                <a:gd name="T19" fmla="*/ 54 h 91"/>
                <a:gd name="T20" fmla="*/ 21 w 25"/>
                <a:gd name="T21" fmla="*/ 65 h 91"/>
                <a:gd name="T22" fmla="*/ 21 w 25"/>
                <a:gd name="T23" fmla="*/ 58 h 91"/>
                <a:gd name="T24" fmla="*/ 25 w 25"/>
                <a:gd name="T25" fmla="*/ 54 h 91"/>
                <a:gd name="T26" fmla="*/ 25 w 25"/>
                <a:gd name="T27" fmla="*/ 54 h 91"/>
                <a:gd name="T28" fmla="*/ 25 w 25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1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9" y="90"/>
                    <a:pt x="21" y="9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6"/>
                    <a:pt x="9" y="54"/>
                    <a:pt x="10" y="54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2" y="53"/>
                    <a:pt x="12" y="54"/>
                    <a:pt x="13" y="5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6"/>
                    <a:pt x="23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E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4" name="Freeform 512"/>
            <p:cNvSpPr>
              <a:spLocks/>
            </p:cNvSpPr>
            <p:nvPr userDrawn="1"/>
          </p:nvSpPr>
          <p:spPr bwMode="auto">
            <a:xfrm>
              <a:off x="10080625" y="5789613"/>
              <a:ext cx="84138" cy="306388"/>
            </a:xfrm>
            <a:custGeom>
              <a:avLst/>
              <a:gdLst>
                <a:gd name="T0" fmla="*/ 2 w 25"/>
                <a:gd name="T1" fmla="*/ 0 h 91"/>
                <a:gd name="T2" fmla="*/ 0 w 25"/>
                <a:gd name="T3" fmla="*/ 0 h 91"/>
                <a:gd name="T4" fmla="*/ 0 w 25"/>
                <a:gd name="T5" fmla="*/ 54 h 91"/>
                <a:gd name="T6" fmla="*/ 3 w 25"/>
                <a:gd name="T7" fmla="*/ 58 h 91"/>
                <a:gd name="T8" fmla="*/ 3 w 25"/>
                <a:gd name="T9" fmla="*/ 73 h 91"/>
                <a:gd name="T10" fmla="*/ 13 w 25"/>
                <a:gd name="T11" fmla="*/ 62 h 91"/>
                <a:gd name="T12" fmla="*/ 15 w 25"/>
                <a:gd name="T13" fmla="*/ 62 h 91"/>
                <a:gd name="T14" fmla="*/ 17 w 25"/>
                <a:gd name="T15" fmla="*/ 62 h 91"/>
                <a:gd name="T16" fmla="*/ 17 w 25"/>
                <a:gd name="T17" fmla="*/ 66 h 91"/>
                <a:gd name="T18" fmla="*/ 3 w 25"/>
                <a:gd name="T19" fmla="*/ 81 h 91"/>
                <a:gd name="T20" fmla="*/ 3 w 25"/>
                <a:gd name="T21" fmla="*/ 91 h 91"/>
                <a:gd name="T22" fmla="*/ 25 w 25"/>
                <a:gd name="T23" fmla="*/ 68 h 91"/>
                <a:gd name="T24" fmla="*/ 25 w 25"/>
                <a:gd name="T25" fmla="*/ 23 h 91"/>
                <a:gd name="T26" fmla="*/ 2 w 25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3" y="56"/>
                    <a:pt x="3" y="58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3"/>
                    <a:pt x="18" y="65"/>
                    <a:pt x="17" y="66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5" y="90"/>
                    <a:pt x="25" y="80"/>
                    <a:pt x="25" y="6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"/>
                    <a:pt x="14" y="0"/>
                    <a:pt x="2" y="0"/>
                  </a:cubicBezTo>
                </a:path>
              </a:pathLst>
            </a:custGeom>
            <a:solidFill>
              <a:srgbClr val="B6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5" name="Freeform 513"/>
            <p:cNvSpPr>
              <a:spLocks/>
            </p:cNvSpPr>
            <p:nvPr userDrawn="1"/>
          </p:nvSpPr>
          <p:spPr bwMode="auto">
            <a:xfrm>
              <a:off x="10067925" y="5970588"/>
              <a:ext cx="22225" cy="246063"/>
            </a:xfrm>
            <a:custGeom>
              <a:avLst/>
              <a:gdLst>
                <a:gd name="T0" fmla="*/ 4 w 7"/>
                <a:gd name="T1" fmla="*/ 0 h 73"/>
                <a:gd name="T2" fmla="*/ 0 w 7"/>
                <a:gd name="T3" fmla="*/ 4 h 73"/>
                <a:gd name="T4" fmla="*/ 0 w 7"/>
                <a:gd name="T5" fmla="*/ 11 h 73"/>
                <a:gd name="T6" fmla="*/ 4 w 7"/>
                <a:gd name="T7" fmla="*/ 16 h 73"/>
                <a:gd name="T8" fmla="*/ 3 w 7"/>
                <a:gd name="T9" fmla="*/ 19 h 73"/>
                <a:gd name="T10" fmla="*/ 2 w 7"/>
                <a:gd name="T11" fmla="*/ 20 h 73"/>
                <a:gd name="T12" fmla="*/ 0 w 7"/>
                <a:gd name="T13" fmla="*/ 19 h 73"/>
                <a:gd name="T14" fmla="*/ 0 w 7"/>
                <a:gd name="T15" fmla="*/ 18 h 73"/>
                <a:gd name="T16" fmla="*/ 0 w 7"/>
                <a:gd name="T17" fmla="*/ 37 h 73"/>
                <a:gd name="T18" fmla="*/ 0 w 7"/>
                <a:gd name="T19" fmla="*/ 69 h 73"/>
                <a:gd name="T20" fmla="*/ 4 w 7"/>
                <a:gd name="T21" fmla="*/ 73 h 73"/>
                <a:gd name="T22" fmla="*/ 7 w 7"/>
                <a:gd name="T23" fmla="*/ 69 h 73"/>
                <a:gd name="T24" fmla="*/ 7 w 7"/>
                <a:gd name="T25" fmla="*/ 37 h 73"/>
                <a:gd name="T26" fmla="*/ 7 w 7"/>
                <a:gd name="T27" fmla="*/ 27 h 73"/>
                <a:gd name="T28" fmla="*/ 6 w 7"/>
                <a:gd name="T29" fmla="*/ 28 h 73"/>
                <a:gd name="T30" fmla="*/ 4 w 7"/>
                <a:gd name="T31" fmla="*/ 29 h 73"/>
                <a:gd name="T32" fmla="*/ 3 w 7"/>
                <a:gd name="T33" fmla="*/ 28 h 73"/>
                <a:gd name="T34" fmla="*/ 2 w 7"/>
                <a:gd name="T35" fmla="*/ 25 h 73"/>
                <a:gd name="T36" fmla="*/ 7 w 7"/>
                <a:gd name="T37" fmla="*/ 19 h 73"/>
                <a:gd name="T38" fmla="*/ 7 w 7"/>
                <a:gd name="T39" fmla="*/ 4 h 73"/>
                <a:gd name="T40" fmla="*/ 4 w 7"/>
                <a:gd name="T41" fmla="*/ 0 h 73"/>
                <a:gd name="T42" fmla="*/ 4 w 7"/>
                <a:gd name="T43" fmla="*/ 0 h 73"/>
                <a:gd name="T44" fmla="*/ 4 w 7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3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3"/>
                    <a:pt x="4" y="73"/>
                  </a:cubicBezTo>
                  <a:cubicBezTo>
                    <a:pt x="6" y="73"/>
                    <a:pt x="7" y="71"/>
                    <a:pt x="7" y="6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2" y="28"/>
                    <a:pt x="1" y="26"/>
                    <a:pt x="2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6" name="Freeform 514"/>
            <p:cNvSpPr>
              <a:spLocks/>
            </p:cNvSpPr>
            <p:nvPr userDrawn="1"/>
          </p:nvSpPr>
          <p:spPr bwMode="auto">
            <a:xfrm>
              <a:off x="10071100" y="5997575"/>
              <a:ext cx="69850" cy="71438"/>
            </a:xfrm>
            <a:custGeom>
              <a:avLst/>
              <a:gdLst>
                <a:gd name="T0" fmla="*/ 18 w 21"/>
                <a:gd name="T1" fmla="*/ 0 h 21"/>
                <a:gd name="T2" fmla="*/ 16 w 21"/>
                <a:gd name="T3" fmla="*/ 0 h 21"/>
                <a:gd name="T4" fmla="*/ 6 w 21"/>
                <a:gd name="T5" fmla="*/ 11 h 21"/>
                <a:gd name="T6" fmla="*/ 1 w 21"/>
                <a:gd name="T7" fmla="*/ 17 h 21"/>
                <a:gd name="T8" fmla="*/ 2 w 21"/>
                <a:gd name="T9" fmla="*/ 20 h 21"/>
                <a:gd name="T10" fmla="*/ 3 w 21"/>
                <a:gd name="T11" fmla="*/ 21 h 21"/>
                <a:gd name="T12" fmla="*/ 5 w 21"/>
                <a:gd name="T13" fmla="*/ 20 h 21"/>
                <a:gd name="T14" fmla="*/ 6 w 21"/>
                <a:gd name="T15" fmla="*/ 19 h 21"/>
                <a:gd name="T16" fmla="*/ 20 w 21"/>
                <a:gd name="T17" fmla="*/ 4 h 21"/>
                <a:gd name="T18" fmla="*/ 20 w 21"/>
                <a:gd name="T19" fmla="*/ 0 h 21"/>
                <a:gd name="T20" fmla="*/ 18 w 2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7" name="Freeform 515"/>
            <p:cNvSpPr>
              <a:spLocks/>
            </p:cNvSpPr>
            <p:nvPr userDrawn="1"/>
          </p:nvSpPr>
          <p:spPr bwMode="auto">
            <a:xfrm>
              <a:off x="10026650" y="5967413"/>
              <a:ext cx="53975" cy="71438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1 h 21"/>
                <a:gd name="T4" fmla="*/ 0 w 16"/>
                <a:gd name="T5" fmla="*/ 4 h 21"/>
                <a:gd name="T6" fmla="*/ 12 w 16"/>
                <a:gd name="T7" fmla="*/ 19 h 21"/>
                <a:gd name="T8" fmla="*/ 12 w 16"/>
                <a:gd name="T9" fmla="*/ 20 h 21"/>
                <a:gd name="T10" fmla="*/ 14 w 16"/>
                <a:gd name="T11" fmla="*/ 21 h 21"/>
                <a:gd name="T12" fmla="*/ 15 w 16"/>
                <a:gd name="T13" fmla="*/ 20 h 21"/>
                <a:gd name="T14" fmla="*/ 16 w 16"/>
                <a:gd name="T15" fmla="*/ 17 h 21"/>
                <a:gd name="T16" fmla="*/ 12 w 16"/>
                <a:gd name="T17" fmla="*/ 12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5" y="20"/>
                    <a:pt x="15" y="20"/>
                  </a:cubicBezTo>
                  <a:cubicBezTo>
                    <a:pt x="16" y="19"/>
                    <a:pt x="16" y="18"/>
                    <a:pt x="16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516"/>
            <p:cNvSpPr>
              <a:spLocks/>
            </p:cNvSpPr>
            <p:nvPr userDrawn="1"/>
          </p:nvSpPr>
          <p:spPr bwMode="auto">
            <a:xfrm>
              <a:off x="11652250" y="5813425"/>
              <a:ext cx="153988" cy="265113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5 h 79"/>
                <a:gd name="T6" fmla="*/ 20 w 46"/>
                <a:gd name="T7" fmla="*/ 79 h 79"/>
                <a:gd name="T8" fmla="*/ 20 w 46"/>
                <a:gd name="T9" fmla="*/ 66 h 79"/>
                <a:gd name="T10" fmla="*/ 19 w 46"/>
                <a:gd name="T11" fmla="*/ 65 h 79"/>
                <a:gd name="T12" fmla="*/ 7 w 46"/>
                <a:gd name="T13" fmla="*/ 48 h 79"/>
                <a:gd name="T14" fmla="*/ 7 w 46"/>
                <a:gd name="T15" fmla="*/ 45 h 79"/>
                <a:gd name="T16" fmla="*/ 8 w 46"/>
                <a:gd name="T17" fmla="*/ 44 h 79"/>
                <a:gd name="T18" fmla="*/ 10 w 46"/>
                <a:gd name="T19" fmla="*/ 46 h 79"/>
                <a:gd name="T20" fmla="*/ 20 w 46"/>
                <a:gd name="T21" fmla="*/ 59 h 79"/>
                <a:gd name="T22" fmla="*/ 20 w 46"/>
                <a:gd name="T23" fmla="*/ 47 h 79"/>
                <a:gd name="T24" fmla="*/ 12 w 46"/>
                <a:gd name="T25" fmla="*/ 36 h 79"/>
                <a:gd name="T26" fmla="*/ 12 w 46"/>
                <a:gd name="T27" fmla="*/ 33 h 79"/>
                <a:gd name="T28" fmla="*/ 13 w 46"/>
                <a:gd name="T29" fmla="*/ 33 h 79"/>
                <a:gd name="T30" fmla="*/ 15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7 w 46"/>
                <a:gd name="T39" fmla="*/ 36 h 79"/>
                <a:gd name="T40" fmla="*/ 27 w 46"/>
                <a:gd name="T41" fmla="*/ 40 h 79"/>
                <a:gd name="T42" fmla="*/ 31 w 46"/>
                <a:gd name="T43" fmla="*/ 34 h 79"/>
                <a:gd name="T44" fmla="*/ 33 w 46"/>
                <a:gd name="T45" fmla="*/ 33 h 79"/>
                <a:gd name="T46" fmla="*/ 34 w 46"/>
                <a:gd name="T47" fmla="*/ 34 h 79"/>
                <a:gd name="T48" fmla="*/ 34 w 46"/>
                <a:gd name="T49" fmla="*/ 36 h 79"/>
                <a:gd name="T50" fmla="*/ 27 w 46"/>
                <a:gd name="T51" fmla="*/ 47 h 79"/>
                <a:gd name="T52" fmla="*/ 27 w 46"/>
                <a:gd name="T53" fmla="*/ 59 h 79"/>
                <a:gd name="T54" fmla="*/ 36 w 46"/>
                <a:gd name="T55" fmla="*/ 46 h 79"/>
                <a:gd name="T56" fmla="*/ 38 w 46"/>
                <a:gd name="T57" fmla="*/ 45 h 79"/>
                <a:gd name="T58" fmla="*/ 39 w 46"/>
                <a:gd name="T59" fmla="*/ 45 h 79"/>
                <a:gd name="T60" fmla="*/ 39 w 46"/>
                <a:gd name="T61" fmla="*/ 48 h 79"/>
                <a:gd name="T62" fmla="*/ 27 w 46"/>
                <a:gd name="T63" fmla="*/ 65 h 79"/>
                <a:gd name="T64" fmla="*/ 27 w 46"/>
                <a:gd name="T65" fmla="*/ 66 h 79"/>
                <a:gd name="T66" fmla="*/ 27 w 46"/>
                <a:gd name="T67" fmla="*/ 79 h 79"/>
                <a:gd name="T68" fmla="*/ 46 w 46"/>
                <a:gd name="T69" fmla="*/ 55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9" y="77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7"/>
                    <a:pt x="6" y="45"/>
                    <a:pt x="7" y="45"/>
                  </a:cubicBezTo>
                  <a:cubicBezTo>
                    <a:pt x="7" y="45"/>
                    <a:pt x="8" y="44"/>
                    <a:pt x="8" y="44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3"/>
                    <a:pt x="14" y="33"/>
                    <a:pt x="15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4"/>
                    <a:pt x="21" y="33"/>
                    <a:pt x="23" y="33"/>
                  </a:cubicBezTo>
                  <a:cubicBezTo>
                    <a:pt x="25" y="33"/>
                    <a:pt x="27" y="34"/>
                    <a:pt x="27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3" y="33"/>
                    <a:pt x="34" y="33"/>
                    <a:pt x="34" y="34"/>
                  </a:cubicBezTo>
                  <a:cubicBezTo>
                    <a:pt x="35" y="34"/>
                    <a:pt x="35" y="36"/>
                    <a:pt x="34" y="3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7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6"/>
                    <a:pt x="40" y="47"/>
                    <a:pt x="39" y="4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8" y="77"/>
                    <a:pt x="46" y="67"/>
                    <a:pt x="46" y="5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517"/>
            <p:cNvSpPr>
              <a:spLocks noEditPoints="1"/>
            </p:cNvSpPr>
            <p:nvPr userDrawn="1"/>
          </p:nvSpPr>
          <p:spPr bwMode="auto">
            <a:xfrm>
              <a:off x="11718925" y="5924550"/>
              <a:ext cx="23813" cy="271463"/>
            </a:xfrm>
            <a:custGeom>
              <a:avLst/>
              <a:gdLst>
                <a:gd name="T0" fmla="*/ 7 w 7"/>
                <a:gd name="T1" fmla="*/ 14 h 81"/>
                <a:gd name="T2" fmla="*/ 5 w 7"/>
                <a:gd name="T3" fmla="*/ 15 h 81"/>
                <a:gd name="T4" fmla="*/ 4 w 7"/>
                <a:gd name="T5" fmla="*/ 16 h 81"/>
                <a:gd name="T6" fmla="*/ 3 w 7"/>
                <a:gd name="T7" fmla="*/ 16 h 81"/>
                <a:gd name="T8" fmla="*/ 2 w 7"/>
                <a:gd name="T9" fmla="*/ 16 h 81"/>
                <a:gd name="T10" fmla="*/ 1 w 7"/>
                <a:gd name="T11" fmla="*/ 15 h 81"/>
                <a:gd name="T12" fmla="*/ 0 w 7"/>
                <a:gd name="T13" fmla="*/ 14 h 81"/>
                <a:gd name="T14" fmla="*/ 0 w 7"/>
                <a:gd name="T15" fmla="*/ 26 h 81"/>
                <a:gd name="T16" fmla="*/ 2 w 7"/>
                <a:gd name="T17" fmla="*/ 29 h 81"/>
                <a:gd name="T18" fmla="*/ 2 w 7"/>
                <a:gd name="T19" fmla="*/ 33 h 81"/>
                <a:gd name="T20" fmla="*/ 1 w 7"/>
                <a:gd name="T21" fmla="*/ 33 h 81"/>
                <a:gd name="T22" fmla="*/ 0 w 7"/>
                <a:gd name="T23" fmla="*/ 33 h 81"/>
                <a:gd name="T24" fmla="*/ 0 w 7"/>
                <a:gd name="T25" fmla="*/ 46 h 81"/>
                <a:gd name="T26" fmla="*/ 0 w 7"/>
                <a:gd name="T27" fmla="*/ 79 h 81"/>
                <a:gd name="T28" fmla="*/ 3 w 7"/>
                <a:gd name="T29" fmla="*/ 81 h 81"/>
                <a:gd name="T30" fmla="*/ 7 w 7"/>
                <a:gd name="T31" fmla="*/ 79 h 81"/>
                <a:gd name="T32" fmla="*/ 7 w 7"/>
                <a:gd name="T33" fmla="*/ 46 h 81"/>
                <a:gd name="T34" fmla="*/ 7 w 7"/>
                <a:gd name="T35" fmla="*/ 33 h 81"/>
                <a:gd name="T36" fmla="*/ 5 w 7"/>
                <a:gd name="T37" fmla="*/ 33 h 81"/>
                <a:gd name="T38" fmla="*/ 4 w 7"/>
                <a:gd name="T39" fmla="*/ 33 h 81"/>
                <a:gd name="T40" fmla="*/ 4 w 7"/>
                <a:gd name="T41" fmla="*/ 29 h 81"/>
                <a:gd name="T42" fmla="*/ 7 w 7"/>
                <a:gd name="T43" fmla="*/ 26 h 81"/>
                <a:gd name="T44" fmla="*/ 7 w 7"/>
                <a:gd name="T45" fmla="*/ 14 h 81"/>
                <a:gd name="T46" fmla="*/ 3 w 7"/>
                <a:gd name="T47" fmla="*/ 0 h 81"/>
                <a:gd name="T48" fmla="*/ 0 w 7"/>
                <a:gd name="T49" fmla="*/ 3 h 81"/>
                <a:gd name="T50" fmla="*/ 0 w 7"/>
                <a:gd name="T51" fmla="*/ 8 h 81"/>
                <a:gd name="T52" fmla="*/ 3 w 7"/>
                <a:gd name="T53" fmla="*/ 12 h 81"/>
                <a:gd name="T54" fmla="*/ 7 w 7"/>
                <a:gd name="T55" fmla="*/ 7 h 81"/>
                <a:gd name="T56" fmla="*/ 7 w 7"/>
                <a:gd name="T57" fmla="*/ 3 h 81"/>
                <a:gd name="T58" fmla="*/ 3 w 7"/>
                <a:gd name="T5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1">
                  <a:moveTo>
                    <a:pt x="7" y="14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0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3" y="81"/>
                  </a:cubicBezTo>
                  <a:cubicBezTo>
                    <a:pt x="5" y="81"/>
                    <a:pt x="7" y="80"/>
                    <a:pt x="7" y="7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3" y="32"/>
                    <a:pt x="3" y="31"/>
                    <a:pt x="4" y="2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0" name="Freeform 518"/>
            <p:cNvSpPr>
              <a:spLocks/>
            </p:cNvSpPr>
            <p:nvPr userDrawn="1"/>
          </p:nvSpPr>
          <p:spPr bwMode="auto">
            <a:xfrm>
              <a:off x="11730038" y="5924550"/>
              <a:ext cx="39688" cy="52388"/>
            </a:xfrm>
            <a:custGeom>
              <a:avLst/>
              <a:gdLst>
                <a:gd name="T0" fmla="*/ 10 w 12"/>
                <a:gd name="T1" fmla="*/ 0 h 16"/>
                <a:gd name="T2" fmla="*/ 8 w 12"/>
                <a:gd name="T3" fmla="*/ 1 h 16"/>
                <a:gd name="T4" fmla="*/ 4 w 12"/>
                <a:gd name="T5" fmla="*/ 7 h 16"/>
                <a:gd name="T6" fmla="*/ 0 w 12"/>
                <a:gd name="T7" fmla="*/ 12 h 16"/>
                <a:gd name="T8" fmla="*/ 1 w 12"/>
                <a:gd name="T9" fmla="*/ 12 h 16"/>
                <a:gd name="T10" fmla="*/ 0 w 12"/>
                <a:gd name="T11" fmla="*/ 15 h 16"/>
                <a:gd name="T12" fmla="*/ 0 w 12"/>
                <a:gd name="T13" fmla="*/ 16 h 16"/>
                <a:gd name="T14" fmla="*/ 1 w 12"/>
                <a:gd name="T15" fmla="*/ 16 h 16"/>
                <a:gd name="T16" fmla="*/ 2 w 12"/>
                <a:gd name="T17" fmla="*/ 15 h 16"/>
                <a:gd name="T18" fmla="*/ 4 w 12"/>
                <a:gd name="T19" fmla="*/ 14 h 16"/>
                <a:gd name="T20" fmla="*/ 11 w 12"/>
                <a:gd name="T21" fmla="*/ 3 h 16"/>
                <a:gd name="T22" fmla="*/ 11 w 12"/>
                <a:gd name="T23" fmla="*/ 1 h 16"/>
                <a:gd name="T24" fmla="*/ 10 w 12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1" name="Freeform 519"/>
            <p:cNvSpPr>
              <a:spLocks/>
            </p:cNvSpPr>
            <p:nvPr userDrawn="1"/>
          </p:nvSpPr>
          <p:spPr bwMode="auto">
            <a:xfrm>
              <a:off x="11730038" y="5964238"/>
              <a:ext cx="55563" cy="71438"/>
            </a:xfrm>
            <a:custGeom>
              <a:avLst/>
              <a:gdLst>
                <a:gd name="T0" fmla="*/ 15 w 17"/>
                <a:gd name="T1" fmla="*/ 0 h 21"/>
                <a:gd name="T2" fmla="*/ 13 w 17"/>
                <a:gd name="T3" fmla="*/ 1 h 21"/>
                <a:gd name="T4" fmla="*/ 4 w 17"/>
                <a:gd name="T5" fmla="*/ 14 h 21"/>
                <a:gd name="T6" fmla="*/ 1 w 17"/>
                <a:gd name="T7" fmla="*/ 17 h 21"/>
                <a:gd name="T8" fmla="*/ 1 w 17"/>
                <a:gd name="T9" fmla="*/ 21 h 21"/>
                <a:gd name="T10" fmla="*/ 2 w 17"/>
                <a:gd name="T11" fmla="*/ 21 h 21"/>
                <a:gd name="T12" fmla="*/ 4 w 17"/>
                <a:gd name="T13" fmla="*/ 21 h 21"/>
                <a:gd name="T14" fmla="*/ 4 w 17"/>
                <a:gd name="T15" fmla="*/ 20 h 21"/>
                <a:gd name="T16" fmla="*/ 16 w 17"/>
                <a:gd name="T17" fmla="*/ 3 h 21"/>
                <a:gd name="T18" fmla="*/ 16 w 17"/>
                <a:gd name="T19" fmla="*/ 0 h 21"/>
                <a:gd name="T20" fmla="*/ 15 w 17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2" name="Freeform 520"/>
            <p:cNvSpPr>
              <a:spLocks/>
            </p:cNvSpPr>
            <p:nvPr userDrawn="1"/>
          </p:nvSpPr>
          <p:spPr bwMode="auto">
            <a:xfrm>
              <a:off x="11688763" y="5924550"/>
              <a:ext cx="44450" cy="52388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0 h 16"/>
                <a:gd name="T4" fmla="*/ 1 w 13"/>
                <a:gd name="T5" fmla="*/ 3 h 16"/>
                <a:gd name="T6" fmla="*/ 9 w 13"/>
                <a:gd name="T7" fmla="*/ 14 h 16"/>
                <a:gd name="T8" fmla="*/ 10 w 13"/>
                <a:gd name="T9" fmla="*/ 15 h 16"/>
                <a:gd name="T10" fmla="*/ 11 w 13"/>
                <a:gd name="T11" fmla="*/ 16 h 16"/>
                <a:gd name="T12" fmla="*/ 12 w 13"/>
                <a:gd name="T13" fmla="*/ 16 h 16"/>
                <a:gd name="T14" fmla="*/ 12 w 13"/>
                <a:gd name="T15" fmla="*/ 15 h 16"/>
                <a:gd name="T16" fmla="*/ 13 w 13"/>
                <a:gd name="T17" fmla="*/ 12 h 16"/>
                <a:gd name="T18" fmla="*/ 12 w 13"/>
                <a:gd name="T19" fmla="*/ 12 h 16"/>
                <a:gd name="T20" fmla="*/ 9 w 13"/>
                <a:gd name="T21" fmla="*/ 8 h 16"/>
                <a:gd name="T22" fmla="*/ 4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3" name="Freeform 521"/>
            <p:cNvSpPr>
              <a:spLocks/>
            </p:cNvSpPr>
            <p:nvPr userDrawn="1"/>
          </p:nvSpPr>
          <p:spPr bwMode="auto">
            <a:xfrm>
              <a:off x="11672888" y="5961063"/>
              <a:ext cx="57150" cy="74613"/>
            </a:xfrm>
            <a:custGeom>
              <a:avLst/>
              <a:gdLst>
                <a:gd name="T0" fmla="*/ 2 w 17"/>
                <a:gd name="T1" fmla="*/ 0 h 22"/>
                <a:gd name="T2" fmla="*/ 1 w 17"/>
                <a:gd name="T3" fmla="*/ 1 h 22"/>
                <a:gd name="T4" fmla="*/ 1 w 17"/>
                <a:gd name="T5" fmla="*/ 4 h 22"/>
                <a:gd name="T6" fmla="*/ 13 w 17"/>
                <a:gd name="T7" fmla="*/ 21 h 22"/>
                <a:gd name="T8" fmla="*/ 14 w 17"/>
                <a:gd name="T9" fmla="*/ 22 h 22"/>
                <a:gd name="T10" fmla="*/ 15 w 17"/>
                <a:gd name="T11" fmla="*/ 22 h 22"/>
                <a:gd name="T12" fmla="*/ 16 w 17"/>
                <a:gd name="T13" fmla="*/ 22 h 22"/>
                <a:gd name="T14" fmla="*/ 16 w 17"/>
                <a:gd name="T15" fmla="*/ 18 h 22"/>
                <a:gd name="T16" fmla="*/ 14 w 17"/>
                <a:gd name="T17" fmla="*/ 15 h 22"/>
                <a:gd name="T18" fmla="*/ 4 w 17"/>
                <a:gd name="T19" fmla="*/ 2 h 22"/>
                <a:gd name="T20" fmla="*/ 2 w 1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1"/>
                    <a:pt x="17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04" name="그룹 203"/>
          <p:cNvGrpSpPr/>
          <p:nvPr userDrawn="1"/>
        </p:nvGrpSpPr>
        <p:grpSpPr>
          <a:xfrm>
            <a:off x="1211023" y="5527675"/>
            <a:ext cx="1967152" cy="679451"/>
            <a:chOff x="733425" y="5146675"/>
            <a:chExt cx="3070226" cy="1060451"/>
          </a:xfrm>
        </p:grpSpPr>
        <p:grpSp>
          <p:nvGrpSpPr>
            <p:cNvPr id="205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326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7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8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29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0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1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2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3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4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5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6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7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8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39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0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1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2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3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4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5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6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7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8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49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0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1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2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3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4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5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6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7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8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59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0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1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2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3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4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5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6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7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8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69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0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1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2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3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4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5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6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7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8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79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0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1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2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3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4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5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6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7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8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89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0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1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2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3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4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5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6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7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8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399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0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1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2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3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4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5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6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7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5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6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7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8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9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0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1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2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3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4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5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6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7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8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9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0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5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6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7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8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9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0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1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2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3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4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25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06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7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8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9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0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1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2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4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5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6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7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8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9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1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5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6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7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8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6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7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8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9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325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6" name="Freeform 7"/>
          <p:cNvSpPr>
            <a:spLocks/>
          </p:cNvSpPr>
          <p:nvPr userDrawn="1"/>
        </p:nvSpPr>
        <p:spPr bwMode="auto">
          <a:xfrm>
            <a:off x="5440362" y="874415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10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2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7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7" name="Freeform 8"/>
          <p:cNvSpPr>
            <a:spLocks/>
          </p:cNvSpPr>
          <p:nvPr userDrawn="1"/>
        </p:nvSpPr>
        <p:spPr bwMode="auto">
          <a:xfrm>
            <a:off x="11422856" y="2241418"/>
            <a:ext cx="158750" cy="152400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6 w 50"/>
              <a:gd name="T15" fmla="*/ 9 h 48"/>
              <a:gd name="T16" fmla="*/ 11 w 50"/>
              <a:gd name="T17" fmla="*/ 20 h 48"/>
              <a:gd name="T18" fmla="*/ 0 w 50"/>
              <a:gd name="T19" fmla="*/ 26 h 48"/>
              <a:gd name="T20" fmla="*/ 4 w 50"/>
              <a:gd name="T21" fmla="*/ 30 h 48"/>
              <a:gd name="T22" fmla="*/ 3 w 50"/>
              <a:gd name="T23" fmla="*/ 36 h 48"/>
              <a:gd name="T24" fmla="*/ 8 w 50"/>
              <a:gd name="T25" fmla="*/ 38 h 48"/>
              <a:gd name="T26" fmla="*/ 17 w 50"/>
              <a:gd name="T27" fmla="*/ 36 h 48"/>
              <a:gd name="T28" fmla="*/ 22 w 50"/>
              <a:gd name="T29" fmla="*/ 48 h 48"/>
              <a:gd name="T30" fmla="*/ 23 w 50"/>
              <a:gd name="T31" fmla="*/ 48 h 48"/>
              <a:gd name="T32" fmla="*/ 27 w 50"/>
              <a:gd name="T33" fmla="*/ 45 h 48"/>
              <a:gd name="T34" fmla="*/ 31 w 50"/>
              <a:gd name="T35" fmla="*/ 47 h 48"/>
              <a:gd name="T36" fmla="*/ 32 w 50"/>
              <a:gd name="T37" fmla="*/ 46 h 48"/>
              <a:gd name="T38" fmla="*/ 34 w 50"/>
              <a:gd name="T39" fmla="*/ 34 h 48"/>
              <a:gd name="T40" fmla="*/ 42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49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4 h 48"/>
              <a:gd name="T56" fmla="*/ 38 w 50"/>
              <a:gd name="T57" fmla="*/ 3 h 48"/>
              <a:gd name="T58" fmla="*/ 34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4"/>
                  <a:pt x="23" y="8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3"/>
                  <a:pt x="12" y="5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8"/>
                  <a:pt x="6" y="9"/>
                </a:cubicBezTo>
                <a:cubicBezTo>
                  <a:pt x="5" y="12"/>
                  <a:pt x="7" y="16"/>
                  <a:pt x="11" y="20"/>
                </a:cubicBezTo>
                <a:cubicBezTo>
                  <a:pt x="5" y="21"/>
                  <a:pt x="1" y="23"/>
                  <a:pt x="0" y="26"/>
                </a:cubicBezTo>
                <a:cubicBezTo>
                  <a:pt x="0" y="28"/>
                  <a:pt x="1" y="29"/>
                  <a:pt x="4" y="30"/>
                </a:cubicBezTo>
                <a:cubicBezTo>
                  <a:pt x="2" y="32"/>
                  <a:pt x="2" y="35"/>
                  <a:pt x="3" y="36"/>
                </a:cubicBezTo>
                <a:cubicBezTo>
                  <a:pt x="4" y="37"/>
                  <a:pt x="6" y="38"/>
                  <a:pt x="8" y="38"/>
                </a:cubicBezTo>
                <a:cubicBezTo>
                  <a:pt x="11" y="38"/>
                  <a:pt x="14" y="37"/>
                  <a:pt x="17" y="36"/>
                </a:cubicBezTo>
                <a:cubicBezTo>
                  <a:pt x="17" y="41"/>
                  <a:pt x="19" y="47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5" y="48"/>
                  <a:pt x="26" y="47"/>
                  <a:pt x="27" y="45"/>
                </a:cubicBezTo>
                <a:cubicBezTo>
                  <a:pt x="28" y="46"/>
                  <a:pt x="29" y="47"/>
                  <a:pt x="31" y="47"/>
                </a:cubicBezTo>
                <a:cubicBezTo>
                  <a:pt x="31" y="47"/>
                  <a:pt x="32" y="46"/>
                  <a:pt x="32" y="46"/>
                </a:cubicBezTo>
                <a:cubicBezTo>
                  <a:pt x="34" y="45"/>
                  <a:pt x="35" y="40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7"/>
                  <a:pt x="46" y="36"/>
                </a:cubicBezTo>
                <a:cubicBezTo>
                  <a:pt x="47" y="35"/>
                  <a:pt x="47" y="33"/>
                  <a:pt x="46" y="30"/>
                </a:cubicBezTo>
                <a:cubicBezTo>
                  <a:pt x="48" y="30"/>
                  <a:pt x="50" y="28"/>
                  <a:pt x="49" y="26"/>
                </a:cubicBezTo>
                <a:cubicBezTo>
                  <a:pt x="49" y="23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4"/>
                </a:cubicBezTo>
                <a:cubicBezTo>
                  <a:pt x="39" y="3"/>
                  <a:pt x="38" y="3"/>
                  <a:pt x="38" y="3"/>
                </a:cubicBezTo>
                <a:cubicBezTo>
                  <a:pt x="37" y="3"/>
                  <a:pt x="35" y="3"/>
                  <a:pt x="34" y="4"/>
                </a:cubicBezTo>
                <a:cubicBezTo>
                  <a:pt x="34" y="2"/>
                  <a:pt x="32" y="0"/>
                  <a:pt x="31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8" name="Freeform 9"/>
          <p:cNvSpPr>
            <a:spLocks/>
          </p:cNvSpPr>
          <p:nvPr userDrawn="1"/>
        </p:nvSpPr>
        <p:spPr bwMode="auto">
          <a:xfrm>
            <a:off x="11217275" y="547142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9" name="Freeform 118"/>
          <p:cNvSpPr>
            <a:spLocks/>
          </p:cNvSpPr>
          <p:nvPr userDrawn="1"/>
        </p:nvSpPr>
        <p:spPr bwMode="auto">
          <a:xfrm>
            <a:off x="1663598" y="278609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0" name="Freeform 119"/>
          <p:cNvSpPr>
            <a:spLocks/>
          </p:cNvSpPr>
          <p:nvPr userDrawn="1"/>
        </p:nvSpPr>
        <p:spPr bwMode="auto">
          <a:xfrm>
            <a:off x="295275" y="2481264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1" name="Freeform 124"/>
          <p:cNvSpPr>
            <a:spLocks/>
          </p:cNvSpPr>
          <p:nvPr userDrawn="1"/>
        </p:nvSpPr>
        <p:spPr bwMode="auto">
          <a:xfrm>
            <a:off x="10839450" y="1308101"/>
            <a:ext cx="469900" cy="200025"/>
          </a:xfrm>
          <a:custGeom>
            <a:avLst/>
            <a:gdLst>
              <a:gd name="T0" fmla="*/ 84 w 148"/>
              <a:gd name="T1" fmla="*/ 0 h 63"/>
              <a:gd name="T2" fmla="*/ 61 w 148"/>
              <a:gd name="T3" fmla="*/ 18 h 63"/>
              <a:gd name="T4" fmla="*/ 49 w 148"/>
              <a:gd name="T5" fmla="*/ 13 h 63"/>
              <a:gd name="T6" fmla="*/ 30 w 148"/>
              <a:gd name="T7" fmla="*/ 33 h 63"/>
              <a:gd name="T8" fmla="*/ 24 w 148"/>
              <a:gd name="T9" fmla="*/ 32 h 63"/>
              <a:gd name="T10" fmla="*/ 0 w 148"/>
              <a:gd name="T11" fmla="*/ 60 h 63"/>
              <a:gd name="T12" fmla="*/ 0 w 148"/>
              <a:gd name="T13" fmla="*/ 63 h 63"/>
              <a:gd name="T14" fmla="*/ 147 w 148"/>
              <a:gd name="T15" fmla="*/ 63 h 63"/>
              <a:gd name="T16" fmla="*/ 131 w 148"/>
              <a:gd name="T17" fmla="*/ 40 h 63"/>
              <a:gd name="T18" fmla="*/ 112 w 148"/>
              <a:gd name="T19" fmla="*/ 18 h 63"/>
              <a:gd name="T20" fmla="*/ 107 w 148"/>
              <a:gd name="T21" fmla="*/ 19 h 63"/>
              <a:gd name="T22" fmla="*/ 84 w 148"/>
              <a:gd name="T23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8" h="63">
                <a:moveTo>
                  <a:pt x="84" y="0"/>
                </a:moveTo>
                <a:cubicBezTo>
                  <a:pt x="73" y="0"/>
                  <a:pt x="64" y="8"/>
                  <a:pt x="61" y="18"/>
                </a:cubicBezTo>
                <a:cubicBezTo>
                  <a:pt x="58" y="15"/>
                  <a:pt x="54" y="13"/>
                  <a:pt x="49" y="13"/>
                </a:cubicBezTo>
                <a:cubicBezTo>
                  <a:pt x="39" y="13"/>
                  <a:pt x="31" y="22"/>
                  <a:pt x="30" y="33"/>
                </a:cubicBezTo>
                <a:cubicBezTo>
                  <a:pt x="28" y="33"/>
                  <a:pt x="26" y="32"/>
                  <a:pt x="24" y="32"/>
                </a:cubicBezTo>
                <a:cubicBezTo>
                  <a:pt x="10" y="32"/>
                  <a:pt x="0" y="45"/>
                  <a:pt x="0" y="60"/>
                </a:cubicBezTo>
                <a:cubicBezTo>
                  <a:pt x="0" y="61"/>
                  <a:pt x="0" y="62"/>
                  <a:pt x="0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8" y="53"/>
                  <a:pt x="141" y="40"/>
                  <a:pt x="131" y="40"/>
                </a:cubicBezTo>
                <a:cubicBezTo>
                  <a:pt x="131" y="28"/>
                  <a:pt x="122" y="18"/>
                  <a:pt x="112" y="18"/>
                </a:cubicBezTo>
                <a:cubicBezTo>
                  <a:pt x="110" y="18"/>
                  <a:pt x="108" y="18"/>
                  <a:pt x="107" y="19"/>
                </a:cubicBezTo>
                <a:cubicBezTo>
                  <a:pt x="104" y="8"/>
                  <a:pt x="94" y="0"/>
                  <a:pt x="84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32" name="그룹 531"/>
          <p:cNvGrpSpPr/>
          <p:nvPr userDrawn="1"/>
        </p:nvGrpSpPr>
        <p:grpSpPr>
          <a:xfrm>
            <a:off x="711200" y="546101"/>
            <a:ext cx="717550" cy="1065213"/>
            <a:chOff x="711200" y="546101"/>
            <a:chExt cx="717550" cy="1065213"/>
          </a:xfrm>
        </p:grpSpPr>
        <p:sp>
          <p:nvSpPr>
            <p:cNvPr id="533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4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5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6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7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8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39" name="Freeform 131"/>
            <p:cNvSpPr>
              <a:spLocks/>
            </p:cNvSpPr>
            <p:nvPr userDrawn="1"/>
          </p:nvSpPr>
          <p:spPr bwMode="auto">
            <a:xfrm>
              <a:off x="749300" y="1074739"/>
              <a:ext cx="355600" cy="536575"/>
            </a:xfrm>
            <a:custGeom>
              <a:avLst/>
              <a:gdLst>
                <a:gd name="T0" fmla="*/ 50 w 112"/>
                <a:gd name="T1" fmla="*/ 0 h 169"/>
                <a:gd name="T2" fmla="*/ 26 w 112"/>
                <a:gd name="T3" fmla="*/ 151 h 169"/>
                <a:gd name="T4" fmla="*/ 112 w 112"/>
                <a:gd name="T5" fmla="*/ 169 h 169"/>
                <a:gd name="T6" fmla="*/ 112 w 112"/>
                <a:gd name="T7" fmla="*/ 0 h 169"/>
                <a:gd name="T8" fmla="*/ 50 w 11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69">
                  <a:moveTo>
                    <a:pt x="50" y="0"/>
                  </a:moveTo>
                  <a:cubicBezTo>
                    <a:pt x="50" y="0"/>
                    <a:pt x="0" y="68"/>
                    <a:pt x="26" y="151"/>
                  </a:cubicBezTo>
                  <a:cubicBezTo>
                    <a:pt x="26" y="151"/>
                    <a:pt x="63" y="168"/>
                    <a:pt x="112" y="169"/>
                  </a:cubicBezTo>
                  <a:cubicBezTo>
                    <a:pt x="112" y="0"/>
                    <a:pt x="112" y="0"/>
                    <a:pt x="112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0" name="Freeform 132"/>
            <p:cNvSpPr>
              <a:spLocks/>
            </p:cNvSpPr>
            <p:nvPr userDrawn="1"/>
          </p:nvSpPr>
          <p:spPr bwMode="auto">
            <a:xfrm>
              <a:off x="1104900" y="1074739"/>
              <a:ext cx="323850" cy="536575"/>
            </a:xfrm>
            <a:custGeom>
              <a:avLst/>
              <a:gdLst>
                <a:gd name="T0" fmla="*/ 60 w 102"/>
                <a:gd name="T1" fmla="*/ 0 h 169"/>
                <a:gd name="T2" fmla="*/ 0 w 102"/>
                <a:gd name="T3" fmla="*/ 0 h 169"/>
                <a:gd name="T4" fmla="*/ 0 w 102"/>
                <a:gd name="T5" fmla="*/ 169 h 169"/>
                <a:gd name="T6" fmla="*/ 79 w 102"/>
                <a:gd name="T7" fmla="*/ 152 h 169"/>
                <a:gd name="T8" fmla="*/ 60 w 102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69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24" y="169"/>
                    <a:pt x="52" y="165"/>
                    <a:pt x="79" y="152"/>
                  </a:cubicBezTo>
                  <a:cubicBezTo>
                    <a:pt x="79" y="152"/>
                    <a:pt x="102" y="115"/>
                    <a:pt x="60" y="0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1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2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3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4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5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6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7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8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49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0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1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2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3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4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5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6" name="Freeform 148"/>
            <p:cNvSpPr>
              <a:spLocks/>
            </p:cNvSpPr>
            <p:nvPr userDrawn="1"/>
          </p:nvSpPr>
          <p:spPr bwMode="auto">
            <a:xfrm>
              <a:off x="1114425" y="1074739"/>
              <a:ext cx="247650" cy="333375"/>
            </a:xfrm>
            <a:custGeom>
              <a:avLst/>
              <a:gdLst>
                <a:gd name="T0" fmla="*/ 58 w 78"/>
                <a:gd name="T1" fmla="*/ 0 h 105"/>
                <a:gd name="T2" fmla="*/ 26 w 78"/>
                <a:gd name="T3" fmla="*/ 58 h 105"/>
                <a:gd name="T4" fmla="*/ 5 w 78"/>
                <a:gd name="T5" fmla="*/ 92 h 105"/>
                <a:gd name="T6" fmla="*/ 36 w 78"/>
                <a:gd name="T7" fmla="*/ 101 h 105"/>
                <a:gd name="T8" fmla="*/ 76 w 78"/>
                <a:gd name="T9" fmla="*/ 51 h 105"/>
                <a:gd name="T10" fmla="*/ 59 w 78"/>
                <a:gd name="T11" fmla="*/ 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105">
                  <a:moveTo>
                    <a:pt x="58" y="0"/>
                  </a:moveTo>
                  <a:cubicBezTo>
                    <a:pt x="46" y="19"/>
                    <a:pt x="51" y="32"/>
                    <a:pt x="26" y="58"/>
                  </a:cubicBezTo>
                  <a:cubicBezTo>
                    <a:pt x="19" y="65"/>
                    <a:pt x="0" y="80"/>
                    <a:pt x="5" y="92"/>
                  </a:cubicBezTo>
                  <a:cubicBezTo>
                    <a:pt x="11" y="105"/>
                    <a:pt x="26" y="104"/>
                    <a:pt x="36" y="101"/>
                  </a:cubicBezTo>
                  <a:cubicBezTo>
                    <a:pt x="55" y="94"/>
                    <a:pt x="72" y="74"/>
                    <a:pt x="76" y="51"/>
                  </a:cubicBezTo>
                  <a:cubicBezTo>
                    <a:pt x="78" y="36"/>
                    <a:pt x="76" y="3"/>
                    <a:pt x="59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7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58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559" name="그룹 558"/>
          <p:cNvGrpSpPr/>
          <p:nvPr userDrawn="1"/>
        </p:nvGrpSpPr>
        <p:grpSpPr>
          <a:xfrm rot="18100538">
            <a:off x="1079955" y="1543050"/>
            <a:ext cx="3804708" cy="3082366"/>
            <a:chOff x="3159293" y="111019"/>
            <a:chExt cx="6874146" cy="5569056"/>
          </a:xfrm>
        </p:grpSpPr>
        <p:sp>
          <p:nvSpPr>
            <p:cNvPr id="560" name="Oval 132"/>
            <p:cNvSpPr>
              <a:spLocks noChangeArrowheads="1"/>
            </p:cNvSpPr>
            <p:nvPr userDrawn="1"/>
          </p:nvSpPr>
          <p:spPr bwMode="auto">
            <a:xfrm>
              <a:off x="4006850" y="1098550"/>
              <a:ext cx="4575175" cy="4581525"/>
            </a:xfrm>
            <a:prstGeom prst="ellipse">
              <a:avLst/>
            </a:prstGeom>
            <a:solidFill>
              <a:srgbClr val="FAD6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61" name="Oval 133"/>
            <p:cNvSpPr>
              <a:spLocks noChangeArrowheads="1"/>
            </p:cNvSpPr>
            <p:nvPr userDrawn="1"/>
          </p:nvSpPr>
          <p:spPr bwMode="auto">
            <a:xfrm>
              <a:off x="4241800" y="1333500"/>
              <a:ext cx="4105275" cy="4108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grpSp>
          <p:nvGrpSpPr>
            <p:cNvPr id="562" name="그룹 561"/>
            <p:cNvGrpSpPr/>
            <p:nvPr userDrawn="1"/>
          </p:nvGrpSpPr>
          <p:grpSpPr>
            <a:xfrm rot="17819608">
              <a:off x="3293137" y="1663912"/>
              <a:ext cx="932468" cy="1200156"/>
              <a:chOff x="231775" y="4197352"/>
              <a:chExt cx="1498600" cy="1928813"/>
            </a:xfrm>
          </p:grpSpPr>
          <p:sp>
            <p:nvSpPr>
              <p:cNvPr id="635" name="Rectangle 10"/>
              <p:cNvSpPr>
                <a:spLocks noChangeArrowheads="1"/>
              </p:cNvSpPr>
              <p:nvPr userDrawn="1"/>
            </p:nvSpPr>
            <p:spPr bwMode="auto">
              <a:xfrm>
                <a:off x="619125" y="4727577"/>
                <a:ext cx="695325" cy="21590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" name="Rectangle 11"/>
              <p:cNvSpPr>
                <a:spLocks noChangeArrowheads="1"/>
              </p:cNvSpPr>
              <p:nvPr userDrawn="1"/>
            </p:nvSpPr>
            <p:spPr bwMode="auto">
              <a:xfrm>
                <a:off x="425450" y="5497515"/>
                <a:ext cx="1082675" cy="247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" name="Freeform 12"/>
              <p:cNvSpPr>
                <a:spLocks/>
              </p:cNvSpPr>
              <p:nvPr userDrawn="1"/>
            </p:nvSpPr>
            <p:spPr bwMode="auto">
              <a:xfrm>
                <a:off x="307975" y="5392740"/>
                <a:ext cx="1317625" cy="114300"/>
              </a:xfrm>
              <a:custGeom>
                <a:avLst/>
                <a:gdLst>
                  <a:gd name="T0" fmla="*/ 329 w 415"/>
                  <a:gd name="T1" fmla="*/ 0 h 36"/>
                  <a:gd name="T2" fmla="*/ 86 w 415"/>
                  <a:gd name="T3" fmla="*/ 0 h 36"/>
                  <a:gd name="T4" fmla="*/ 48 w 415"/>
                  <a:gd name="T5" fmla="*/ 13 h 36"/>
                  <a:gd name="T6" fmla="*/ 15 w 415"/>
                  <a:gd name="T7" fmla="*/ 24 h 36"/>
                  <a:gd name="T8" fmla="*/ 1 w 415"/>
                  <a:gd name="T9" fmla="*/ 24 h 36"/>
                  <a:gd name="T10" fmla="*/ 18 w 415"/>
                  <a:gd name="T11" fmla="*/ 35 h 36"/>
                  <a:gd name="T12" fmla="*/ 35 w 415"/>
                  <a:gd name="T13" fmla="*/ 36 h 36"/>
                  <a:gd name="T14" fmla="*/ 45 w 415"/>
                  <a:gd name="T15" fmla="*/ 36 h 36"/>
                  <a:gd name="T16" fmla="*/ 68 w 415"/>
                  <a:gd name="T17" fmla="*/ 36 h 36"/>
                  <a:gd name="T18" fmla="*/ 105 w 415"/>
                  <a:gd name="T19" fmla="*/ 36 h 36"/>
                  <a:gd name="T20" fmla="*/ 150 w 415"/>
                  <a:gd name="T21" fmla="*/ 36 h 36"/>
                  <a:gd name="T22" fmla="*/ 199 w 415"/>
                  <a:gd name="T23" fmla="*/ 36 h 36"/>
                  <a:gd name="T24" fmla="*/ 250 w 415"/>
                  <a:gd name="T25" fmla="*/ 36 h 36"/>
                  <a:gd name="T26" fmla="*/ 299 w 415"/>
                  <a:gd name="T27" fmla="*/ 36 h 36"/>
                  <a:gd name="T28" fmla="*/ 342 w 415"/>
                  <a:gd name="T29" fmla="*/ 36 h 36"/>
                  <a:gd name="T30" fmla="*/ 374 w 415"/>
                  <a:gd name="T31" fmla="*/ 36 h 36"/>
                  <a:gd name="T32" fmla="*/ 396 w 415"/>
                  <a:gd name="T33" fmla="*/ 35 h 36"/>
                  <a:gd name="T34" fmla="*/ 413 w 415"/>
                  <a:gd name="T35" fmla="*/ 29 h 36"/>
                  <a:gd name="T36" fmla="*/ 415 w 415"/>
                  <a:gd name="T37" fmla="*/ 24 h 36"/>
                  <a:gd name="T38" fmla="*/ 329 w 415"/>
                  <a:gd name="T3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5" h="36">
                    <a:moveTo>
                      <a:pt x="329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73" y="4"/>
                      <a:pt x="61" y="9"/>
                      <a:pt x="48" y="13"/>
                    </a:cubicBezTo>
                    <a:cubicBezTo>
                      <a:pt x="37" y="17"/>
                      <a:pt x="26" y="21"/>
                      <a:pt x="15" y="24"/>
                    </a:cubicBezTo>
                    <a:cubicBezTo>
                      <a:pt x="13" y="25"/>
                      <a:pt x="1" y="26"/>
                      <a:pt x="1" y="24"/>
                    </a:cubicBezTo>
                    <a:cubicBezTo>
                      <a:pt x="1" y="24"/>
                      <a:pt x="0" y="33"/>
                      <a:pt x="18" y="35"/>
                    </a:cubicBezTo>
                    <a:cubicBezTo>
                      <a:pt x="18" y="36"/>
                      <a:pt x="30" y="36"/>
                      <a:pt x="35" y="36"/>
                    </a:cubicBezTo>
                    <a:cubicBezTo>
                      <a:pt x="38" y="36"/>
                      <a:pt x="41" y="36"/>
                      <a:pt x="45" y="36"/>
                    </a:cubicBezTo>
                    <a:cubicBezTo>
                      <a:pt x="52" y="36"/>
                      <a:pt x="60" y="36"/>
                      <a:pt x="68" y="36"/>
                    </a:cubicBezTo>
                    <a:cubicBezTo>
                      <a:pt x="80" y="36"/>
                      <a:pt x="92" y="36"/>
                      <a:pt x="105" y="36"/>
                    </a:cubicBezTo>
                    <a:cubicBezTo>
                      <a:pt x="120" y="36"/>
                      <a:pt x="135" y="36"/>
                      <a:pt x="150" y="36"/>
                    </a:cubicBezTo>
                    <a:cubicBezTo>
                      <a:pt x="166" y="36"/>
                      <a:pt x="183" y="36"/>
                      <a:pt x="199" y="36"/>
                    </a:cubicBezTo>
                    <a:cubicBezTo>
                      <a:pt x="216" y="36"/>
                      <a:pt x="233" y="36"/>
                      <a:pt x="250" y="36"/>
                    </a:cubicBezTo>
                    <a:cubicBezTo>
                      <a:pt x="266" y="36"/>
                      <a:pt x="282" y="36"/>
                      <a:pt x="299" y="36"/>
                    </a:cubicBezTo>
                    <a:cubicBezTo>
                      <a:pt x="313" y="36"/>
                      <a:pt x="327" y="36"/>
                      <a:pt x="342" y="36"/>
                    </a:cubicBezTo>
                    <a:cubicBezTo>
                      <a:pt x="353" y="36"/>
                      <a:pt x="363" y="36"/>
                      <a:pt x="374" y="36"/>
                    </a:cubicBezTo>
                    <a:cubicBezTo>
                      <a:pt x="381" y="36"/>
                      <a:pt x="389" y="35"/>
                      <a:pt x="396" y="35"/>
                    </a:cubicBezTo>
                    <a:cubicBezTo>
                      <a:pt x="404" y="35"/>
                      <a:pt x="409" y="33"/>
                      <a:pt x="413" y="29"/>
                    </a:cubicBezTo>
                    <a:cubicBezTo>
                      <a:pt x="415" y="28"/>
                      <a:pt x="414" y="26"/>
                      <a:pt x="415" y="24"/>
                    </a:cubicBezTo>
                    <a:cubicBezTo>
                      <a:pt x="413" y="28"/>
                      <a:pt x="373" y="15"/>
                      <a:pt x="329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" name="Rectangle 13"/>
              <p:cNvSpPr>
                <a:spLocks noChangeArrowheads="1"/>
              </p:cNvSpPr>
              <p:nvPr userDrawn="1"/>
            </p:nvSpPr>
            <p:spPr bwMode="auto">
              <a:xfrm>
                <a:off x="368300" y="5745165"/>
                <a:ext cx="1206500" cy="298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" name="Freeform 14"/>
              <p:cNvSpPr>
                <a:spLocks/>
              </p:cNvSpPr>
              <p:nvPr userDrawn="1"/>
            </p:nvSpPr>
            <p:spPr bwMode="auto">
              <a:xfrm>
                <a:off x="400050" y="4251327"/>
                <a:ext cx="1123950" cy="482600"/>
              </a:xfrm>
              <a:custGeom>
                <a:avLst/>
                <a:gdLst>
                  <a:gd name="T0" fmla="*/ 354 w 354"/>
                  <a:gd name="T1" fmla="*/ 129 h 152"/>
                  <a:gd name="T2" fmla="*/ 181 w 354"/>
                  <a:gd name="T3" fmla="*/ 1 h 152"/>
                  <a:gd name="T4" fmla="*/ 174 w 354"/>
                  <a:gd name="T5" fmla="*/ 1 h 152"/>
                  <a:gd name="T6" fmla="*/ 159 w 354"/>
                  <a:gd name="T7" fmla="*/ 14 h 152"/>
                  <a:gd name="T8" fmla="*/ 124 w 354"/>
                  <a:gd name="T9" fmla="*/ 43 h 152"/>
                  <a:gd name="T10" fmla="*/ 81 w 354"/>
                  <a:gd name="T11" fmla="*/ 77 h 152"/>
                  <a:gd name="T12" fmla="*/ 41 w 354"/>
                  <a:gd name="T13" fmla="*/ 109 h 152"/>
                  <a:gd name="T14" fmla="*/ 12 w 354"/>
                  <a:gd name="T15" fmla="*/ 129 h 152"/>
                  <a:gd name="T16" fmla="*/ 1 w 354"/>
                  <a:gd name="T17" fmla="*/ 129 h 152"/>
                  <a:gd name="T18" fmla="*/ 15 w 354"/>
                  <a:gd name="T19" fmla="*/ 151 h 152"/>
                  <a:gd name="T20" fmla="*/ 30 w 354"/>
                  <a:gd name="T21" fmla="*/ 152 h 152"/>
                  <a:gd name="T22" fmla="*/ 38 w 354"/>
                  <a:gd name="T23" fmla="*/ 152 h 152"/>
                  <a:gd name="T24" fmla="*/ 57 w 354"/>
                  <a:gd name="T25" fmla="*/ 152 h 152"/>
                  <a:gd name="T26" fmla="*/ 89 w 354"/>
                  <a:gd name="T27" fmla="*/ 152 h 152"/>
                  <a:gd name="T28" fmla="*/ 128 w 354"/>
                  <a:gd name="T29" fmla="*/ 152 h 152"/>
                  <a:gd name="T30" fmla="*/ 170 w 354"/>
                  <a:gd name="T31" fmla="*/ 151 h 152"/>
                  <a:gd name="T32" fmla="*/ 213 w 354"/>
                  <a:gd name="T33" fmla="*/ 151 h 152"/>
                  <a:gd name="T34" fmla="*/ 255 w 354"/>
                  <a:gd name="T35" fmla="*/ 151 h 152"/>
                  <a:gd name="T36" fmla="*/ 291 w 354"/>
                  <a:gd name="T37" fmla="*/ 151 h 152"/>
                  <a:gd name="T38" fmla="*/ 319 w 354"/>
                  <a:gd name="T39" fmla="*/ 151 h 152"/>
                  <a:gd name="T40" fmla="*/ 337 w 354"/>
                  <a:gd name="T41" fmla="*/ 151 h 152"/>
                  <a:gd name="T42" fmla="*/ 352 w 354"/>
                  <a:gd name="T43" fmla="*/ 139 h 152"/>
                  <a:gd name="T44" fmla="*/ 354 w 354"/>
                  <a:gd name="T45" fmla="*/ 12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52">
                    <a:moveTo>
                      <a:pt x="354" y="129"/>
                    </a:moveTo>
                    <a:cubicBezTo>
                      <a:pt x="349" y="148"/>
                      <a:pt x="181" y="1"/>
                      <a:pt x="181" y="1"/>
                    </a:cubicBezTo>
                    <a:cubicBezTo>
                      <a:pt x="179" y="0"/>
                      <a:pt x="176" y="0"/>
                      <a:pt x="174" y="1"/>
                    </a:cubicBezTo>
                    <a:cubicBezTo>
                      <a:pt x="169" y="6"/>
                      <a:pt x="164" y="10"/>
                      <a:pt x="159" y="14"/>
                    </a:cubicBezTo>
                    <a:cubicBezTo>
                      <a:pt x="147" y="24"/>
                      <a:pt x="136" y="33"/>
                      <a:pt x="124" y="43"/>
                    </a:cubicBezTo>
                    <a:cubicBezTo>
                      <a:pt x="110" y="54"/>
                      <a:pt x="96" y="66"/>
                      <a:pt x="81" y="77"/>
                    </a:cubicBezTo>
                    <a:cubicBezTo>
                      <a:pt x="68" y="88"/>
                      <a:pt x="54" y="99"/>
                      <a:pt x="41" y="109"/>
                    </a:cubicBezTo>
                    <a:cubicBezTo>
                      <a:pt x="31" y="116"/>
                      <a:pt x="22" y="124"/>
                      <a:pt x="12" y="129"/>
                    </a:cubicBezTo>
                    <a:cubicBezTo>
                      <a:pt x="11" y="130"/>
                      <a:pt x="1" y="134"/>
                      <a:pt x="1" y="129"/>
                    </a:cubicBezTo>
                    <a:cubicBezTo>
                      <a:pt x="1" y="129"/>
                      <a:pt x="0" y="146"/>
                      <a:pt x="15" y="151"/>
                    </a:cubicBezTo>
                    <a:cubicBezTo>
                      <a:pt x="15" y="151"/>
                      <a:pt x="25" y="152"/>
                      <a:pt x="30" y="152"/>
                    </a:cubicBezTo>
                    <a:cubicBezTo>
                      <a:pt x="32" y="152"/>
                      <a:pt x="35" y="152"/>
                      <a:pt x="38" y="152"/>
                    </a:cubicBezTo>
                    <a:cubicBezTo>
                      <a:pt x="44" y="152"/>
                      <a:pt x="51" y="152"/>
                      <a:pt x="57" y="152"/>
                    </a:cubicBezTo>
                    <a:cubicBezTo>
                      <a:pt x="68" y="152"/>
                      <a:pt x="79" y="152"/>
                      <a:pt x="89" y="152"/>
                    </a:cubicBezTo>
                    <a:cubicBezTo>
                      <a:pt x="102" y="152"/>
                      <a:pt x="115" y="152"/>
                      <a:pt x="128" y="152"/>
                    </a:cubicBezTo>
                    <a:cubicBezTo>
                      <a:pt x="142" y="151"/>
                      <a:pt x="156" y="151"/>
                      <a:pt x="170" y="151"/>
                    </a:cubicBezTo>
                    <a:cubicBezTo>
                      <a:pt x="184" y="151"/>
                      <a:pt x="198" y="151"/>
                      <a:pt x="213" y="151"/>
                    </a:cubicBezTo>
                    <a:cubicBezTo>
                      <a:pt x="227" y="151"/>
                      <a:pt x="241" y="151"/>
                      <a:pt x="255" y="151"/>
                    </a:cubicBezTo>
                    <a:cubicBezTo>
                      <a:pt x="267" y="151"/>
                      <a:pt x="279" y="151"/>
                      <a:pt x="291" y="151"/>
                    </a:cubicBezTo>
                    <a:cubicBezTo>
                      <a:pt x="301" y="151"/>
                      <a:pt x="310" y="151"/>
                      <a:pt x="319" y="151"/>
                    </a:cubicBezTo>
                    <a:cubicBezTo>
                      <a:pt x="325" y="151"/>
                      <a:pt x="331" y="151"/>
                      <a:pt x="337" y="151"/>
                    </a:cubicBezTo>
                    <a:cubicBezTo>
                      <a:pt x="344" y="150"/>
                      <a:pt x="349" y="147"/>
                      <a:pt x="352" y="139"/>
                    </a:cubicBezTo>
                    <a:cubicBezTo>
                      <a:pt x="354" y="136"/>
                      <a:pt x="353" y="132"/>
                      <a:pt x="354" y="129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" name="Rectangle 15"/>
              <p:cNvSpPr>
                <a:spLocks noChangeArrowheads="1"/>
              </p:cNvSpPr>
              <p:nvPr userDrawn="1"/>
            </p:nvSpPr>
            <p:spPr bwMode="auto">
              <a:xfrm>
                <a:off x="558800" y="4972052"/>
                <a:ext cx="812800" cy="2714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" name="Rectangle 16"/>
              <p:cNvSpPr>
                <a:spLocks noChangeArrowheads="1"/>
              </p:cNvSpPr>
              <p:nvPr userDrawn="1"/>
            </p:nvSpPr>
            <p:spPr bwMode="auto">
              <a:xfrm>
                <a:off x="492125" y="5221290"/>
                <a:ext cx="971550" cy="215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" name="Freeform 17"/>
              <p:cNvSpPr>
                <a:spLocks/>
              </p:cNvSpPr>
              <p:nvPr userDrawn="1"/>
            </p:nvSpPr>
            <p:spPr bwMode="auto">
              <a:xfrm>
                <a:off x="307975" y="4927602"/>
                <a:ext cx="1317625" cy="117475"/>
              </a:xfrm>
              <a:custGeom>
                <a:avLst/>
                <a:gdLst>
                  <a:gd name="T0" fmla="*/ 329 w 415"/>
                  <a:gd name="T1" fmla="*/ 0 h 37"/>
                  <a:gd name="T2" fmla="*/ 86 w 415"/>
                  <a:gd name="T3" fmla="*/ 0 h 37"/>
                  <a:gd name="T4" fmla="*/ 48 w 415"/>
                  <a:gd name="T5" fmla="*/ 14 h 37"/>
                  <a:gd name="T6" fmla="*/ 15 w 415"/>
                  <a:gd name="T7" fmla="*/ 25 h 37"/>
                  <a:gd name="T8" fmla="*/ 1 w 415"/>
                  <a:gd name="T9" fmla="*/ 24 h 37"/>
                  <a:gd name="T10" fmla="*/ 18 w 415"/>
                  <a:gd name="T11" fmla="*/ 36 h 37"/>
                  <a:gd name="T12" fmla="*/ 35 w 415"/>
                  <a:gd name="T13" fmla="*/ 37 h 37"/>
                  <a:gd name="T14" fmla="*/ 45 w 415"/>
                  <a:gd name="T15" fmla="*/ 37 h 37"/>
                  <a:gd name="T16" fmla="*/ 68 w 415"/>
                  <a:gd name="T17" fmla="*/ 37 h 37"/>
                  <a:gd name="T18" fmla="*/ 105 w 415"/>
                  <a:gd name="T19" fmla="*/ 36 h 37"/>
                  <a:gd name="T20" fmla="*/ 150 w 415"/>
                  <a:gd name="T21" fmla="*/ 36 h 37"/>
                  <a:gd name="T22" fmla="*/ 199 w 415"/>
                  <a:gd name="T23" fmla="*/ 36 h 37"/>
                  <a:gd name="T24" fmla="*/ 250 w 415"/>
                  <a:gd name="T25" fmla="*/ 36 h 37"/>
                  <a:gd name="T26" fmla="*/ 299 w 415"/>
                  <a:gd name="T27" fmla="*/ 36 h 37"/>
                  <a:gd name="T28" fmla="*/ 342 w 415"/>
                  <a:gd name="T29" fmla="*/ 36 h 37"/>
                  <a:gd name="T30" fmla="*/ 374 w 415"/>
                  <a:gd name="T31" fmla="*/ 36 h 37"/>
                  <a:gd name="T32" fmla="*/ 396 w 415"/>
                  <a:gd name="T33" fmla="*/ 36 h 37"/>
                  <a:gd name="T34" fmla="*/ 413 w 415"/>
                  <a:gd name="T35" fmla="*/ 30 h 37"/>
                  <a:gd name="T36" fmla="*/ 415 w 415"/>
                  <a:gd name="T37" fmla="*/ 24 h 37"/>
                  <a:gd name="T38" fmla="*/ 329 w 415"/>
                  <a:gd name="T3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15" h="37">
                    <a:moveTo>
                      <a:pt x="329" y="0"/>
                    </a:moveTo>
                    <a:cubicBezTo>
                      <a:pt x="86" y="0"/>
                      <a:pt x="86" y="0"/>
                      <a:pt x="86" y="0"/>
                    </a:cubicBezTo>
                    <a:cubicBezTo>
                      <a:pt x="73" y="5"/>
                      <a:pt x="61" y="9"/>
                      <a:pt x="48" y="14"/>
                    </a:cubicBezTo>
                    <a:cubicBezTo>
                      <a:pt x="37" y="18"/>
                      <a:pt x="26" y="22"/>
                      <a:pt x="15" y="25"/>
                    </a:cubicBezTo>
                    <a:cubicBezTo>
                      <a:pt x="13" y="25"/>
                      <a:pt x="1" y="27"/>
                      <a:pt x="1" y="24"/>
                    </a:cubicBezTo>
                    <a:cubicBezTo>
                      <a:pt x="1" y="24"/>
                      <a:pt x="0" y="33"/>
                      <a:pt x="18" y="36"/>
                    </a:cubicBezTo>
                    <a:cubicBezTo>
                      <a:pt x="18" y="36"/>
                      <a:pt x="30" y="37"/>
                      <a:pt x="35" y="37"/>
                    </a:cubicBezTo>
                    <a:cubicBezTo>
                      <a:pt x="38" y="37"/>
                      <a:pt x="41" y="37"/>
                      <a:pt x="45" y="37"/>
                    </a:cubicBezTo>
                    <a:cubicBezTo>
                      <a:pt x="52" y="37"/>
                      <a:pt x="60" y="37"/>
                      <a:pt x="68" y="37"/>
                    </a:cubicBezTo>
                    <a:cubicBezTo>
                      <a:pt x="80" y="37"/>
                      <a:pt x="92" y="37"/>
                      <a:pt x="105" y="36"/>
                    </a:cubicBezTo>
                    <a:cubicBezTo>
                      <a:pt x="120" y="36"/>
                      <a:pt x="135" y="36"/>
                      <a:pt x="150" y="36"/>
                    </a:cubicBezTo>
                    <a:cubicBezTo>
                      <a:pt x="166" y="36"/>
                      <a:pt x="183" y="36"/>
                      <a:pt x="199" y="36"/>
                    </a:cubicBezTo>
                    <a:cubicBezTo>
                      <a:pt x="216" y="36"/>
                      <a:pt x="233" y="36"/>
                      <a:pt x="250" y="36"/>
                    </a:cubicBezTo>
                    <a:cubicBezTo>
                      <a:pt x="266" y="36"/>
                      <a:pt x="282" y="36"/>
                      <a:pt x="299" y="36"/>
                    </a:cubicBezTo>
                    <a:cubicBezTo>
                      <a:pt x="313" y="36"/>
                      <a:pt x="327" y="36"/>
                      <a:pt x="342" y="36"/>
                    </a:cubicBezTo>
                    <a:cubicBezTo>
                      <a:pt x="353" y="36"/>
                      <a:pt x="363" y="36"/>
                      <a:pt x="374" y="36"/>
                    </a:cubicBezTo>
                    <a:cubicBezTo>
                      <a:pt x="381" y="36"/>
                      <a:pt x="389" y="36"/>
                      <a:pt x="396" y="36"/>
                    </a:cubicBezTo>
                    <a:cubicBezTo>
                      <a:pt x="404" y="36"/>
                      <a:pt x="409" y="34"/>
                      <a:pt x="413" y="30"/>
                    </a:cubicBezTo>
                    <a:cubicBezTo>
                      <a:pt x="415" y="28"/>
                      <a:pt x="414" y="26"/>
                      <a:pt x="415" y="24"/>
                    </a:cubicBezTo>
                    <a:cubicBezTo>
                      <a:pt x="413" y="29"/>
                      <a:pt x="373" y="16"/>
                      <a:pt x="329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" name="Freeform 18"/>
              <p:cNvSpPr>
                <a:spLocks/>
              </p:cNvSpPr>
              <p:nvPr userDrawn="1"/>
            </p:nvSpPr>
            <p:spPr bwMode="auto">
              <a:xfrm>
                <a:off x="520700" y="4854577"/>
                <a:ext cx="873125" cy="322263"/>
              </a:xfrm>
              <a:custGeom>
                <a:avLst/>
                <a:gdLst>
                  <a:gd name="T0" fmla="*/ 0 w 550"/>
                  <a:gd name="T1" fmla="*/ 203 h 203"/>
                  <a:gd name="T2" fmla="*/ 276 w 550"/>
                  <a:gd name="T3" fmla="*/ 0 h 203"/>
                  <a:gd name="T4" fmla="*/ 550 w 550"/>
                  <a:gd name="T5" fmla="*/ 203 h 203"/>
                  <a:gd name="T6" fmla="*/ 0 w 550"/>
                  <a:gd name="T7" fmla="*/ 203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0" h="203">
                    <a:moveTo>
                      <a:pt x="0" y="203"/>
                    </a:moveTo>
                    <a:lnTo>
                      <a:pt x="276" y="0"/>
                    </a:lnTo>
                    <a:lnTo>
                      <a:pt x="550" y="203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" name="Freeform 19"/>
              <p:cNvSpPr>
                <a:spLocks noEditPoints="1"/>
              </p:cNvSpPr>
              <p:nvPr userDrawn="1"/>
            </p:nvSpPr>
            <p:spPr bwMode="auto">
              <a:xfrm>
                <a:off x="387350" y="4800602"/>
                <a:ext cx="1139825" cy="420688"/>
              </a:xfrm>
              <a:custGeom>
                <a:avLst/>
                <a:gdLst>
                  <a:gd name="T0" fmla="*/ 718 w 718"/>
                  <a:gd name="T1" fmla="*/ 265 h 265"/>
                  <a:gd name="T2" fmla="*/ 0 w 718"/>
                  <a:gd name="T3" fmla="*/ 265 h 265"/>
                  <a:gd name="T4" fmla="*/ 360 w 718"/>
                  <a:gd name="T5" fmla="*/ 0 h 265"/>
                  <a:gd name="T6" fmla="*/ 718 w 718"/>
                  <a:gd name="T7" fmla="*/ 265 h 265"/>
                  <a:gd name="T8" fmla="*/ 168 w 718"/>
                  <a:gd name="T9" fmla="*/ 209 h 265"/>
                  <a:gd name="T10" fmla="*/ 550 w 718"/>
                  <a:gd name="T11" fmla="*/ 209 h 265"/>
                  <a:gd name="T12" fmla="*/ 360 w 718"/>
                  <a:gd name="T13" fmla="*/ 68 h 265"/>
                  <a:gd name="T14" fmla="*/ 168 w 718"/>
                  <a:gd name="T15" fmla="*/ 209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8" h="265">
                    <a:moveTo>
                      <a:pt x="718" y="265"/>
                    </a:moveTo>
                    <a:lnTo>
                      <a:pt x="0" y="265"/>
                    </a:lnTo>
                    <a:lnTo>
                      <a:pt x="360" y="0"/>
                    </a:lnTo>
                    <a:lnTo>
                      <a:pt x="718" y="265"/>
                    </a:lnTo>
                    <a:close/>
                    <a:moveTo>
                      <a:pt x="168" y="209"/>
                    </a:moveTo>
                    <a:lnTo>
                      <a:pt x="550" y="209"/>
                    </a:lnTo>
                    <a:lnTo>
                      <a:pt x="360" y="68"/>
                    </a:lnTo>
                    <a:lnTo>
                      <a:pt x="168" y="209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" name="Freeform 20"/>
              <p:cNvSpPr>
                <a:spLocks/>
              </p:cNvSpPr>
              <p:nvPr userDrawn="1"/>
            </p:nvSpPr>
            <p:spPr bwMode="auto">
              <a:xfrm>
                <a:off x="590550" y="4298952"/>
                <a:ext cx="749300" cy="295275"/>
              </a:xfrm>
              <a:custGeom>
                <a:avLst/>
                <a:gdLst>
                  <a:gd name="T0" fmla="*/ 0 w 472"/>
                  <a:gd name="T1" fmla="*/ 186 h 186"/>
                  <a:gd name="T2" fmla="*/ 236 w 472"/>
                  <a:gd name="T3" fmla="*/ 0 h 186"/>
                  <a:gd name="T4" fmla="*/ 472 w 472"/>
                  <a:gd name="T5" fmla="*/ 186 h 186"/>
                  <a:gd name="T6" fmla="*/ 0 w 472"/>
                  <a:gd name="T7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2" h="186">
                    <a:moveTo>
                      <a:pt x="0" y="186"/>
                    </a:moveTo>
                    <a:lnTo>
                      <a:pt x="236" y="0"/>
                    </a:lnTo>
                    <a:lnTo>
                      <a:pt x="472" y="186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" name="Freeform 21"/>
              <p:cNvSpPr>
                <a:spLocks noEditPoints="1"/>
              </p:cNvSpPr>
              <p:nvPr userDrawn="1"/>
            </p:nvSpPr>
            <p:spPr bwMode="auto">
              <a:xfrm>
                <a:off x="463550" y="4241802"/>
                <a:ext cx="1000125" cy="396875"/>
              </a:xfrm>
              <a:custGeom>
                <a:avLst/>
                <a:gdLst>
                  <a:gd name="T0" fmla="*/ 630 w 630"/>
                  <a:gd name="T1" fmla="*/ 250 h 250"/>
                  <a:gd name="T2" fmla="*/ 0 w 630"/>
                  <a:gd name="T3" fmla="*/ 250 h 250"/>
                  <a:gd name="T4" fmla="*/ 316 w 630"/>
                  <a:gd name="T5" fmla="*/ 0 h 250"/>
                  <a:gd name="T6" fmla="*/ 630 w 630"/>
                  <a:gd name="T7" fmla="*/ 250 h 250"/>
                  <a:gd name="T8" fmla="*/ 158 w 630"/>
                  <a:gd name="T9" fmla="*/ 196 h 250"/>
                  <a:gd name="T10" fmla="*/ 472 w 630"/>
                  <a:gd name="T11" fmla="*/ 196 h 250"/>
                  <a:gd name="T12" fmla="*/ 316 w 630"/>
                  <a:gd name="T13" fmla="*/ 70 h 250"/>
                  <a:gd name="T14" fmla="*/ 158 w 630"/>
                  <a:gd name="T15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250">
                    <a:moveTo>
                      <a:pt x="630" y="250"/>
                    </a:moveTo>
                    <a:lnTo>
                      <a:pt x="0" y="250"/>
                    </a:lnTo>
                    <a:lnTo>
                      <a:pt x="316" y="0"/>
                    </a:lnTo>
                    <a:lnTo>
                      <a:pt x="630" y="250"/>
                    </a:lnTo>
                    <a:close/>
                    <a:moveTo>
                      <a:pt x="158" y="196"/>
                    </a:moveTo>
                    <a:lnTo>
                      <a:pt x="472" y="196"/>
                    </a:lnTo>
                    <a:lnTo>
                      <a:pt x="316" y="70"/>
                    </a:lnTo>
                    <a:lnTo>
                      <a:pt x="158" y="196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" name="Freeform 22"/>
              <p:cNvSpPr>
                <a:spLocks/>
              </p:cNvSpPr>
              <p:nvPr userDrawn="1"/>
            </p:nvSpPr>
            <p:spPr bwMode="auto">
              <a:xfrm>
                <a:off x="327025" y="5167315"/>
                <a:ext cx="1276350" cy="73025"/>
              </a:xfrm>
              <a:custGeom>
                <a:avLst/>
                <a:gdLst>
                  <a:gd name="T0" fmla="*/ 348 w 402"/>
                  <a:gd name="T1" fmla="*/ 0 h 23"/>
                  <a:gd name="T2" fmla="*/ 53 w 402"/>
                  <a:gd name="T3" fmla="*/ 0 h 23"/>
                  <a:gd name="T4" fmla="*/ 46 w 402"/>
                  <a:gd name="T5" fmla="*/ 3 h 23"/>
                  <a:gd name="T6" fmla="*/ 13 w 402"/>
                  <a:gd name="T7" fmla="*/ 12 h 23"/>
                  <a:gd name="T8" fmla="*/ 0 w 402"/>
                  <a:gd name="T9" fmla="*/ 12 h 23"/>
                  <a:gd name="T10" fmla="*/ 16 w 402"/>
                  <a:gd name="T11" fmla="*/ 23 h 23"/>
                  <a:gd name="T12" fmla="*/ 33 w 402"/>
                  <a:gd name="T13" fmla="*/ 23 h 23"/>
                  <a:gd name="T14" fmla="*/ 42 w 402"/>
                  <a:gd name="T15" fmla="*/ 23 h 23"/>
                  <a:gd name="T16" fmla="*/ 65 w 402"/>
                  <a:gd name="T17" fmla="*/ 23 h 23"/>
                  <a:gd name="T18" fmla="*/ 101 w 402"/>
                  <a:gd name="T19" fmla="*/ 23 h 23"/>
                  <a:gd name="T20" fmla="*/ 145 w 402"/>
                  <a:gd name="T21" fmla="*/ 23 h 23"/>
                  <a:gd name="T22" fmla="*/ 192 w 402"/>
                  <a:gd name="T23" fmla="*/ 23 h 23"/>
                  <a:gd name="T24" fmla="*/ 241 w 402"/>
                  <a:gd name="T25" fmla="*/ 23 h 23"/>
                  <a:gd name="T26" fmla="*/ 289 w 402"/>
                  <a:gd name="T27" fmla="*/ 23 h 23"/>
                  <a:gd name="T28" fmla="*/ 330 w 402"/>
                  <a:gd name="T29" fmla="*/ 23 h 23"/>
                  <a:gd name="T30" fmla="*/ 362 w 402"/>
                  <a:gd name="T31" fmla="*/ 23 h 23"/>
                  <a:gd name="T32" fmla="*/ 383 w 402"/>
                  <a:gd name="T33" fmla="*/ 23 h 23"/>
                  <a:gd name="T34" fmla="*/ 399 w 402"/>
                  <a:gd name="T35" fmla="*/ 17 h 23"/>
                  <a:gd name="T36" fmla="*/ 402 w 402"/>
                  <a:gd name="T37" fmla="*/ 12 h 23"/>
                  <a:gd name="T38" fmla="*/ 348 w 402"/>
                  <a:gd name="T3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2" h="23">
                    <a:moveTo>
                      <a:pt x="348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1"/>
                      <a:pt x="48" y="2"/>
                      <a:pt x="46" y="3"/>
                    </a:cubicBezTo>
                    <a:cubicBezTo>
                      <a:pt x="35" y="6"/>
                      <a:pt x="25" y="10"/>
                      <a:pt x="13" y="12"/>
                    </a:cubicBezTo>
                    <a:cubicBezTo>
                      <a:pt x="11" y="13"/>
                      <a:pt x="0" y="14"/>
                      <a:pt x="0" y="12"/>
                    </a:cubicBezTo>
                    <a:cubicBezTo>
                      <a:pt x="0" y="12"/>
                      <a:pt x="0" y="20"/>
                      <a:pt x="16" y="23"/>
                    </a:cubicBezTo>
                    <a:cubicBezTo>
                      <a:pt x="16" y="23"/>
                      <a:pt x="28" y="23"/>
                      <a:pt x="33" y="23"/>
                    </a:cubicBezTo>
                    <a:cubicBezTo>
                      <a:pt x="36" y="23"/>
                      <a:pt x="39" y="23"/>
                      <a:pt x="42" y="23"/>
                    </a:cubicBezTo>
                    <a:cubicBezTo>
                      <a:pt x="50" y="23"/>
                      <a:pt x="57" y="23"/>
                      <a:pt x="65" y="23"/>
                    </a:cubicBezTo>
                    <a:cubicBezTo>
                      <a:pt x="77" y="23"/>
                      <a:pt x="89" y="23"/>
                      <a:pt x="101" y="23"/>
                    </a:cubicBezTo>
                    <a:cubicBezTo>
                      <a:pt x="115" y="23"/>
                      <a:pt x="130" y="23"/>
                      <a:pt x="145" y="23"/>
                    </a:cubicBezTo>
                    <a:cubicBezTo>
                      <a:pt x="160" y="23"/>
                      <a:pt x="176" y="23"/>
                      <a:pt x="192" y="23"/>
                    </a:cubicBezTo>
                    <a:cubicBezTo>
                      <a:pt x="208" y="23"/>
                      <a:pt x="225" y="23"/>
                      <a:pt x="241" y="23"/>
                    </a:cubicBezTo>
                    <a:cubicBezTo>
                      <a:pt x="257" y="23"/>
                      <a:pt x="273" y="23"/>
                      <a:pt x="289" y="23"/>
                    </a:cubicBezTo>
                    <a:cubicBezTo>
                      <a:pt x="302" y="23"/>
                      <a:pt x="316" y="23"/>
                      <a:pt x="330" y="23"/>
                    </a:cubicBezTo>
                    <a:cubicBezTo>
                      <a:pt x="341" y="23"/>
                      <a:pt x="351" y="23"/>
                      <a:pt x="362" y="23"/>
                    </a:cubicBezTo>
                    <a:cubicBezTo>
                      <a:pt x="369" y="23"/>
                      <a:pt x="376" y="23"/>
                      <a:pt x="383" y="23"/>
                    </a:cubicBezTo>
                    <a:cubicBezTo>
                      <a:pt x="390" y="22"/>
                      <a:pt x="396" y="21"/>
                      <a:pt x="399" y="17"/>
                    </a:cubicBezTo>
                    <a:cubicBezTo>
                      <a:pt x="401" y="16"/>
                      <a:pt x="401" y="14"/>
                      <a:pt x="402" y="12"/>
                    </a:cubicBezTo>
                    <a:cubicBezTo>
                      <a:pt x="400" y="15"/>
                      <a:pt x="377" y="9"/>
                      <a:pt x="348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" name="Freeform 23"/>
              <p:cNvSpPr>
                <a:spLocks/>
              </p:cNvSpPr>
              <p:nvPr userDrawn="1"/>
            </p:nvSpPr>
            <p:spPr bwMode="auto">
              <a:xfrm>
                <a:off x="231775" y="5592765"/>
                <a:ext cx="1466850" cy="155575"/>
              </a:xfrm>
              <a:custGeom>
                <a:avLst/>
                <a:gdLst>
                  <a:gd name="T0" fmla="*/ 400 w 462"/>
                  <a:gd name="T1" fmla="*/ 0 h 49"/>
                  <a:gd name="T2" fmla="*/ 61 w 462"/>
                  <a:gd name="T3" fmla="*/ 0 h 49"/>
                  <a:gd name="T4" fmla="*/ 53 w 462"/>
                  <a:gd name="T5" fmla="*/ 5 h 49"/>
                  <a:gd name="T6" fmla="*/ 16 w 462"/>
                  <a:gd name="T7" fmla="*/ 26 h 49"/>
                  <a:gd name="T8" fmla="*/ 1 w 462"/>
                  <a:gd name="T9" fmla="*/ 26 h 49"/>
                  <a:gd name="T10" fmla="*/ 19 w 462"/>
                  <a:gd name="T11" fmla="*/ 48 h 49"/>
                  <a:gd name="T12" fmla="*/ 39 w 462"/>
                  <a:gd name="T13" fmla="*/ 49 h 49"/>
                  <a:gd name="T14" fmla="*/ 49 w 462"/>
                  <a:gd name="T15" fmla="*/ 49 h 49"/>
                  <a:gd name="T16" fmla="*/ 75 w 462"/>
                  <a:gd name="T17" fmla="*/ 49 h 49"/>
                  <a:gd name="T18" fmla="*/ 116 w 462"/>
                  <a:gd name="T19" fmla="*/ 48 h 49"/>
                  <a:gd name="T20" fmla="*/ 167 w 462"/>
                  <a:gd name="T21" fmla="*/ 48 h 49"/>
                  <a:gd name="T22" fmla="*/ 221 w 462"/>
                  <a:gd name="T23" fmla="*/ 48 h 49"/>
                  <a:gd name="T24" fmla="*/ 277 w 462"/>
                  <a:gd name="T25" fmla="*/ 48 h 49"/>
                  <a:gd name="T26" fmla="*/ 332 w 462"/>
                  <a:gd name="T27" fmla="*/ 48 h 49"/>
                  <a:gd name="T28" fmla="*/ 380 w 462"/>
                  <a:gd name="T29" fmla="*/ 48 h 49"/>
                  <a:gd name="T30" fmla="*/ 416 w 462"/>
                  <a:gd name="T31" fmla="*/ 48 h 49"/>
                  <a:gd name="T32" fmla="*/ 440 w 462"/>
                  <a:gd name="T33" fmla="*/ 47 h 49"/>
                  <a:gd name="T34" fmla="*/ 459 w 462"/>
                  <a:gd name="T35" fmla="*/ 36 h 49"/>
                  <a:gd name="T36" fmla="*/ 462 w 462"/>
                  <a:gd name="T37" fmla="*/ 26 h 49"/>
                  <a:gd name="T38" fmla="*/ 400 w 462"/>
                  <a:gd name="T3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2" h="49">
                    <a:moveTo>
                      <a:pt x="400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8" y="2"/>
                      <a:pt x="56" y="4"/>
                      <a:pt x="53" y="5"/>
                    </a:cubicBezTo>
                    <a:cubicBezTo>
                      <a:pt x="41" y="13"/>
                      <a:pt x="29" y="20"/>
                      <a:pt x="16" y="26"/>
                    </a:cubicBezTo>
                    <a:cubicBezTo>
                      <a:pt x="14" y="27"/>
                      <a:pt x="1" y="30"/>
                      <a:pt x="1" y="26"/>
                    </a:cubicBezTo>
                    <a:cubicBezTo>
                      <a:pt x="1" y="26"/>
                      <a:pt x="0" y="43"/>
                      <a:pt x="19" y="48"/>
                    </a:cubicBezTo>
                    <a:cubicBezTo>
                      <a:pt x="20" y="48"/>
                      <a:pt x="33" y="49"/>
                      <a:pt x="39" y="49"/>
                    </a:cubicBezTo>
                    <a:cubicBezTo>
                      <a:pt x="42" y="49"/>
                      <a:pt x="46" y="49"/>
                      <a:pt x="49" y="49"/>
                    </a:cubicBezTo>
                    <a:cubicBezTo>
                      <a:pt x="58" y="49"/>
                      <a:pt x="66" y="49"/>
                      <a:pt x="75" y="49"/>
                    </a:cubicBezTo>
                    <a:cubicBezTo>
                      <a:pt x="89" y="49"/>
                      <a:pt x="102" y="49"/>
                      <a:pt x="116" y="48"/>
                    </a:cubicBezTo>
                    <a:cubicBezTo>
                      <a:pt x="133" y="48"/>
                      <a:pt x="150" y="48"/>
                      <a:pt x="167" y="48"/>
                    </a:cubicBezTo>
                    <a:cubicBezTo>
                      <a:pt x="185" y="48"/>
                      <a:pt x="203" y="48"/>
                      <a:pt x="221" y="48"/>
                    </a:cubicBezTo>
                    <a:cubicBezTo>
                      <a:pt x="240" y="48"/>
                      <a:pt x="259" y="48"/>
                      <a:pt x="277" y="48"/>
                    </a:cubicBezTo>
                    <a:cubicBezTo>
                      <a:pt x="296" y="48"/>
                      <a:pt x="314" y="48"/>
                      <a:pt x="332" y="48"/>
                    </a:cubicBezTo>
                    <a:cubicBezTo>
                      <a:pt x="348" y="48"/>
                      <a:pt x="364" y="48"/>
                      <a:pt x="380" y="48"/>
                    </a:cubicBezTo>
                    <a:cubicBezTo>
                      <a:pt x="392" y="48"/>
                      <a:pt x="404" y="48"/>
                      <a:pt x="416" y="48"/>
                    </a:cubicBezTo>
                    <a:cubicBezTo>
                      <a:pt x="424" y="48"/>
                      <a:pt x="432" y="48"/>
                      <a:pt x="440" y="47"/>
                    </a:cubicBezTo>
                    <a:cubicBezTo>
                      <a:pt x="449" y="47"/>
                      <a:pt x="455" y="44"/>
                      <a:pt x="459" y="36"/>
                    </a:cubicBezTo>
                    <a:cubicBezTo>
                      <a:pt x="461" y="33"/>
                      <a:pt x="460" y="29"/>
                      <a:pt x="462" y="26"/>
                    </a:cubicBezTo>
                    <a:cubicBezTo>
                      <a:pt x="460" y="32"/>
                      <a:pt x="434" y="20"/>
                      <a:pt x="400" y="0"/>
                    </a:cubicBez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" name="Freeform 24"/>
              <p:cNvSpPr>
                <a:spLocks/>
              </p:cNvSpPr>
              <p:nvPr userDrawn="1"/>
            </p:nvSpPr>
            <p:spPr bwMode="auto">
              <a:xfrm>
                <a:off x="387350" y="5281615"/>
                <a:ext cx="1184275" cy="368300"/>
              </a:xfrm>
              <a:custGeom>
                <a:avLst/>
                <a:gdLst>
                  <a:gd name="T0" fmla="*/ 0 w 746"/>
                  <a:gd name="T1" fmla="*/ 224 h 232"/>
                  <a:gd name="T2" fmla="*/ 358 w 746"/>
                  <a:gd name="T3" fmla="*/ 0 h 232"/>
                  <a:gd name="T4" fmla="*/ 746 w 746"/>
                  <a:gd name="T5" fmla="*/ 232 h 232"/>
                  <a:gd name="T6" fmla="*/ 0 w 746"/>
                  <a:gd name="T7" fmla="*/ 224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6" h="232">
                    <a:moveTo>
                      <a:pt x="0" y="224"/>
                    </a:moveTo>
                    <a:lnTo>
                      <a:pt x="358" y="0"/>
                    </a:lnTo>
                    <a:lnTo>
                      <a:pt x="746" y="232"/>
                    </a:lnTo>
                    <a:lnTo>
                      <a:pt x="0" y="2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" name="Freeform 25"/>
              <p:cNvSpPr>
                <a:spLocks noEditPoints="1"/>
              </p:cNvSpPr>
              <p:nvPr userDrawn="1"/>
            </p:nvSpPr>
            <p:spPr bwMode="auto">
              <a:xfrm>
                <a:off x="241300" y="5230815"/>
                <a:ext cx="1489075" cy="463550"/>
              </a:xfrm>
              <a:custGeom>
                <a:avLst/>
                <a:gdLst>
                  <a:gd name="T0" fmla="*/ 938 w 938"/>
                  <a:gd name="T1" fmla="*/ 292 h 292"/>
                  <a:gd name="T2" fmla="*/ 0 w 938"/>
                  <a:gd name="T3" fmla="*/ 284 h 292"/>
                  <a:gd name="T4" fmla="*/ 450 w 938"/>
                  <a:gd name="T5" fmla="*/ 0 h 292"/>
                  <a:gd name="T6" fmla="*/ 938 w 938"/>
                  <a:gd name="T7" fmla="*/ 292 h 292"/>
                  <a:gd name="T8" fmla="*/ 186 w 938"/>
                  <a:gd name="T9" fmla="*/ 230 h 292"/>
                  <a:gd name="T10" fmla="*/ 738 w 938"/>
                  <a:gd name="T11" fmla="*/ 236 h 292"/>
                  <a:gd name="T12" fmla="*/ 452 w 938"/>
                  <a:gd name="T13" fmla="*/ 64 h 292"/>
                  <a:gd name="T14" fmla="*/ 186 w 938"/>
                  <a:gd name="T15" fmla="*/ 23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8" h="292">
                    <a:moveTo>
                      <a:pt x="938" y="292"/>
                    </a:moveTo>
                    <a:lnTo>
                      <a:pt x="0" y="284"/>
                    </a:lnTo>
                    <a:lnTo>
                      <a:pt x="450" y="0"/>
                    </a:lnTo>
                    <a:lnTo>
                      <a:pt x="938" y="292"/>
                    </a:lnTo>
                    <a:close/>
                    <a:moveTo>
                      <a:pt x="186" y="230"/>
                    </a:moveTo>
                    <a:lnTo>
                      <a:pt x="738" y="236"/>
                    </a:lnTo>
                    <a:lnTo>
                      <a:pt x="452" y="64"/>
                    </a:lnTo>
                    <a:lnTo>
                      <a:pt x="186" y="230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" name="Freeform 26"/>
              <p:cNvSpPr>
                <a:spLocks/>
              </p:cNvSpPr>
              <p:nvPr userDrawn="1"/>
            </p:nvSpPr>
            <p:spPr bwMode="auto">
              <a:xfrm>
                <a:off x="936625" y="4197352"/>
                <a:ext cx="53975" cy="85725"/>
              </a:xfrm>
              <a:custGeom>
                <a:avLst/>
                <a:gdLst>
                  <a:gd name="T0" fmla="*/ 34 w 34"/>
                  <a:gd name="T1" fmla="*/ 54 h 54"/>
                  <a:gd name="T2" fmla="*/ 0 w 34"/>
                  <a:gd name="T3" fmla="*/ 54 h 54"/>
                  <a:gd name="T4" fmla="*/ 12 w 34"/>
                  <a:gd name="T5" fmla="*/ 0 h 54"/>
                  <a:gd name="T6" fmla="*/ 22 w 34"/>
                  <a:gd name="T7" fmla="*/ 0 h 54"/>
                  <a:gd name="T8" fmla="*/ 34 w 3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54">
                    <a:moveTo>
                      <a:pt x="34" y="54"/>
                    </a:moveTo>
                    <a:lnTo>
                      <a:pt x="0" y="54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34" y="54"/>
                    </a:lnTo>
                    <a:close/>
                  </a:path>
                </a:pathLst>
              </a:custGeom>
              <a:solidFill>
                <a:srgbClr val="447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" name="Freeform 27"/>
              <p:cNvSpPr>
                <a:spLocks/>
              </p:cNvSpPr>
              <p:nvPr userDrawn="1"/>
            </p:nvSpPr>
            <p:spPr bwMode="auto">
              <a:xfrm>
                <a:off x="898525" y="4448177"/>
                <a:ext cx="120650" cy="88900"/>
              </a:xfrm>
              <a:custGeom>
                <a:avLst/>
                <a:gdLst>
                  <a:gd name="T0" fmla="*/ 38 w 38"/>
                  <a:gd name="T1" fmla="*/ 17 h 28"/>
                  <a:gd name="T2" fmla="*/ 27 w 38"/>
                  <a:gd name="T3" fmla="*/ 28 h 28"/>
                  <a:gd name="T4" fmla="*/ 11 w 38"/>
                  <a:gd name="T5" fmla="*/ 28 h 28"/>
                  <a:gd name="T6" fmla="*/ 0 w 38"/>
                  <a:gd name="T7" fmla="*/ 17 h 28"/>
                  <a:gd name="T8" fmla="*/ 0 w 38"/>
                  <a:gd name="T9" fmla="*/ 11 h 28"/>
                  <a:gd name="T10" fmla="*/ 11 w 38"/>
                  <a:gd name="T11" fmla="*/ 0 h 28"/>
                  <a:gd name="T12" fmla="*/ 27 w 38"/>
                  <a:gd name="T13" fmla="*/ 0 h 28"/>
                  <a:gd name="T14" fmla="*/ 38 w 38"/>
                  <a:gd name="T15" fmla="*/ 11 h 28"/>
                  <a:gd name="T16" fmla="*/ 38 w 38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8">
                    <a:moveTo>
                      <a:pt x="38" y="17"/>
                    </a:moveTo>
                    <a:cubicBezTo>
                      <a:pt x="38" y="23"/>
                      <a:pt x="33" y="28"/>
                      <a:pt x="27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3" y="0"/>
                      <a:pt x="38" y="5"/>
                      <a:pt x="38" y="11"/>
                    </a:cubicBezTo>
                    <a:lnTo>
                      <a:pt x="38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" name="Freeform 28"/>
              <p:cNvSpPr>
                <a:spLocks/>
              </p:cNvSpPr>
              <p:nvPr userDrawn="1"/>
            </p:nvSpPr>
            <p:spPr bwMode="auto">
              <a:xfrm>
                <a:off x="857250" y="5006977"/>
                <a:ext cx="79375" cy="93663"/>
              </a:xfrm>
              <a:custGeom>
                <a:avLst/>
                <a:gdLst>
                  <a:gd name="T0" fmla="*/ 25 w 25"/>
                  <a:gd name="T1" fmla="*/ 18 h 29"/>
                  <a:gd name="T2" fmla="*/ 14 w 25"/>
                  <a:gd name="T3" fmla="*/ 29 h 29"/>
                  <a:gd name="T4" fmla="*/ 11 w 25"/>
                  <a:gd name="T5" fmla="*/ 29 h 29"/>
                  <a:gd name="T6" fmla="*/ 0 w 25"/>
                  <a:gd name="T7" fmla="*/ 18 h 29"/>
                  <a:gd name="T8" fmla="*/ 0 w 25"/>
                  <a:gd name="T9" fmla="*/ 11 h 29"/>
                  <a:gd name="T10" fmla="*/ 11 w 25"/>
                  <a:gd name="T11" fmla="*/ 0 h 29"/>
                  <a:gd name="T12" fmla="*/ 14 w 25"/>
                  <a:gd name="T13" fmla="*/ 0 h 29"/>
                  <a:gd name="T14" fmla="*/ 25 w 25"/>
                  <a:gd name="T15" fmla="*/ 11 h 29"/>
                  <a:gd name="T16" fmla="*/ 25 w 25"/>
                  <a:gd name="T17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25" y="18"/>
                    </a:moveTo>
                    <a:cubicBezTo>
                      <a:pt x="25" y="24"/>
                      <a:pt x="20" y="29"/>
                      <a:pt x="14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5" y="29"/>
                      <a:pt x="0" y="24"/>
                      <a:pt x="0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1"/>
                    </a:cubicBez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" name="Freeform 29"/>
              <p:cNvSpPr>
                <a:spLocks/>
              </p:cNvSpPr>
              <p:nvPr userDrawn="1"/>
            </p:nvSpPr>
            <p:spPr bwMode="auto">
              <a:xfrm>
                <a:off x="981075" y="5006977"/>
                <a:ext cx="79375" cy="93663"/>
              </a:xfrm>
              <a:custGeom>
                <a:avLst/>
                <a:gdLst>
                  <a:gd name="T0" fmla="*/ 25 w 25"/>
                  <a:gd name="T1" fmla="*/ 18 h 29"/>
                  <a:gd name="T2" fmla="*/ 14 w 25"/>
                  <a:gd name="T3" fmla="*/ 29 h 29"/>
                  <a:gd name="T4" fmla="*/ 11 w 25"/>
                  <a:gd name="T5" fmla="*/ 29 h 29"/>
                  <a:gd name="T6" fmla="*/ 0 w 25"/>
                  <a:gd name="T7" fmla="*/ 18 h 29"/>
                  <a:gd name="T8" fmla="*/ 0 w 25"/>
                  <a:gd name="T9" fmla="*/ 11 h 29"/>
                  <a:gd name="T10" fmla="*/ 11 w 25"/>
                  <a:gd name="T11" fmla="*/ 0 h 29"/>
                  <a:gd name="T12" fmla="*/ 14 w 25"/>
                  <a:gd name="T13" fmla="*/ 0 h 29"/>
                  <a:gd name="T14" fmla="*/ 25 w 25"/>
                  <a:gd name="T15" fmla="*/ 11 h 29"/>
                  <a:gd name="T16" fmla="*/ 25 w 25"/>
                  <a:gd name="T17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9">
                    <a:moveTo>
                      <a:pt x="25" y="18"/>
                    </a:moveTo>
                    <a:cubicBezTo>
                      <a:pt x="25" y="24"/>
                      <a:pt x="20" y="29"/>
                      <a:pt x="14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5" y="29"/>
                      <a:pt x="0" y="24"/>
                      <a:pt x="0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5"/>
                      <a:pt x="25" y="11"/>
                    </a:cubicBez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" name="Freeform 30"/>
              <p:cNvSpPr>
                <a:spLocks/>
              </p:cNvSpPr>
              <p:nvPr userDrawn="1"/>
            </p:nvSpPr>
            <p:spPr bwMode="auto">
              <a:xfrm>
                <a:off x="800100" y="5484815"/>
                <a:ext cx="79375" cy="88900"/>
              </a:xfrm>
              <a:custGeom>
                <a:avLst/>
                <a:gdLst>
                  <a:gd name="T0" fmla="*/ 25 w 25"/>
                  <a:gd name="T1" fmla="*/ 17 h 28"/>
                  <a:gd name="T2" fmla="*/ 14 w 25"/>
                  <a:gd name="T3" fmla="*/ 28 h 28"/>
                  <a:gd name="T4" fmla="*/ 11 w 25"/>
                  <a:gd name="T5" fmla="*/ 28 h 28"/>
                  <a:gd name="T6" fmla="*/ 0 w 25"/>
                  <a:gd name="T7" fmla="*/ 17 h 28"/>
                  <a:gd name="T8" fmla="*/ 0 w 25"/>
                  <a:gd name="T9" fmla="*/ 10 h 28"/>
                  <a:gd name="T10" fmla="*/ 11 w 25"/>
                  <a:gd name="T11" fmla="*/ 0 h 28"/>
                  <a:gd name="T12" fmla="*/ 14 w 25"/>
                  <a:gd name="T13" fmla="*/ 0 h 28"/>
                  <a:gd name="T14" fmla="*/ 25 w 25"/>
                  <a:gd name="T15" fmla="*/ 10 h 28"/>
                  <a:gd name="T16" fmla="*/ 25 w 25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17"/>
                    </a:moveTo>
                    <a:cubicBezTo>
                      <a:pt x="25" y="23"/>
                      <a:pt x="20" y="28"/>
                      <a:pt x="14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4"/>
                      <a:pt x="25" y="10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" name="Freeform 31"/>
              <p:cNvSpPr>
                <a:spLocks/>
              </p:cNvSpPr>
              <p:nvPr userDrawn="1"/>
            </p:nvSpPr>
            <p:spPr bwMode="auto">
              <a:xfrm>
                <a:off x="501650" y="5827715"/>
                <a:ext cx="127000" cy="146050"/>
              </a:xfrm>
              <a:custGeom>
                <a:avLst/>
                <a:gdLst>
                  <a:gd name="T0" fmla="*/ 40 w 40"/>
                  <a:gd name="T1" fmla="*/ 35 h 46"/>
                  <a:gd name="T2" fmla="*/ 29 w 40"/>
                  <a:gd name="T3" fmla="*/ 46 h 46"/>
                  <a:gd name="T4" fmla="*/ 10 w 40"/>
                  <a:gd name="T5" fmla="*/ 46 h 46"/>
                  <a:gd name="T6" fmla="*/ 0 w 40"/>
                  <a:gd name="T7" fmla="*/ 35 h 46"/>
                  <a:gd name="T8" fmla="*/ 0 w 40"/>
                  <a:gd name="T9" fmla="*/ 11 h 46"/>
                  <a:gd name="T10" fmla="*/ 10 w 40"/>
                  <a:gd name="T11" fmla="*/ 0 h 46"/>
                  <a:gd name="T12" fmla="*/ 29 w 40"/>
                  <a:gd name="T13" fmla="*/ 0 h 46"/>
                  <a:gd name="T14" fmla="*/ 40 w 40"/>
                  <a:gd name="T15" fmla="*/ 11 h 46"/>
                  <a:gd name="T16" fmla="*/ 40 w 40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6">
                    <a:moveTo>
                      <a:pt x="40" y="35"/>
                    </a:moveTo>
                    <a:cubicBezTo>
                      <a:pt x="40" y="41"/>
                      <a:pt x="35" y="46"/>
                      <a:pt x="29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4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5" y="0"/>
                      <a:pt x="40" y="5"/>
                      <a:pt x="40" y="11"/>
                    </a:cubicBez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" name="Freeform 32"/>
              <p:cNvSpPr>
                <a:spLocks/>
              </p:cNvSpPr>
              <p:nvPr userDrawn="1"/>
            </p:nvSpPr>
            <p:spPr bwMode="auto">
              <a:xfrm>
                <a:off x="762000" y="5827715"/>
                <a:ext cx="127000" cy="146050"/>
              </a:xfrm>
              <a:custGeom>
                <a:avLst/>
                <a:gdLst>
                  <a:gd name="T0" fmla="*/ 40 w 40"/>
                  <a:gd name="T1" fmla="*/ 35 h 46"/>
                  <a:gd name="T2" fmla="*/ 30 w 40"/>
                  <a:gd name="T3" fmla="*/ 46 h 46"/>
                  <a:gd name="T4" fmla="*/ 11 w 40"/>
                  <a:gd name="T5" fmla="*/ 46 h 46"/>
                  <a:gd name="T6" fmla="*/ 0 w 40"/>
                  <a:gd name="T7" fmla="*/ 35 h 46"/>
                  <a:gd name="T8" fmla="*/ 0 w 40"/>
                  <a:gd name="T9" fmla="*/ 11 h 46"/>
                  <a:gd name="T10" fmla="*/ 11 w 40"/>
                  <a:gd name="T11" fmla="*/ 0 h 46"/>
                  <a:gd name="T12" fmla="*/ 30 w 40"/>
                  <a:gd name="T13" fmla="*/ 0 h 46"/>
                  <a:gd name="T14" fmla="*/ 40 w 40"/>
                  <a:gd name="T15" fmla="*/ 11 h 46"/>
                  <a:gd name="T16" fmla="*/ 40 w 40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6">
                    <a:moveTo>
                      <a:pt x="40" y="35"/>
                    </a:moveTo>
                    <a:cubicBezTo>
                      <a:pt x="40" y="41"/>
                      <a:pt x="36" y="46"/>
                      <a:pt x="3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5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40" y="5"/>
                      <a:pt x="40" y="11"/>
                    </a:cubicBezTo>
                    <a:lnTo>
                      <a:pt x="40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" name="Freeform 33"/>
              <p:cNvSpPr>
                <a:spLocks/>
              </p:cNvSpPr>
              <p:nvPr userDrawn="1"/>
            </p:nvSpPr>
            <p:spPr bwMode="auto">
              <a:xfrm>
                <a:off x="1022350" y="5827715"/>
                <a:ext cx="130175" cy="146050"/>
              </a:xfrm>
              <a:custGeom>
                <a:avLst/>
                <a:gdLst>
                  <a:gd name="T0" fmla="*/ 41 w 41"/>
                  <a:gd name="T1" fmla="*/ 35 h 46"/>
                  <a:gd name="T2" fmla="*/ 30 w 41"/>
                  <a:gd name="T3" fmla="*/ 46 h 46"/>
                  <a:gd name="T4" fmla="*/ 11 w 41"/>
                  <a:gd name="T5" fmla="*/ 46 h 46"/>
                  <a:gd name="T6" fmla="*/ 0 w 41"/>
                  <a:gd name="T7" fmla="*/ 35 h 46"/>
                  <a:gd name="T8" fmla="*/ 0 w 41"/>
                  <a:gd name="T9" fmla="*/ 11 h 46"/>
                  <a:gd name="T10" fmla="*/ 11 w 41"/>
                  <a:gd name="T11" fmla="*/ 0 h 46"/>
                  <a:gd name="T12" fmla="*/ 30 w 41"/>
                  <a:gd name="T13" fmla="*/ 0 h 46"/>
                  <a:gd name="T14" fmla="*/ 41 w 41"/>
                  <a:gd name="T15" fmla="*/ 11 h 46"/>
                  <a:gd name="T16" fmla="*/ 41 w 41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35"/>
                    </a:moveTo>
                    <a:cubicBezTo>
                      <a:pt x="41" y="41"/>
                      <a:pt x="36" y="46"/>
                      <a:pt x="3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5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41" y="5"/>
                      <a:pt x="41" y="11"/>
                    </a:cubicBez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" name="Freeform 34"/>
              <p:cNvSpPr>
                <a:spLocks/>
              </p:cNvSpPr>
              <p:nvPr userDrawn="1"/>
            </p:nvSpPr>
            <p:spPr bwMode="auto">
              <a:xfrm>
                <a:off x="1282700" y="5827715"/>
                <a:ext cx="130175" cy="146050"/>
              </a:xfrm>
              <a:custGeom>
                <a:avLst/>
                <a:gdLst>
                  <a:gd name="T0" fmla="*/ 41 w 41"/>
                  <a:gd name="T1" fmla="*/ 35 h 46"/>
                  <a:gd name="T2" fmla="*/ 30 w 41"/>
                  <a:gd name="T3" fmla="*/ 46 h 46"/>
                  <a:gd name="T4" fmla="*/ 11 w 41"/>
                  <a:gd name="T5" fmla="*/ 46 h 46"/>
                  <a:gd name="T6" fmla="*/ 0 w 41"/>
                  <a:gd name="T7" fmla="*/ 35 h 46"/>
                  <a:gd name="T8" fmla="*/ 0 w 41"/>
                  <a:gd name="T9" fmla="*/ 11 h 46"/>
                  <a:gd name="T10" fmla="*/ 11 w 41"/>
                  <a:gd name="T11" fmla="*/ 0 h 46"/>
                  <a:gd name="T12" fmla="*/ 30 w 41"/>
                  <a:gd name="T13" fmla="*/ 0 h 46"/>
                  <a:gd name="T14" fmla="*/ 41 w 41"/>
                  <a:gd name="T15" fmla="*/ 11 h 46"/>
                  <a:gd name="T16" fmla="*/ 41 w 41"/>
                  <a:gd name="T17" fmla="*/ 3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46">
                    <a:moveTo>
                      <a:pt x="41" y="35"/>
                    </a:moveTo>
                    <a:cubicBezTo>
                      <a:pt x="41" y="41"/>
                      <a:pt x="36" y="46"/>
                      <a:pt x="3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5" y="46"/>
                      <a:pt x="0" y="41"/>
                      <a:pt x="0" y="35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6" y="0"/>
                      <a:pt x="41" y="5"/>
                      <a:pt x="41" y="11"/>
                    </a:cubicBezTo>
                    <a:lnTo>
                      <a:pt x="41" y="35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" name="Freeform 35"/>
              <p:cNvSpPr>
                <a:spLocks/>
              </p:cNvSpPr>
              <p:nvPr userDrawn="1"/>
            </p:nvSpPr>
            <p:spPr bwMode="auto">
              <a:xfrm>
                <a:off x="923925" y="5484815"/>
                <a:ext cx="79375" cy="88900"/>
              </a:xfrm>
              <a:custGeom>
                <a:avLst/>
                <a:gdLst>
                  <a:gd name="T0" fmla="*/ 25 w 25"/>
                  <a:gd name="T1" fmla="*/ 17 h 28"/>
                  <a:gd name="T2" fmla="*/ 14 w 25"/>
                  <a:gd name="T3" fmla="*/ 28 h 28"/>
                  <a:gd name="T4" fmla="*/ 11 w 25"/>
                  <a:gd name="T5" fmla="*/ 28 h 28"/>
                  <a:gd name="T6" fmla="*/ 0 w 25"/>
                  <a:gd name="T7" fmla="*/ 17 h 28"/>
                  <a:gd name="T8" fmla="*/ 0 w 25"/>
                  <a:gd name="T9" fmla="*/ 10 h 28"/>
                  <a:gd name="T10" fmla="*/ 11 w 25"/>
                  <a:gd name="T11" fmla="*/ 0 h 28"/>
                  <a:gd name="T12" fmla="*/ 14 w 25"/>
                  <a:gd name="T13" fmla="*/ 0 h 28"/>
                  <a:gd name="T14" fmla="*/ 25 w 25"/>
                  <a:gd name="T15" fmla="*/ 10 h 28"/>
                  <a:gd name="T16" fmla="*/ 25 w 25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17"/>
                    </a:moveTo>
                    <a:cubicBezTo>
                      <a:pt x="25" y="23"/>
                      <a:pt x="20" y="28"/>
                      <a:pt x="14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4"/>
                      <a:pt x="25" y="10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" name="Freeform 36"/>
              <p:cNvSpPr>
                <a:spLocks/>
              </p:cNvSpPr>
              <p:nvPr userDrawn="1"/>
            </p:nvSpPr>
            <p:spPr bwMode="auto">
              <a:xfrm>
                <a:off x="1047750" y="5484815"/>
                <a:ext cx="79375" cy="88900"/>
              </a:xfrm>
              <a:custGeom>
                <a:avLst/>
                <a:gdLst>
                  <a:gd name="T0" fmla="*/ 25 w 25"/>
                  <a:gd name="T1" fmla="*/ 17 h 28"/>
                  <a:gd name="T2" fmla="*/ 14 w 25"/>
                  <a:gd name="T3" fmla="*/ 28 h 28"/>
                  <a:gd name="T4" fmla="*/ 11 w 25"/>
                  <a:gd name="T5" fmla="*/ 28 h 28"/>
                  <a:gd name="T6" fmla="*/ 0 w 25"/>
                  <a:gd name="T7" fmla="*/ 17 h 28"/>
                  <a:gd name="T8" fmla="*/ 0 w 25"/>
                  <a:gd name="T9" fmla="*/ 10 h 28"/>
                  <a:gd name="T10" fmla="*/ 11 w 25"/>
                  <a:gd name="T11" fmla="*/ 0 h 28"/>
                  <a:gd name="T12" fmla="*/ 14 w 25"/>
                  <a:gd name="T13" fmla="*/ 0 h 28"/>
                  <a:gd name="T14" fmla="*/ 25 w 25"/>
                  <a:gd name="T15" fmla="*/ 10 h 28"/>
                  <a:gd name="T16" fmla="*/ 25 w 25"/>
                  <a:gd name="T17" fmla="*/ 1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8">
                    <a:moveTo>
                      <a:pt x="25" y="17"/>
                    </a:moveTo>
                    <a:cubicBezTo>
                      <a:pt x="25" y="23"/>
                      <a:pt x="20" y="28"/>
                      <a:pt x="14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8"/>
                      <a:pt x="0" y="23"/>
                      <a:pt x="0" y="1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0" y="0"/>
                      <a:pt x="25" y="4"/>
                      <a:pt x="25" y="10"/>
                    </a:cubicBezTo>
                    <a:lnTo>
                      <a:pt x="25" y="17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" name="Freeform 37"/>
              <p:cNvSpPr>
                <a:spLocks/>
              </p:cNvSpPr>
              <p:nvPr userDrawn="1"/>
            </p:nvSpPr>
            <p:spPr bwMode="auto">
              <a:xfrm>
                <a:off x="266700" y="6043615"/>
                <a:ext cx="1384300" cy="82550"/>
              </a:xfrm>
              <a:custGeom>
                <a:avLst/>
                <a:gdLst>
                  <a:gd name="T0" fmla="*/ 436 w 436"/>
                  <a:gd name="T1" fmla="*/ 13 h 26"/>
                  <a:gd name="T2" fmla="*/ 420 w 436"/>
                  <a:gd name="T3" fmla="*/ 26 h 26"/>
                  <a:gd name="T4" fmla="*/ 16 w 436"/>
                  <a:gd name="T5" fmla="*/ 26 h 26"/>
                  <a:gd name="T6" fmla="*/ 0 w 436"/>
                  <a:gd name="T7" fmla="*/ 13 h 26"/>
                  <a:gd name="T8" fmla="*/ 16 w 436"/>
                  <a:gd name="T9" fmla="*/ 0 h 26"/>
                  <a:gd name="T10" fmla="*/ 420 w 436"/>
                  <a:gd name="T11" fmla="*/ 0 h 26"/>
                  <a:gd name="T12" fmla="*/ 436 w 436"/>
                  <a:gd name="T1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6" h="26">
                    <a:moveTo>
                      <a:pt x="436" y="13"/>
                    </a:moveTo>
                    <a:cubicBezTo>
                      <a:pt x="436" y="20"/>
                      <a:pt x="429" y="26"/>
                      <a:pt x="420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7" y="26"/>
                      <a:pt x="0" y="20"/>
                      <a:pt x="0" y="13"/>
                    </a:cubicBezTo>
                    <a:cubicBezTo>
                      <a:pt x="0" y="6"/>
                      <a:pt x="7" y="0"/>
                      <a:pt x="16" y="0"/>
                    </a:cubicBezTo>
                    <a:cubicBezTo>
                      <a:pt x="420" y="0"/>
                      <a:pt x="420" y="0"/>
                      <a:pt x="420" y="0"/>
                    </a:cubicBezTo>
                    <a:cubicBezTo>
                      <a:pt x="429" y="0"/>
                      <a:pt x="436" y="6"/>
                      <a:pt x="436" y="13"/>
                    </a:cubicBezTo>
                    <a:close/>
                  </a:path>
                </a:pathLst>
              </a:custGeom>
              <a:solidFill>
                <a:srgbClr val="68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3" name="그룹 562"/>
            <p:cNvGrpSpPr/>
            <p:nvPr userDrawn="1"/>
          </p:nvGrpSpPr>
          <p:grpSpPr>
            <a:xfrm rot="3491628">
              <a:off x="8670236" y="825968"/>
              <a:ext cx="794098" cy="1932309"/>
              <a:chOff x="10734675" y="3670302"/>
              <a:chExt cx="1000125" cy="2433638"/>
            </a:xfrm>
          </p:grpSpPr>
          <p:sp>
            <p:nvSpPr>
              <p:cNvPr id="592" name="Freeform 46"/>
              <p:cNvSpPr>
                <a:spLocks/>
              </p:cNvSpPr>
              <p:nvPr userDrawn="1"/>
            </p:nvSpPr>
            <p:spPr bwMode="auto">
              <a:xfrm>
                <a:off x="10820400" y="6046790"/>
                <a:ext cx="273050" cy="44450"/>
              </a:xfrm>
              <a:custGeom>
                <a:avLst/>
                <a:gdLst>
                  <a:gd name="T0" fmla="*/ 86 w 86"/>
                  <a:gd name="T1" fmla="*/ 8 h 14"/>
                  <a:gd name="T2" fmla="*/ 80 w 86"/>
                  <a:gd name="T3" fmla="*/ 14 h 14"/>
                  <a:gd name="T4" fmla="*/ 6 w 86"/>
                  <a:gd name="T5" fmla="*/ 14 h 14"/>
                  <a:gd name="T6" fmla="*/ 0 w 86"/>
                  <a:gd name="T7" fmla="*/ 8 h 14"/>
                  <a:gd name="T8" fmla="*/ 0 w 86"/>
                  <a:gd name="T9" fmla="*/ 6 h 14"/>
                  <a:gd name="T10" fmla="*/ 6 w 86"/>
                  <a:gd name="T11" fmla="*/ 0 h 14"/>
                  <a:gd name="T12" fmla="*/ 80 w 86"/>
                  <a:gd name="T13" fmla="*/ 0 h 14"/>
                  <a:gd name="T14" fmla="*/ 86 w 86"/>
                  <a:gd name="T15" fmla="*/ 6 h 14"/>
                  <a:gd name="T16" fmla="*/ 86 w 86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14">
                    <a:moveTo>
                      <a:pt x="86" y="8"/>
                    </a:moveTo>
                    <a:cubicBezTo>
                      <a:pt x="86" y="11"/>
                      <a:pt x="83" y="14"/>
                      <a:pt x="80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14"/>
                      <a:pt x="0" y="11"/>
                      <a:pt x="0" y="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3" y="0"/>
                      <a:pt x="86" y="3"/>
                      <a:pt x="86" y="6"/>
                    </a:cubicBezTo>
                    <a:lnTo>
                      <a:pt x="86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" name="Freeform 47"/>
              <p:cNvSpPr>
                <a:spLocks/>
              </p:cNvSpPr>
              <p:nvPr userDrawn="1"/>
            </p:nvSpPr>
            <p:spPr bwMode="auto">
              <a:xfrm>
                <a:off x="11166475" y="4073527"/>
                <a:ext cx="136525" cy="53975"/>
              </a:xfrm>
              <a:custGeom>
                <a:avLst/>
                <a:gdLst>
                  <a:gd name="T0" fmla="*/ 43 w 43"/>
                  <a:gd name="T1" fmla="*/ 15 h 17"/>
                  <a:gd name="T2" fmla="*/ 41 w 43"/>
                  <a:gd name="T3" fmla="*/ 17 h 17"/>
                  <a:gd name="T4" fmla="*/ 2 w 43"/>
                  <a:gd name="T5" fmla="*/ 17 h 17"/>
                  <a:gd name="T6" fmla="*/ 0 w 43"/>
                  <a:gd name="T7" fmla="*/ 15 h 17"/>
                  <a:gd name="T8" fmla="*/ 0 w 43"/>
                  <a:gd name="T9" fmla="*/ 2 h 17"/>
                  <a:gd name="T10" fmla="*/ 2 w 43"/>
                  <a:gd name="T11" fmla="*/ 0 h 17"/>
                  <a:gd name="T12" fmla="*/ 41 w 43"/>
                  <a:gd name="T13" fmla="*/ 0 h 17"/>
                  <a:gd name="T14" fmla="*/ 43 w 43"/>
                  <a:gd name="T15" fmla="*/ 2 h 17"/>
                  <a:gd name="T16" fmla="*/ 43 w 43"/>
                  <a:gd name="T17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7">
                    <a:moveTo>
                      <a:pt x="43" y="15"/>
                    </a:moveTo>
                    <a:cubicBezTo>
                      <a:pt x="43" y="16"/>
                      <a:pt x="42" y="17"/>
                      <a:pt x="41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0" y="16"/>
                      <a:pt x="0" y="1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3" y="1"/>
                      <a:pt x="43" y="2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" name="Freeform 48"/>
              <p:cNvSpPr>
                <a:spLocks/>
              </p:cNvSpPr>
              <p:nvPr userDrawn="1"/>
            </p:nvSpPr>
            <p:spPr bwMode="auto">
              <a:xfrm>
                <a:off x="11188700" y="4041777"/>
                <a:ext cx="92075" cy="34925"/>
              </a:xfrm>
              <a:custGeom>
                <a:avLst/>
                <a:gdLst>
                  <a:gd name="T0" fmla="*/ 29 w 29"/>
                  <a:gd name="T1" fmla="*/ 9 h 11"/>
                  <a:gd name="T2" fmla="*/ 27 w 29"/>
                  <a:gd name="T3" fmla="*/ 11 h 11"/>
                  <a:gd name="T4" fmla="*/ 2 w 29"/>
                  <a:gd name="T5" fmla="*/ 11 h 11"/>
                  <a:gd name="T6" fmla="*/ 0 w 29"/>
                  <a:gd name="T7" fmla="*/ 9 h 11"/>
                  <a:gd name="T8" fmla="*/ 0 w 29"/>
                  <a:gd name="T9" fmla="*/ 2 h 11"/>
                  <a:gd name="T10" fmla="*/ 2 w 29"/>
                  <a:gd name="T11" fmla="*/ 0 h 11"/>
                  <a:gd name="T12" fmla="*/ 27 w 29"/>
                  <a:gd name="T13" fmla="*/ 0 h 11"/>
                  <a:gd name="T14" fmla="*/ 29 w 29"/>
                  <a:gd name="T15" fmla="*/ 2 h 11"/>
                  <a:gd name="T16" fmla="*/ 29 w 29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">
                    <a:moveTo>
                      <a:pt x="29" y="9"/>
                    </a:moveTo>
                    <a:cubicBezTo>
                      <a:pt x="29" y="10"/>
                      <a:pt x="28" y="11"/>
                      <a:pt x="27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0"/>
                      <a:pt x="29" y="2"/>
                    </a:cubicBez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" name="Freeform 49"/>
              <p:cNvSpPr>
                <a:spLocks/>
              </p:cNvSpPr>
              <p:nvPr userDrawn="1"/>
            </p:nvSpPr>
            <p:spPr bwMode="auto">
              <a:xfrm>
                <a:off x="11226800" y="3670302"/>
                <a:ext cx="15875" cy="476250"/>
              </a:xfrm>
              <a:custGeom>
                <a:avLst/>
                <a:gdLst>
                  <a:gd name="T0" fmla="*/ 5 w 5"/>
                  <a:gd name="T1" fmla="*/ 146 h 150"/>
                  <a:gd name="T2" fmla="*/ 2 w 5"/>
                  <a:gd name="T3" fmla="*/ 150 h 150"/>
                  <a:gd name="T4" fmla="*/ 0 w 5"/>
                  <a:gd name="T5" fmla="*/ 146 h 150"/>
                  <a:gd name="T6" fmla="*/ 0 w 5"/>
                  <a:gd name="T7" fmla="*/ 4 h 150"/>
                  <a:gd name="T8" fmla="*/ 2 w 5"/>
                  <a:gd name="T9" fmla="*/ 0 h 150"/>
                  <a:gd name="T10" fmla="*/ 5 w 5"/>
                  <a:gd name="T11" fmla="*/ 4 h 150"/>
                  <a:gd name="T12" fmla="*/ 5 w 5"/>
                  <a:gd name="T13" fmla="*/ 14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0">
                    <a:moveTo>
                      <a:pt x="5" y="146"/>
                    </a:moveTo>
                    <a:cubicBezTo>
                      <a:pt x="5" y="148"/>
                      <a:pt x="4" y="150"/>
                      <a:pt x="2" y="150"/>
                    </a:cubicBezTo>
                    <a:cubicBezTo>
                      <a:pt x="1" y="150"/>
                      <a:pt x="0" y="148"/>
                      <a:pt x="0" y="14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4" y="0"/>
                      <a:pt x="5" y="2"/>
                      <a:pt x="5" y="4"/>
                    </a:cubicBezTo>
                    <a:lnTo>
                      <a:pt x="5" y="146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" name="Freeform 50"/>
              <p:cNvSpPr>
                <a:spLocks/>
              </p:cNvSpPr>
              <p:nvPr userDrawn="1"/>
            </p:nvSpPr>
            <p:spPr bwMode="auto">
              <a:xfrm>
                <a:off x="11198225" y="3911602"/>
                <a:ext cx="73025" cy="25400"/>
              </a:xfrm>
              <a:custGeom>
                <a:avLst/>
                <a:gdLst>
                  <a:gd name="T0" fmla="*/ 23 w 23"/>
                  <a:gd name="T1" fmla="*/ 4 h 8"/>
                  <a:gd name="T2" fmla="*/ 19 w 23"/>
                  <a:gd name="T3" fmla="*/ 8 h 8"/>
                  <a:gd name="T4" fmla="*/ 4 w 23"/>
                  <a:gd name="T5" fmla="*/ 8 h 8"/>
                  <a:gd name="T6" fmla="*/ 0 w 23"/>
                  <a:gd name="T7" fmla="*/ 4 h 8"/>
                  <a:gd name="T8" fmla="*/ 0 w 23"/>
                  <a:gd name="T9" fmla="*/ 4 h 8"/>
                  <a:gd name="T10" fmla="*/ 4 w 23"/>
                  <a:gd name="T11" fmla="*/ 0 h 8"/>
                  <a:gd name="T12" fmla="*/ 19 w 23"/>
                  <a:gd name="T13" fmla="*/ 0 h 8"/>
                  <a:gd name="T14" fmla="*/ 23 w 2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23" y="4"/>
                    </a:moveTo>
                    <a:cubicBezTo>
                      <a:pt x="23" y="6"/>
                      <a:pt x="21" y="8"/>
                      <a:pt x="1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2"/>
                      <a:pt x="23" y="4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" name="Freeform 51"/>
              <p:cNvSpPr>
                <a:spLocks/>
              </p:cNvSpPr>
              <p:nvPr userDrawn="1"/>
            </p:nvSpPr>
            <p:spPr bwMode="auto">
              <a:xfrm>
                <a:off x="11198225" y="3841752"/>
                <a:ext cx="73025" cy="25400"/>
              </a:xfrm>
              <a:custGeom>
                <a:avLst/>
                <a:gdLst>
                  <a:gd name="T0" fmla="*/ 23 w 23"/>
                  <a:gd name="T1" fmla="*/ 4 h 8"/>
                  <a:gd name="T2" fmla="*/ 19 w 23"/>
                  <a:gd name="T3" fmla="*/ 8 h 8"/>
                  <a:gd name="T4" fmla="*/ 4 w 23"/>
                  <a:gd name="T5" fmla="*/ 8 h 8"/>
                  <a:gd name="T6" fmla="*/ 0 w 23"/>
                  <a:gd name="T7" fmla="*/ 4 h 8"/>
                  <a:gd name="T8" fmla="*/ 0 w 23"/>
                  <a:gd name="T9" fmla="*/ 4 h 8"/>
                  <a:gd name="T10" fmla="*/ 4 w 23"/>
                  <a:gd name="T11" fmla="*/ 0 h 8"/>
                  <a:gd name="T12" fmla="*/ 19 w 23"/>
                  <a:gd name="T13" fmla="*/ 0 h 8"/>
                  <a:gd name="T14" fmla="*/ 23 w 23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8">
                    <a:moveTo>
                      <a:pt x="23" y="4"/>
                    </a:moveTo>
                    <a:cubicBezTo>
                      <a:pt x="23" y="6"/>
                      <a:pt x="21" y="8"/>
                      <a:pt x="19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1" y="0"/>
                      <a:pt x="23" y="1"/>
                      <a:pt x="23" y="4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" name="Oval 52"/>
              <p:cNvSpPr>
                <a:spLocks noChangeArrowheads="1"/>
              </p:cNvSpPr>
              <p:nvPr userDrawn="1"/>
            </p:nvSpPr>
            <p:spPr bwMode="auto">
              <a:xfrm>
                <a:off x="11207750" y="3721102"/>
                <a:ext cx="53975" cy="57150"/>
              </a:xfrm>
              <a:prstGeom prst="ellipse">
                <a:avLst/>
              </a:pr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" name="Freeform 53"/>
              <p:cNvSpPr>
                <a:spLocks/>
              </p:cNvSpPr>
              <p:nvPr userDrawn="1"/>
            </p:nvSpPr>
            <p:spPr bwMode="auto">
              <a:xfrm>
                <a:off x="11229975" y="4079877"/>
                <a:ext cx="504825" cy="358775"/>
              </a:xfrm>
              <a:custGeom>
                <a:avLst/>
                <a:gdLst>
                  <a:gd name="T0" fmla="*/ 70 w 159"/>
                  <a:gd name="T1" fmla="*/ 112 h 113"/>
                  <a:gd name="T2" fmla="*/ 103 w 159"/>
                  <a:gd name="T3" fmla="*/ 112 h 113"/>
                  <a:gd name="T4" fmla="*/ 127 w 159"/>
                  <a:gd name="T5" fmla="*/ 112 h 113"/>
                  <a:gd name="T6" fmla="*/ 144 w 159"/>
                  <a:gd name="T7" fmla="*/ 112 h 113"/>
                  <a:gd name="T8" fmla="*/ 157 w 159"/>
                  <a:gd name="T9" fmla="*/ 104 h 113"/>
                  <a:gd name="T10" fmla="*/ 159 w 159"/>
                  <a:gd name="T11" fmla="*/ 96 h 113"/>
                  <a:gd name="T12" fmla="*/ 5 w 159"/>
                  <a:gd name="T13" fmla="*/ 1 h 113"/>
                  <a:gd name="T14" fmla="*/ 0 w 159"/>
                  <a:gd name="T15" fmla="*/ 1 h 113"/>
                  <a:gd name="T16" fmla="*/ 0 w 159"/>
                  <a:gd name="T17" fmla="*/ 113 h 113"/>
                  <a:gd name="T18" fmla="*/ 33 w 159"/>
                  <a:gd name="T19" fmla="*/ 113 h 113"/>
                  <a:gd name="T20" fmla="*/ 70 w 159"/>
                  <a:gd name="T21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13">
                    <a:moveTo>
                      <a:pt x="70" y="112"/>
                    </a:moveTo>
                    <a:cubicBezTo>
                      <a:pt x="81" y="112"/>
                      <a:pt x="92" y="112"/>
                      <a:pt x="103" y="112"/>
                    </a:cubicBezTo>
                    <a:cubicBezTo>
                      <a:pt x="111" y="112"/>
                      <a:pt x="119" y="112"/>
                      <a:pt x="127" y="112"/>
                    </a:cubicBezTo>
                    <a:cubicBezTo>
                      <a:pt x="133" y="112"/>
                      <a:pt x="138" y="112"/>
                      <a:pt x="144" y="112"/>
                    </a:cubicBezTo>
                    <a:cubicBezTo>
                      <a:pt x="150" y="112"/>
                      <a:pt x="154" y="109"/>
                      <a:pt x="157" y="104"/>
                    </a:cubicBezTo>
                    <a:cubicBezTo>
                      <a:pt x="158" y="101"/>
                      <a:pt x="158" y="99"/>
                      <a:pt x="159" y="96"/>
                    </a:cubicBezTo>
                    <a:cubicBezTo>
                      <a:pt x="155" y="110"/>
                      <a:pt x="5" y="1"/>
                      <a:pt x="5" y="1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1" y="113"/>
                      <a:pt x="22" y="113"/>
                      <a:pt x="33" y="113"/>
                    </a:cubicBezTo>
                    <a:cubicBezTo>
                      <a:pt x="45" y="113"/>
                      <a:pt x="58" y="112"/>
                      <a:pt x="70" y="112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" name="Freeform 54"/>
              <p:cNvSpPr>
                <a:spLocks/>
              </p:cNvSpPr>
              <p:nvPr userDrawn="1"/>
            </p:nvSpPr>
            <p:spPr bwMode="auto">
              <a:xfrm>
                <a:off x="10734675" y="4083052"/>
                <a:ext cx="495300" cy="355600"/>
              </a:xfrm>
              <a:custGeom>
                <a:avLst/>
                <a:gdLst>
                  <a:gd name="T0" fmla="*/ 155 w 156"/>
                  <a:gd name="T1" fmla="*/ 0 h 112"/>
                  <a:gd name="T2" fmla="*/ 141 w 156"/>
                  <a:gd name="T3" fmla="*/ 10 h 112"/>
                  <a:gd name="T4" fmla="*/ 110 w 156"/>
                  <a:gd name="T5" fmla="*/ 31 h 112"/>
                  <a:gd name="T6" fmla="*/ 72 w 156"/>
                  <a:gd name="T7" fmla="*/ 57 h 112"/>
                  <a:gd name="T8" fmla="*/ 36 w 156"/>
                  <a:gd name="T9" fmla="*/ 80 h 112"/>
                  <a:gd name="T10" fmla="*/ 10 w 156"/>
                  <a:gd name="T11" fmla="*/ 95 h 112"/>
                  <a:gd name="T12" fmla="*/ 0 w 156"/>
                  <a:gd name="T13" fmla="*/ 95 h 112"/>
                  <a:gd name="T14" fmla="*/ 13 w 156"/>
                  <a:gd name="T15" fmla="*/ 111 h 112"/>
                  <a:gd name="T16" fmla="*/ 26 w 156"/>
                  <a:gd name="T17" fmla="*/ 112 h 112"/>
                  <a:gd name="T18" fmla="*/ 33 w 156"/>
                  <a:gd name="T19" fmla="*/ 112 h 112"/>
                  <a:gd name="T20" fmla="*/ 51 w 156"/>
                  <a:gd name="T21" fmla="*/ 112 h 112"/>
                  <a:gd name="T22" fmla="*/ 79 w 156"/>
                  <a:gd name="T23" fmla="*/ 112 h 112"/>
                  <a:gd name="T24" fmla="*/ 113 w 156"/>
                  <a:gd name="T25" fmla="*/ 112 h 112"/>
                  <a:gd name="T26" fmla="*/ 151 w 156"/>
                  <a:gd name="T27" fmla="*/ 112 h 112"/>
                  <a:gd name="T28" fmla="*/ 156 w 156"/>
                  <a:gd name="T29" fmla="*/ 112 h 112"/>
                  <a:gd name="T30" fmla="*/ 156 w 156"/>
                  <a:gd name="T31" fmla="*/ 0 h 112"/>
                  <a:gd name="T32" fmla="*/ 155 w 156"/>
                  <a:gd name="T3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6" h="112">
                    <a:moveTo>
                      <a:pt x="155" y="0"/>
                    </a:moveTo>
                    <a:cubicBezTo>
                      <a:pt x="150" y="4"/>
                      <a:pt x="145" y="7"/>
                      <a:pt x="141" y="10"/>
                    </a:cubicBezTo>
                    <a:cubicBezTo>
                      <a:pt x="131" y="17"/>
                      <a:pt x="120" y="24"/>
                      <a:pt x="110" y="31"/>
                    </a:cubicBezTo>
                    <a:cubicBezTo>
                      <a:pt x="97" y="40"/>
                      <a:pt x="85" y="48"/>
                      <a:pt x="72" y="57"/>
                    </a:cubicBezTo>
                    <a:cubicBezTo>
                      <a:pt x="60" y="65"/>
                      <a:pt x="48" y="73"/>
                      <a:pt x="36" y="80"/>
                    </a:cubicBezTo>
                    <a:cubicBezTo>
                      <a:pt x="27" y="86"/>
                      <a:pt x="19" y="91"/>
                      <a:pt x="10" y="95"/>
                    </a:cubicBezTo>
                    <a:cubicBezTo>
                      <a:pt x="9" y="96"/>
                      <a:pt x="0" y="98"/>
                      <a:pt x="0" y="95"/>
                    </a:cubicBezTo>
                    <a:cubicBezTo>
                      <a:pt x="0" y="95"/>
                      <a:pt x="0" y="108"/>
                      <a:pt x="13" y="111"/>
                    </a:cubicBezTo>
                    <a:cubicBezTo>
                      <a:pt x="13" y="112"/>
                      <a:pt x="22" y="112"/>
                      <a:pt x="26" y="112"/>
                    </a:cubicBezTo>
                    <a:cubicBezTo>
                      <a:pt x="28" y="112"/>
                      <a:pt x="31" y="112"/>
                      <a:pt x="33" y="112"/>
                    </a:cubicBezTo>
                    <a:cubicBezTo>
                      <a:pt x="39" y="112"/>
                      <a:pt x="45" y="112"/>
                      <a:pt x="51" y="112"/>
                    </a:cubicBezTo>
                    <a:cubicBezTo>
                      <a:pt x="60" y="112"/>
                      <a:pt x="70" y="112"/>
                      <a:pt x="79" y="112"/>
                    </a:cubicBezTo>
                    <a:cubicBezTo>
                      <a:pt x="90" y="112"/>
                      <a:pt x="102" y="112"/>
                      <a:pt x="113" y="112"/>
                    </a:cubicBezTo>
                    <a:cubicBezTo>
                      <a:pt x="126" y="112"/>
                      <a:pt x="138" y="112"/>
                      <a:pt x="151" y="112"/>
                    </a:cubicBezTo>
                    <a:cubicBezTo>
                      <a:pt x="152" y="112"/>
                      <a:pt x="154" y="112"/>
                      <a:pt x="156" y="112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55" y="0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" name="Freeform 55"/>
              <p:cNvSpPr>
                <a:spLocks/>
              </p:cNvSpPr>
              <p:nvPr userDrawn="1"/>
            </p:nvSpPr>
            <p:spPr bwMode="auto">
              <a:xfrm>
                <a:off x="11229975" y="4689477"/>
                <a:ext cx="504825" cy="158750"/>
              </a:xfrm>
              <a:custGeom>
                <a:avLst/>
                <a:gdLst>
                  <a:gd name="T0" fmla="*/ 70 w 159"/>
                  <a:gd name="T1" fmla="*/ 50 h 50"/>
                  <a:gd name="T2" fmla="*/ 103 w 159"/>
                  <a:gd name="T3" fmla="*/ 50 h 50"/>
                  <a:gd name="T4" fmla="*/ 127 w 159"/>
                  <a:gd name="T5" fmla="*/ 49 h 50"/>
                  <a:gd name="T6" fmla="*/ 144 w 159"/>
                  <a:gd name="T7" fmla="*/ 49 h 50"/>
                  <a:gd name="T8" fmla="*/ 157 w 159"/>
                  <a:gd name="T9" fmla="*/ 41 h 50"/>
                  <a:gd name="T10" fmla="*/ 159 w 159"/>
                  <a:gd name="T11" fmla="*/ 33 h 50"/>
                  <a:gd name="T12" fmla="*/ 93 w 159"/>
                  <a:gd name="T13" fmla="*/ 0 h 50"/>
                  <a:gd name="T14" fmla="*/ 0 w 159"/>
                  <a:gd name="T15" fmla="*/ 0 h 50"/>
                  <a:gd name="T16" fmla="*/ 0 w 159"/>
                  <a:gd name="T17" fmla="*/ 50 h 50"/>
                  <a:gd name="T18" fmla="*/ 33 w 159"/>
                  <a:gd name="T19" fmla="*/ 50 h 50"/>
                  <a:gd name="T20" fmla="*/ 70 w 159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50">
                    <a:moveTo>
                      <a:pt x="70" y="50"/>
                    </a:moveTo>
                    <a:cubicBezTo>
                      <a:pt x="81" y="50"/>
                      <a:pt x="92" y="50"/>
                      <a:pt x="103" y="50"/>
                    </a:cubicBezTo>
                    <a:cubicBezTo>
                      <a:pt x="111" y="50"/>
                      <a:pt x="119" y="50"/>
                      <a:pt x="127" y="49"/>
                    </a:cubicBezTo>
                    <a:cubicBezTo>
                      <a:pt x="133" y="49"/>
                      <a:pt x="138" y="49"/>
                      <a:pt x="144" y="49"/>
                    </a:cubicBezTo>
                    <a:cubicBezTo>
                      <a:pt x="150" y="49"/>
                      <a:pt x="154" y="46"/>
                      <a:pt x="157" y="41"/>
                    </a:cubicBezTo>
                    <a:cubicBezTo>
                      <a:pt x="158" y="38"/>
                      <a:pt x="158" y="36"/>
                      <a:pt x="159" y="33"/>
                    </a:cubicBezTo>
                    <a:cubicBezTo>
                      <a:pt x="157" y="39"/>
                      <a:pt x="126" y="22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1" y="50"/>
                      <a:pt x="22" y="50"/>
                      <a:pt x="33" y="50"/>
                    </a:cubicBezTo>
                    <a:cubicBezTo>
                      <a:pt x="45" y="50"/>
                      <a:pt x="58" y="50"/>
                      <a:pt x="70" y="50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" name="Freeform 56"/>
              <p:cNvSpPr>
                <a:spLocks/>
              </p:cNvSpPr>
              <p:nvPr userDrawn="1"/>
            </p:nvSpPr>
            <p:spPr bwMode="auto">
              <a:xfrm>
                <a:off x="10734675" y="4689477"/>
                <a:ext cx="495300" cy="158750"/>
              </a:xfrm>
              <a:custGeom>
                <a:avLst/>
                <a:gdLst>
                  <a:gd name="T0" fmla="*/ 65 w 156"/>
                  <a:gd name="T1" fmla="*/ 0 h 50"/>
                  <a:gd name="T2" fmla="*/ 36 w 156"/>
                  <a:gd name="T3" fmla="*/ 18 h 50"/>
                  <a:gd name="T4" fmla="*/ 10 w 156"/>
                  <a:gd name="T5" fmla="*/ 34 h 50"/>
                  <a:gd name="T6" fmla="*/ 0 w 156"/>
                  <a:gd name="T7" fmla="*/ 33 h 50"/>
                  <a:gd name="T8" fmla="*/ 13 w 156"/>
                  <a:gd name="T9" fmla="*/ 49 h 50"/>
                  <a:gd name="T10" fmla="*/ 26 w 156"/>
                  <a:gd name="T11" fmla="*/ 50 h 50"/>
                  <a:gd name="T12" fmla="*/ 33 w 156"/>
                  <a:gd name="T13" fmla="*/ 50 h 50"/>
                  <a:gd name="T14" fmla="*/ 51 w 156"/>
                  <a:gd name="T15" fmla="*/ 50 h 50"/>
                  <a:gd name="T16" fmla="*/ 79 w 156"/>
                  <a:gd name="T17" fmla="*/ 50 h 50"/>
                  <a:gd name="T18" fmla="*/ 113 w 156"/>
                  <a:gd name="T19" fmla="*/ 50 h 50"/>
                  <a:gd name="T20" fmla="*/ 151 w 156"/>
                  <a:gd name="T21" fmla="*/ 50 h 50"/>
                  <a:gd name="T22" fmla="*/ 156 w 156"/>
                  <a:gd name="T23" fmla="*/ 50 h 50"/>
                  <a:gd name="T24" fmla="*/ 156 w 156"/>
                  <a:gd name="T25" fmla="*/ 0 h 50"/>
                  <a:gd name="T26" fmla="*/ 65 w 156"/>
                  <a:gd name="T2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50">
                    <a:moveTo>
                      <a:pt x="65" y="0"/>
                    </a:moveTo>
                    <a:cubicBezTo>
                      <a:pt x="55" y="6"/>
                      <a:pt x="45" y="12"/>
                      <a:pt x="36" y="18"/>
                    </a:cubicBezTo>
                    <a:cubicBezTo>
                      <a:pt x="27" y="24"/>
                      <a:pt x="19" y="29"/>
                      <a:pt x="10" y="34"/>
                    </a:cubicBezTo>
                    <a:cubicBezTo>
                      <a:pt x="9" y="34"/>
                      <a:pt x="0" y="37"/>
                      <a:pt x="0" y="33"/>
                    </a:cubicBezTo>
                    <a:cubicBezTo>
                      <a:pt x="0" y="33"/>
                      <a:pt x="0" y="46"/>
                      <a:pt x="13" y="49"/>
                    </a:cubicBezTo>
                    <a:cubicBezTo>
                      <a:pt x="13" y="50"/>
                      <a:pt x="22" y="50"/>
                      <a:pt x="26" y="50"/>
                    </a:cubicBezTo>
                    <a:cubicBezTo>
                      <a:pt x="28" y="50"/>
                      <a:pt x="31" y="50"/>
                      <a:pt x="33" y="50"/>
                    </a:cubicBezTo>
                    <a:cubicBezTo>
                      <a:pt x="39" y="50"/>
                      <a:pt x="45" y="50"/>
                      <a:pt x="51" y="50"/>
                    </a:cubicBezTo>
                    <a:cubicBezTo>
                      <a:pt x="60" y="50"/>
                      <a:pt x="70" y="50"/>
                      <a:pt x="79" y="50"/>
                    </a:cubicBezTo>
                    <a:cubicBezTo>
                      <a:pt x="90" y="50"/>
                      <a:pt x="102" y="50"/>
                      <a:pt x="113" y="50"/>
                    </a:cubicBezTo>
                    <a:cubicBezTo>
                      <a:pt x="126" y="50"/>
                      <a:pt x="138" y="50"/>
                      <a:pt x="151" y="50"/>
                    </a:cubicBezTo>
                    <a:cubicBezTo>
                      <a:pt x="152" y="50"/>
                      <a:pt x="154" y="50"/>
                      <a:pt x="156" y="5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" name="Freeform 57"/>
              <p:cNvSpPr>
                <a:spLocks/>
              </p:cNvSpPr>
              <p:nvPr userDrawn="1"/>
            </p:nvSpPr>
            <p:spPr bwMode="auto">
              <a:xfrm>
                <a:off x="11229975" y="5103815"/>
                <a:ext cx="504825" cy="161925"/>
              </a:xfrm>
              <a:custGeom>
                <a:avLst/>
                <a:gdLst>
                  <a:gd name="T0" fmla="*/ 33 w 159"/>
                  <a:gd name="T1" fmla="*/ 50 h 51"/>
                  <a:gd name="T2" fmla="*/ 70 w 159"/>
                  <a:gd name="T3" fmla="*/ 50 h 51"/>
                  <a:gd name="T4" fmla="*/ 103 w 159"/>
                  <a:gd name="T5" fmla="*/ 50 h 51"/>
                  <a:gd name="T6" fmla="*/ 127 w 159"/>
                  <a:gd name="T7" fmla="*/ 50 h 51"/>
                  <a:gd name="T8" fmla="*/ 144 w 159"/>
                  <a:gd name="T9" fmla="*/ 50 h 51"/>
                  <a:gd name="T10" fmla="*/ 157 w 159"/>
                  <a:gd name="T11" fmla="*/ 42 h 51"/>
                  <a:gd name="T12" fmla="*/ 159 w 159"/>
                  <a:gd name="T13" fmla="*/ 34 h 51"/>
                  <a:gd name="T14" fmla="*/ 93 w 159"/>
                  <a:gd name="T15" fmla="*/ 0 h 51"/>
                  <a:gd name="T16" fmla="*/ 0 w 159"/>
                  <a:gd name="T17" fmla="*/ 0 h 51"/>
                  <a:gd name="T18" fmla="*/ 0 w 159"/>
                  <a:gd name="T19" fmla="*/ 51 h 51"/>
                  <a:gd name="T20" fmla="*/ 33 w 159"/>
                  <a:gd name="T21" fmla="*/ 5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51">
                    <a:moveTo>
                      <a:pt x="33" y="50"/>
                    </a:moveTo>
                    <a:cubicBezTo>
                      <a:pt x="45" y="50"/>
                      <a:pt x="58" y="50"/>
                      <a:pt x="70" y="50"/>
                    </a:cubicBezTo>
                    <a:cubicBezTo>
                      <a:pt x="81" y="50"/>
                      <a:pt x="92" y="50"/>
                      <a:pt x="103" y="50"/>
                    </a:cubicBezTo>
                    <a:cubicBezTo>
                      <a:pt x="111" y="50"/>
                      <a:pt x="119" y="50"/>
                      <a:pt x="127" y="50"/>
                    </a:cubicBezTo>
                    <a:cubicBezTo>
                      <a:pt x="133" y="50"/>
                      <a:pt x="138" y="50"/>
                      <a:pt x="144" y="50"/>
                    </a:cubicBezTo>
                    <a:cubicBezTo>
                      <a:pt x="150" y="50"/>
                      <a:pt x="154" y="47"/>
                      <a:pt x="157" y="42"/>
                    </a:cubicBezTo>
                    <a:cubicBezTo>
                      <a:pt x="158" y="39"/>
                      <a:pt x="158" y="36"/>
                      <a:pt x="159" y="34"/>
                    </a:cubicBezTo>
                    <a:cubicBezTo>
                      <a:pt x="157" y="40"/>
                      <a:pt x="126" y="22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1" y="51"/>
                      <a:pt x="22" y="50"/>
                      <a:pt x="33" y="50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" name="Freeform 58"/>
              <p:cNvSpPr>
                <a:spLocks/>
              </p:cNvSpPr>
              <p:nvPr userDrawn="1"/>
            </p:nvSpPr>
            <p:spPr bwMode="auto">
              <a:xfrm>
                <a:off x="10734675" y="5103815"/>
                <a:ext cx="495300" cy="161925"/>
              </a:xfrm>
              <a:custGeom>
                <a:avLst/>
                <a:gdLst>
                  <a:gd name="T0" fmla="*/ 36 w 156"/>
                  <a:gd name="T1" fmla="*/ 19 h 51"/>
                  <a:gd name="T2" fmla="*/ 10 w 156"/>
                  <a:gd name="T3" fmla="*/ 34 h 51"/>
                  <a:gd name="T4" fmla="*/ 0 w 156"/>
                  <a:gd name="T5" fmla="*/ 34 h 51"/>
                  <a:gd name="T6" fmla="*/ 13 w 156"/>
                  <a:gd name="T7" fmla="*/ 50 h 51"/>
                  <a:gd name="T8" fmla="*/ 26 w 156"/>
                  <a:gd name="T9" fmla="*/ 51 h 51"/>
                  <a:gd name="T10" fmla="*/ 33 w 156"/>
                  <a:gd name="T11" fmla="*/ 51 h 51"/>
                  <a:gd name="T12" fmla="*/ 51 w 156"/>
                  <a:gd name="T13" fmla="*/ 51 h 51"/>
                  <a:gd name="T14" fmla="*/ 79 w 156"/>
                  <a:gd name="T15" fmla="*/ 51 h 51"/>
                  <a:gd name="T16" fmla="*/ 113 w 156"/>
                  <a:gd name="T17" fmla="*/ 51 h 51"/>
                  <a:gd name="T18" fmla="*/ 151 w 156"/>
                  <a:gd name="T19" fmla="*/ 51 h 51"/>
                  <a:gd name="T20" fmla="*/ 156 w 156"/>
                  <a:gd name="T21" fmla="*/ 51 h 51"/>
                  <a:gd name="T22" fmla="*/ 156 w 156"/>
                  <a:gd name="T23" fmla="*/ 0 h 51"/>
                  <a:gd name="T24" fmla="*/ 65 w 156"/>
                  <a:gd name="T25" fmla="*/ 0 h 51"/>
                  <a:gd name="T26" fmla="*/ 36 w 156"/>
                  <a:gd name="T27" fmla="*/ 1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51">
                    <a:moveTo>
                      <a:pt x="36" y="19"/>
                    </a:moveTo>
                    <a:cubicBezTo>
                      <a:pt x="27" y="24"/>
                      <a:pt x="19" y="30"/>
                      <a:pt x="10" y="34"/>
                    </a:cubicBezTo>
                    <a:cubicBezTo>
                      <a:pt x="9" y="35"/>
                      <a:pt x="0" y="37"/>
                      <a:pt x="0" y="34"/>
                    </a:cubicBezTo>
                    <a:cubicBezTo>
                      <a:pt x="0" y="34"/>
                      <a:pt x="0" y="46"/>
                      <a:pt x="13" y="50"/>
                    </a:cubicBezTo>
                    <a:cubicBezTo>
                      <a:pt x="13" y="50"/>
                      <a:pt x="22" y="51"/>
                      <a:pt x="26" y="51"/>
                    </a:cubicBezTo>
                    <a:cubicBezTo>
                      <a:pt x="28" y="51"/>
                      <a:pt x="31" y="51"/>
                      <a:pt x="33" y="51"/>
                    </a:cubicBezTo>
                    <a:cubicBezTo>
                      <a:pt x="39" y="51"/>
                      <a:pt x="45" y="51"/>
                      <a:pt x="51" y="51"/>
                    </a:cubicBezTo>
                    <a:cubicBezTo>
                      <a:pt x="60" y="51"/>
                      <a:pt x="70" y="51"/>
                      <a:pt x="79" y="51"/>
                    </a:cubicBezTo>
                    <a:cubicBezTo>
                      <a:pt x="90" y="51"/>
                      <a:pt x="102" y="51"/>
                      <a:pt x="113" y="51"/>
                    </a:cubicBezTo>
                    <a:cubicBezTo>
                      <a:pt x="126" y="51"/>
                      <a:pt x="138" y="51"/>
                      <a:pt x="151" y="51"/>
                    </a:cubicBezTo>
                    <a:cubicBezTo>
                      <a:pt x="152" y="51"/>
                      <a:pt x="154" y="51"/>
                      <a:pt x="156" y="51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7"/>
                      <a:pt x="45" y="13"/>
                      <a:pt x="36" y="19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" name="Freeform 59"/>
              <p:cNvSpPr>
                <a:spLocks/>
              </p:cNvSpPr>
              <p:nvPr userDrawn="1"/>
            </p:nvSpPr>
            <p:spPr bwMode="auto">
              <a:xfrm>
                <a:off x="11229975" y="5519740"/>
                <a:ext cx="504825" cy="158750"/>
              </a:xfrm>
              <a:custGeom>
                <a:avLst/>
                <a:gdLst>
                  <a:gd name="T0" fmla="*/ 33 w 159"/>
                  <a:gd name="T1" fmla="*/ 50 h 50"/>
                  <a:gd name="T2" fmla="*/ 70 w 159"/>
                  <a:gd name="T3" fmla="*/ 49 h 50"/>
                  <a:gd name="T4" fmla="*/ 103 w 159"/>
                  <a:gd name="T5" fmla="*/ 49 h 50"/>
                  <a:gd name="T6" fmla="*/ 127 w 159"/>
                  <a:gd name="T7" fmla="*/ 49 h 50"/>
                  <a:gd name="T8" fmla="*/ 144 w 159"/>
                  <a:gd name="T9" fmla="*/ 49 h 50"/>
                  <a:gd name="T10" fmla="*/ 157 w 159"/>
                  <a:gd name="T11" fmla="*/ 41 h 50"/>
                  <a:gd name="T12" fmla="*/ 159 w 159"/>
                  <a:gd name="T13" fmla="*/ 33 h 50"/>
                  <a:gd name="T14" fmla="*/ 93 w 159"/>
                  <a:gd name="T15" fmla="*/ 0 h 50"/>
                  <a:gd name="T16" fmla="*/ 0 w 159"/>
                  <a:gd name="T17" fmla="*/ 0 h 50"/>
                  <a:gd name="T18" fmla="*/ 0 w 159"/>
                  <a:gd name="T19" fmla="*/ 50 h 50"/>
                  <a:gd name="T20" fmla="*/ 33 w 159"/>
                  <a:gd name="T21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50">
                    <a:moveTo>
                      <a:pt x="33" y="50"/>
                    </a:moveTo>
                    <a:cubicBezTo>
                      <a:pt x="45" y="49"/>
                      <a:pt x="58" y="49"/>
                      <a:pt x="70" y="49"/>
                    </a:cubicBezTo>
                    <a:cubicBezTo>
                      <a:pt x="81" y="49"/>
                      <a:pt x="92" y="49"/>
                      <a:pt x="103" y="49"/>
                    </a:cubicBezTo>
                    <a:cubicBezTo>
                      <a:pt x="111" y="49"/>
                      <a:pt x="119" y="49"/>
                      <a:pt x="127" y="49"/>
                    </a:cubicBezTo>
                    <a:cubicBezTo>
                      <a:pt x="133" y="49"/>
                      <a:pt x="138" y="49"/>
                      <a:pt x="144" y="49"/>
                    </a:cubicBezTo>
                    <a:cubicBezTo>
                      <a:pt x="150" y="49"/>
                      <a:pt x="154" y="46"/>
                      <a:pt x="157" y="41"/>
                    </a:cubicBezTo>
                    <a:cubicBezTo>
                      <a:pt x="158" y="38"/>
                      <a:pt x="158" y="36"/>
                      <a:pt x="159" y="33"/>
                    </a:cubicBezTo>
                    <a:cubicBezTo>
                      <a:pt x="157" y="39"/>
                      <a:pt x="126" y="21"/>
                      <a:pt x="9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1" y="50"/>
                      <a:pt x="22" y="50"/>
                      <a:pt x="33" y="50"/>
                    </a:cubicBezTo>
                    <a:close/>
                  </a:path>
                </a:pathLst>
              </a:custGeom>
              <a:solidFill>
                <a:srgbClr val="284E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" name="Freeform 60"/>
              <p:cNvSpPr>
                <a:spLocks/>
              </p:cNvSpPr>
              <p:nvPr userDrawn="1"/>
            </p:nvSpPr>
            <p:spPr bwMode="auto">
              <a:xfrm>
                <a:off x="10734675" y="5519740"/>
                <a:ext cx="495300" cy="158750"/>
              </a:xfrm>
              <a:custGeom>
                <a:avLst/>
                <a:gdLst>
                  <a:gd name="T0" fmla="*/ 36 w 156"/>
                  <a:gd name="T1" fmla="*/ 18 h 50"/>
                  <a:gd name="T2" fmla="*/ 10 w 156"/>
                  <a:gd name="T3" fmla="*/ 33 h 50"/>
                  <a:gd name="T4" fmla="*/ 0 w 156"/>
                  <a:gd name="T5" fmla="*/ 33 h 50"/>
                  <a:gd name="T6" fmla="*/ 13 w 156"/>
                  <a:gd name="T7" fmla="*/ 49 h 50"/>
                  <a:gd name="T8" fmla="*/ 26 w 156"/>
                  <a:gd name="T9" fmla="*/ 50 h 50"/>
                  <a:gd name="T10" fmla="*/ 33 w 156"/>
                  <a:gd name="T11" fmla="*/ 50 h 50"/>
                  <a:gd name="T12" fmla="*/ 51 w 156"/>
                  <a:gd name="T13" fmla="*/ 50 h 50"/>
                  <a:gd name="T14" fmla="*/ 79 w 156"/>
                  <a:gd name="T15" fmla="*/ 50 h 50"/>
                  <a:gd name="T16" fmla="*/ 113 w 156"/>
                  <a:gd name="T17" fmla="*/ 50 h 50"/>
                  <a:gd name="T18" fmla="*/ 151 w 156"/>
                  <a:gd name="T19" fmla="*/ 50 h 50"/>
                  <a:gd name="T20" fmla="*/ 156 w 156"/>
                  <a:gd name="T21" fmla="*/ 50 h 50"/>
                  <a:gd name="T22" fmla="*/ 156 w 156"/>
                  <a:gd name="T23" fmla="*/ 0 h 50"/>
                  <a:gd name="T24" fmla="*/ 65 w 156"/>
                  <a:gd name="T25" fmla="*/ 0 h 50"/>
                  <a:gd name="T26" fmla="*/ 36 w 156"/>
                  <a:gd name="T27" fmla="*/ 1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50">
                    <a:moveTo>
                      <a:pt x="36" y="18"/>
                    </a:moveTo>
                    <a:cubicBezTo>
                      <a:pt x="27" y="24"/>
                      <a:pt x="19" y="29"/>
                      <a:pt x="10" y="33"/>
                    </a:cubicBezTo>
                    <a:cubicBezTo>
                      <a:pt x="9" y="34"/>
                      <a:pt x="0" y="36"/>
                      <a:pt x="0" y="33"/>
                    </a:cubicBezTo>
                    <a:cubicBezTo>
                      <a:pt x="0" y="33"/>
                      <a:pt x="0" y="45"/>
                      <a:pt x="13" y="49"/>
                    </a:cubicBezTo>
                    <a:cubicBezTo>
                      <a:pt x="13" y="50"/>
                      <a:pt x="22" y="50"/>
                      <a:pt x="26" y="50"/>
                    </a:cubicBezTo>
                    <a:cubicBezTo>
                      <a:pt x="28" y="50"/>
                      <a:pt x="31" y="50"/>
                      <a:pt x="33" y="50"/>
                    </a:cubicBezTo>
                    <a:cubicBezTo>
                      <a:pt x="39" y="50"/>
                      <a:pt x="45" y="50"/>
                      <a:pt x="51" y="50"/>
                    </a:cubicBezTo>
                    <a:cubicBezTo>
                      <a:pt x="60" y="50"/>
                      <a:pt x="70" y="50"/>
                      <a:pt x="79" y="50"/>
                    </a:cubicBezTo>
                    <a:cubicBezTo>
                      <a:pt x="90" y="50"/>
                      <a:pt x="102" y="50"/>
                      <a:pt x="113" y="50"/>
                    </a:cubicBezTo>
                    <a:cubicBezTo>
                      <a:pt x="126" y="50"/>
                      <a:pt x="138" y="50"/>
                      <a:pt x="151" y="50"/>
                    </a:cubicBezTo>
                    <a:cubicBezTo>
                      <a:pt x="152" y="50"/>
                      <a:pt x="154" y="50"/>
                      <a:pt x="156" y="5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55" y="6"/>
                      <a:pt x="45" y="12"/>
                      <a:pt x="36" y="18"/>
                    </a:cubicBezTo>
                    <a:close/>
                  </a:path>
                </a:pathLst>
              </a:custGeom>
              <a:solidFill>
                <a:srgbClr val="3764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" name="Rectangle 61"/>
              <p:cNvSpPr>
                <a:spLocks noChangeArrowheads="1"/>
              </p:cNvSpPr>
              <p:nvPr userDrawn="1"/>
            </p:nvSpPr>
            <p:spPr bwMode="auto">
              <a:xfrm>
                <a:off x="10998200" y="4467227"/>
                <a:ext cx="136525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" name="Rectangle 62"/>
              <p:cNvSpPr>
                <a:spLocks noChangeArrowheads="1"/>
              </p:cNvSpPr>
              <p:nvPr userDrawn="1"/>
            </p:nvSpPr>
            <p:spPr bwMode="auto">
              <a:xfrm>
                <a:off x="11322050" y="4467227"/>
                <a:ext cx="1492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" name="Rectangle 63"/>
              <p:cNvSpPr>
                <a:spLocks noChangeArrowheads="1"/>
              </p:cNvSpPr>
              <p:nvPr userDrawn="1"/>
            </p:nvSpPr>
            <p:spPr bwMode="auto">
              <a:xfrm>
                <a:off x="11229975" y="4467227"/>
                <a:ext cx="730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" name="Rectangle 64"/>
              <p:cNvSpPr>
                <a:spLocks noChangeArrowheads="1"/>
              </p:cNvSpPr>
              <p:nvPr userDrawn="1"/>
            </p:nvSpPr>
            <p:spPr bwMode="auto">
              <a:xfrm>
                <a:off x="11153775" y="4467227"/>
                <a:ext cx="76200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" name="Freeform 65"/>
              <p:cNvSpPr>
                <a:spLocks noEditPoints="1"/>
              </p:cNvSpPr>
              <p:nvPr userDrawn="1"/>
            </p:nvSpPr>
            <p:spPr bwMode="auto">
              <a:xfrm>
                <a:off x="11229975" y="4435477"/>
                <a:ext cx="273050" cy="254000"/>
              </a:xfrm>
              <a:custGeom>
                <a:avLst/>
                <a:gdLst>
                  <a:gd name="T0" fmla="*/ 172 w 172"/>
                  <a:gd name="T1" fmla="*/ 0 h 160"/>
                  <a:gd name="T2" fmla="*/ 0 w 172"/>
                  <a:gd name="T3" fmla="*/ 0 h 160"/>
                  <a:gd name="T4" fmla="*/ 0 w 172"/>
                  <a:gd name="T5" fmla="*/ 20 h 160"/>
                  <a:gd name="T6" fmla="*/ 46 w 172"/>
                  <a:gd name="T7" fmla="*/ 20 h 160"/>
                  <a:gd name="T8" fmla="*/ 46 w 172"/>
                  <a:gd name="T9" fmla="*/ 142 h 160"/>
                  <a:gd name="T10" fmla="*/ 0 w 172"/>
                  <a:gd name="T11" fmla="*/ 142 h 160"/>
                  <a:gd name="T12" fmla="*/ 0 w 172"/>
                  <a:gd name="T13" fmla="*/ 160 h 160"/>
                  <a:gd name="T14" fmla="*/ 172 w 172"/>
                  <a:gd name="T15" fmla="*/ 160 h 160"/>
                  <a:gd name="T16" fmla="*/ 172 w 172"/>
                  <a:gd name="T17" fmla="*/ 0 h 160"/>
                  <a:gd name="T18" fmla="*/ 152 w 172"/>
                  <a:gd name="T19" fmla="*/ 142 h 160"/>
                  <a:gd name="T20" fmla="*/ 58 w 172"/>
                  <a:gd name="T21" fmla="*/ 142 h 160"/>
                  <a:gd name="T22" fmla="*/ 58 w 172"/>
                  <a:gd name="T23" fmla="*/ 20 h 160"/>
                  <a:gd name="T24" fmla="*/ 152 w 172"/>
                  <a:gd name="T25" fmla="*/ 20 h 160"/>
                  <a:gd name="T26" fmla="*/ 152 w 172"/>
                  <a:gd name="T27" fmla="*/ 14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0">
                    <a:moveTo>
                      <a:pt x="172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46" y="20"/>
                    </a:lnTo>
                    <a:lnTo>
                      <a:pt x="46" y="142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172" y="160"/>
                    </a:lnTo>
                    <a:lnTo>
                      <a:pt x="172" y="0"/>
                    </a:lnTo>
                    <a:close/>
                    <a:moveTo>
                      <a:pt x="152" y="142"/>
                    </a:moveTo>
                    <a:lnTo>
                      <a:pt x="58" y="142"/>
                    </a:lnTo>
                    <a:lnTo>
                      <a:pt x="58" y="20"/>
                    </a:lnTo>
                    <a:lnTo>
                      <a:pt x="152" y="20"/>
                    </a:lnTo>
                    <a:lnTo>
                      <a:pt x="152" y="142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2" name="Freeform 66"/>
              <p:cNvSpPr>
                <a:spLocks noEditPoints="1"/>
              </p:cNvSpPr>
              <p:nvPr userDrawn="1"/>
            </p:nvSpPr>
            <p:spPr bwMode="auto">
              <a:xfrm>
                <a:off x="10966450" y="4435477"/>
                <a:ext cx="263525" cy="254000"/>
              </a:xfrm>
              <a:custGeom>
                <a:avLst/>
                <a:gdLst>
                  <a:gd name="T0" fmla="*/ 118 w 166"/>
                  <a:gd name="T1" fmla="*/ 142 h 160"/>
                  <a:gd name="T2" fmla="*/ 118 w 166"/>
                  <a:gd name="T3" fmla="*/ 20 h 160"/>
                  <a:gd name="T4" fmla="*/ 166 w 166"/>
                  <a:gd name="T5" fmla="*/ 20 h 160"/>
                  <a:gd name="T6" fmla="*/ 166 w 166"/>
                  <a:gd name="T7" fmla="*/ 0 h 160"/>
                  <a:gd name="T8" fmla="*/ 0 w 166"/>
                  <a:gd name="T9" fmla="*/ 0 h 160"/>
                  <a:gd name="T10" fmla="*/ 0 w 166"/>
                  <a:gd name="T11" fmla="*/ 160 h 160"/>
                  <a:gd name="T12" fmla="*/ 166 w 166"/>
                  <a:gd name="T13" fmla="*/ 160 h 160"/>
                  <a:gd name="T14" fmla="*/ 166 w 166"/>
                  <a:gd name="T15" fmla="*/ 142 h 160"/>
                  <a:gd name="T16" fmla="*/ 118 w 166"/>
                  <a:gd name="T17" fmla="*/ 142 h 160"/>
                  <a:gd name="T18" fmla="*/ 106 w 166"/>
                  <a:gd name="T19" fmla="*/ 142 h 160"/>
                  <a:gd name="T20" fmla="*/ 20 w 166"/>
                  <a:gd name="T21" fmla="*/ 142 h 160"/>
                  <a:gd name="T22" fmla="*/ 20 w 166"/>
                  <a:gd name="T23" fmla="*/ 20 h 160"/>
                  <a:gd name="T24" fmla="*/ 106 w 166"/>
                  <a:gd name="T25" fmla="*/ 20 h 160"/>
                  <a:gd name="T26" fmla="*/ 106 w 166"/>
                  <a:gd name="T27" fmla="*/ 14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0">
                    <a:moveTo>
                      <a:pt x="118" y="142"/>
                    </a:moveTo>
                    <a:lnTo>
                      <a:pt x="118" y="20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0"/>
                    </a:lnTo>
                    <a:lnTo>
                      <a:pt x="166" y="160"/>
                    </a:lnTo>
                    <a:lnTo>
                      <a:pt x="166" y="142"/>
                    </a:lnTo>
                    <a:lnTo>
                      <a:pt x="118" y="142"/>
                    </a:lnTo>
                    <a:close/>
                    <a:moveTo>
                      <a:pt x="106" y="142"/>
                    </a:moveTo>
                    <a:lnTo>
                      <a:pt x="20" y="142"/>
                    </a:lnTo>
                    <a:lnTo>
                      <a:pt x="20" y="20"/>
                    </a:lnTo>
                    <a:lnTo>
                      <a:pt x="106" y="20"/>
                    </a:lnTo>
                    <a:lnTo>
                      <a:pt x="106" y="142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3" name="Rectangle 67"/>
              <p:cNvSpPr>
                <a:spLocks noChangeArrowheads="1"/>
              </p:cNvSpPr>
              <p:nvPr userDrawn="1"/>
            </p:nvSpPr>
            <p:spPr bwMode="auto">
              <a:xfrm>
                <a:off x="10998200" y="4879977"/>
                <a:ext cx="136525" cy="195263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4" name="Rectangle 68"/>
              <p:cNvSpPr>
                <a:spLocks noChangeArrowheads="1"/>
              </p:cNvSpPr>
              <p:nvPr userDrawn="1"/>
            </p:nvSpPr>
            <p:spPr bwMode="auto">
              <a:xfrm>
                <a:off x="11322050" y="4879977"/>
                <a:ext cx="149225" cy="195263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5" name="Rectangle 69"/>
              <p:cNvSpPr>
                <a:spLocks noChangeArrowheads="1"/>
              </p:cNvSpPr>
              <p:nvPr userDrawn="1"/>
            </p:nvSpPr>
            <p:spPr bwMode="auto">
              <a:xfrm>
                <a:off x="11153775" y="4879977"/>
                <a:ext cx="76200" cy="195263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6" name="Rectangle 70"/>
              <p:cNvSpPr>
                <a:spLocks noChangeArrowheads="1"/>
              </p:cNvSpPr>
              <p:nvPr userDrawn="1"/>
            </p:nvSpPr>
            <p:spPr bwMode="auto">
              <a:xfrm>
                <a:off x="11229975" y="4879977"/>
                <a:ext cx="73025" cy="195263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7" name="Freeform 71"/>
              <p:cNvSpPr>
                <a:spLocks noEditPoints="1"/>
              </p:cNvSpPr>
              <p:nvPr userDrawn="1"/>
            </p:nvSpPr>
            <p:spPr bwMode="auto">
              <a:xfrm>
                <a:off x="11229975" y="4848227"/>
                <a:ext cx="273050" cy="258763"/>
              </a:xfrm>
              <a:custGeom>
                <a:avLst/>
                <a:gdLst>
                  <a:gd name="T0" fmla="*/ 46 w 172"/>
                  <a:gd name="T1" fmla="*/ 20 h 163"/>
                  <a:gd name="T2" fmla="*/ 46 w 172"/>
                  <a:gd name="T3" fmla="*/ 143 h 163"/>
                  <a:gd name="T4" fmla="*/ 0 w 172"/>
                  <a:gd name="T5" fmla="*/ 143 h 163"/>
                  <a:gd name="T6" fmla="*/ 0 w 172"/>
                  <a:gd name="T7" fmla="*/ 163 h 163"/>
                  <a:gd name="T8" fmla="*/ 172 w 172"/>
                  <a:gd name="T9" fmla="*/ 163 h 163"/>
                  <a:gd name="T10" fmla="*/ 172 w 172"/>
                  <a:gd name="T11" fmla="*/ 0 h 163"/>
                  <a:gd name="T12" fmla="*/ 0 w 172"/>
                  <a:gd name="T13" fmla="*/ 0 h 163"/>
                  <a:gd name="T14" fmla="*/ 0 w 172"/>
                  <a:gd name="T15" fmla="*/ 20 h 163"/>
                  <a:gd name="T16" fmla="*/ 46 w 172"/>
                  <a:gd name="T17" fmla="*/ 20 h 163"/>
                  <a:gd name="T18" fmla="*/ 58 w 172"/>
                  <a:gd name="T19" fmla="*/ 20 h 163"/>
                  <a:gd name="T20" fmla="*/ 152 w 172"/>
                  <a:gd name="T21" fmla="*/ 20 h 163"/>
                  <a:gd name="T22" fmla="*/ 152 w 172"/>
                  <a:gd name="T23" fmla="*/ 143 h 163"/>
                  <a:gd name="T24" fmla="*/ 58 w 172"/>
                  <a:gd name="T25" fmla="*/ 143 h 163"/>
                  <a:gd name="T26" fmla="*/ 58 w 172"/>
                  <a:gd name="T27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3">
                    <a:moveTo>
                      <a:pt x="46" y="20"/>
                    </a:moveTo>
                    <a:lnTo>
                      <a:pt x="46" y="143"/>
                    </a:lnTo>
                    <a:lnTo>
                      <a:pt x="0" y="143"/>
                    </a:lnTo>
                    <a:lnTo>
                      <a:pt x="0" y="163"/>
                    </a:lnTo>
                    <a:lnTo>
                      <a:pt x="172" y="163"/>
                    </a:lnTo>
                    <a:lnTo>
                      <a:pt x="17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46" y="20"/>
                    </a:lnTo>
                    <a:close/>
                    <a:moveTo>
                      <a:pt x="58" y="20"/>
                    </a:moveTo>
                    <a:lnTo>
                      <a:pt x="152" y="20"/>
                    </a:lnTo>
                    <a:lnTo>
                      <a:pt x="152" y="143"/>
                    </a:lnTo>
                    <a:lnTo>
                      <a:pt x="58" y="143"/>
                    </a:lnTo>
                    <a:lnTo>
                      <a:pt x="58" y="20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8" name="Freeform 72"/>
              <p:cNvSpPr>
                <a:spLocks noEditPoints="1"/>
              </p:cNvSpPr>
              <p:nvPr userDrawn="1"/>
            </p:nvSpPr>
            <p:spPr bwMode="auto">
              <a:xfrm>
                <a:off x="10966450" y="4848227"/>
                <a:ext cx="263525" cy="258763"/>
              </a:xfrm>
              <a:custGeom>
                <a:avLst/>
                <a:gdLst>
                  <a:gd name="T0" fmla="*/ 0 w 166"/>
                  <a:gd name="T1" fmla="*/ 163 h 163"/>
                  <a:gd name="T2" fmla="*/ 166 w 166"/>
                  <a:gd name="T3" fmla="*/ 163 h 163"/>
                  <a:gd name="T4" fmla="*/ 166 w 166"/>
                  <a:gd name="T5" fmla="*/ 143 h 163"/>
                  <a:gd name="T6" fmla="*/ 118 w 166"/>
                  <a:gd name="T7" fmla="*/ 143 h 163"/>
                  <a:gd name="T8" fmla="*/ 118 w 166"/>
                  <a:gd name="T9" fmla="*/ 20 h 163"/>
                  <a:gd name="T10" fmla="*/ 166 w 166"/>
                  <a:gd name="T11" fmla="*/ 20 h 163"/>
                  <a:gd name="T12" fmla="*/ 166 w 166"/>
                  <a:gd name="T13" fmla="*/ 0 h 163"/>
                  <a:gd name="T14" fmla="*/ 0 w 166"/>
                  <a:gd name="T15" fmla="*/ 0 h 163"/>
                  <a:gd name="T16" fmla="*/ 0 w 166"/>
                  <a:gd name="T17" fmla="*/ 163 h 163"/>
                  <a:gd name="T18" fmla="*/ 20 w 166"/>
                  <a:gd name="T19" fmla="*/ 20 h 163"/>
                  <a:gd name="T20" fmla="*/ 106 w 166"/>
                  <a:gd name="T21" fmla="*/ 20 h 163"/>
                  <a:gd name="T22" fmla="*/ 106 w 166"/>
                  <a:gd name="T23" fmla="*/ 143 h 163"/>
                  <a:gd name="T24" fmla="*/ 20 w 166"/>
                  <a:gd name="T25" fmla="*/ 143 h 163"/>
                  <a:gd name="T26" fmla="*/ 20 w 166"/>
                  <a:gd name="T27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3">
                    <a:moveTo>
                      <a:pt x="0" y="163"/>
                    </a:moveTo>
                    <a:lnTo>
                      <a:pt x="166" y="163"/>
                    </a:lnTo>
                    <a:lnTo>
                      <a:pt x="166" y="143"/>
                    </a:lnTo>
                    <a:lnTo>
                      <a:pt x="118" y="143"/>
                    </a:lnTo>
                    <a:lnTo>
                      <a:pt x="118" y="20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3"/>
                    </a:lnTo>
                    <a:close/>
                    <a:moveTo>
                      <a:pt x="20" y="20"/>
                    </a:moveTo>
                    <a:lnTo>
                      <a:pt x="106" y="20"/>
                    </a:lnTo>
                    <a:lnTo>
                      <a:pt x="106" y="143"/>
                    </a:lnTo>
                    <a:lnTo>
                      <a:pt x="20" y="143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9" name="Rectangle 73"/>
              <p:cNvSpPr>
                <a:spLocks noChangeArrowheads="1"/>
              </p:cNvSpPr>
              <p:nvPr userDrawn="1"/>
            </p:nvSpPr>
            <p:spPr bwMode="auto">
              <a:xfrm>
                <a:off x="11160125" y="5294315"/>
                <a:ext cx="69850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0" name="Rectangle 74"/>
              <p:cNvSpPr>
                <a:spLocks noChangeArrowheads="1"/>
              </p:cNvSpPr>
              <p:nvPr userDrawn="1"/>
            </p:nvSpPr>
            <p:spPr bwMode="auto">
              <a:xfrm>
                <a:off x="11229975" y="5294315"/>
                <a:ext cx="730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1" name="Rectangle 75"/>
              <p:cNvSpPr>
                <a:spLocks noChangeArrowheads="1"/>
              </p:cNvSpPr>
              <p:nvPr userDrawn="1"/>
            </p:nvSpPr>
            <p:spPr bwMode="auto">
              <a:xfrm>
                <a:off x="10998200" y="5294315"/>
                <a:ext cx="142875" cy="193675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2" name="Rectangle 76"/>
              <p:cNvSpPr>
                <a:spLocks noChangeArrowheads="1"/>
              </p:cNvSpPr>
              <p:nvPr userDrawn="1"/>
            </p:nvSpPr>
            <p:spPr bwMode="auto">
              <a:xfrm>
                <a:off x="11322050" y="5294315"/>
                <a:ext cx="149225" cy="193675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" name="Freeform 77"/>
              <p:cNvSpPr>
                <a:spLocks noEditPoints="1"/>
              </p:cNvSpPr>
              <p:nvPr userDrawn="1"/>
            </p:nvSpPr>
            <p:spPr bwMode="auto">
              <a:xfrm>
                <a:off x="10966450" y="5262565"/>
                <a:ext cx="263525" cy="257175"/>
              </a:xfrm>
              <a:custGeom>
                <a:avLst/>
                <a:gdLst>
                  <a:gd name="T0" fmla="*/ 0 w 166"/>
                  <a:gd name="T1" fmla="*/ 162 h 162"/>
                  <a:gd name="T2" fmla="*/ 166 w 166"/>
                  <a:gd name="T3" fmla="*/ 162 h 162"/>
                  <a:gd name="T4" fmla="*/ 166 w 166"/>
                  <a:gd name="T5" fmla="*/ 142 h 162"/>
                  <a:gd name="T6" fmla="*/ 122 w 166"/>
                  <a:gd name="T7" fmla="*/ 142 h 162"/>
                  <a:gd name="T8" fmla="*/ 122 w 166"/>
                  <a:gd name="T9" fmla="*/ 20 h 162"/>
                  <a:gd name="T10" fmla="*/ 166 w 166"/>
                  <a:gd name="T11" fmla="*/ 20 h 162"/>
                  <a:gd name="T12" fmla="*/ 166 w 166"/>
                  <a:gd name="T13" fmla="*/ 0 h 162"/>
                  <a:gd name="T14" fmla="*/ 0 w 166"/>
                  <a:gd name="T15" fmla="*/ 0 h 162"/>
                  <a:gd name="T16" fmla="*/ 0 w 166"/>
                  <a:gd name="T17" fmla="*/ 162 h 162"/>
                  <a:gd name="T18" fmla="*/ 20 w 166"/>
                  <a:gd name="T19" fmla="*/ 20 h 162"/>
                  <a:gd name="T20" fmla="*/ 110 w 166"/>
                  <a:gd name="T21" fmla="*/ 20 h 162"/>
                  <a:gd name="T22" fmla="*/ 110 w 166"/>
                  <a:gd name="T23" fmla="*/ 142 h 162"/>
                  <a:gd name="T24" fmla="*/ 20 w 166"/>
                  <a:gd name="T25" fmla="*/ 142 h 162"/>
                  <a:gd name="T26" fmla="*/ 20 w 166"/>
                  <a:gd name="T27" fmla="*/ 2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2">
                    <a:moveTo>
                      <a:pt x="0" y="162"/>
                    </a:moveTo>
                    <a:lnTo>
                      <a:pt x="166" y="162"/>
                    </a:lnTo>
                    <a:lnTo>
                      <a:pt x="166" y="142"/>
                    </a:lnTo>
                    <a:lnTo>
                      <a:pt x="122" y="142"/>
                    </a:lnTo>
                    <a:lnTo>
                      <a:pt x="122" y="20"/>
                    </a:lnTo>
                    <a:lnTo>
                      <a:pt x="166" y="20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2"/>
                    </a:lnTo>
                    <a:close/>
                    <a:moveTo>
                      <a:pt x="20" y="20"/>
                    </a:moveTo>
                    <a:lnTo>
                      <a:pt x="110" y="20"/>
                    </a:lnTo>
                    <a:lnTo>
                      <a:pt x="110" y="142"/>
                    </a:lnTo>
                    <a:lnTo>
                      <a:pt x="20" y="142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" name="Freeform 78"/>
              <p:cNvSpPr>
                <a:spLocks noEditPoints="1"/>
              </p:cNvSpPr>
              <p:nvPr userDrawn="1"/>
            </p:nvSpPr>
            <p:spPr bwMode="auto">
              <a:xfrm>
                <a:off x="11229975" y="5262565"/>
                <a:ext cx="273050" cy="257175"/>
              </a:xfrm>
              <a:custGeom>
                <a:avLst/>
                <a:gdLst>
                  <a:gd name="T0" fmla="*/ 46 w 172"/>
                  <a:gd name="T1" fmla="*/ 20 h 162"/>
                  <a:gd name="T2" fmla="*/ 46 w 172"/>
                  <a:gd name="T3" fmla="*/ 142 h 162"/>
                  <a:gd name="T4" fmla="*/ 0 w 172"/>
                  <a:gd name="T5" fmla="*/ 142 h 162"/>
                  <a:gd name="T6" fmla="*/ 0 w 172"/>
                  <a:gd name="T7" fmla="*/ 162 h 162"/>
                  <a:gd name="T8" fmla="*/ 172 w 172"/>
                  <a:gd name="T9" fmla="*/ 162 h 162"/>
                  <a:gd name="T10" fmla="*/ 172 w 172"/>
                  <a:gd name="T11" fmla="*/ 0 h 162"/>
                  <a:gd name="T12" fmla="*/ 0 w 172"/>
                  <a:gd name="T13" fmla="*/ 0 h 162"/>
                  <a:gd name="T14" fmla="*/ 0 w 172"/>
                  <a:gd name="T15" fmla="*/ 20 h 162"/>
                  <a:gd name="T16" fmla="*/ 46 w 172"/>
                  <a:gd name="T17" fmla="*/ 20 h 162"/>
                  <a:gd name="T18" fmla="*/ 58 w 172"/>
                  <a:gd name="T19" fmla="*/ 20 h 162"/>
                  <a:gd name="T20" fmla="*/ 152 w 172"/>
                  <a:gd name="T21" fmla="*/ 20 h 162"/>
                  <a:gd name="T22" fmla="*/ 152 w 172"/>
                  <a:gd name="T23" fmla="*/ 142 h 162"/>
                  <a:gd name="T24" fmla="*/ 58 w 172"/>
                  <a:gd name="T25" fmla="*/ 142 h 162"/>
                  <a:gd name="T26" fmla="*/ 58 w 172"/>
                  <a:gd name="T27" fmla="*/ 2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2">
                    <a:moveTo>
                      <a:pt x="46" y="20"/>
                    </a:moveTo>
                    <a:lnTo>
                      <a:pt x="46" y="142"/>
                    </a:lnTo>
                    <a:lnTo>
                      <a:pt x="0" y="142"/>
                    </a:lnTo>
                    <a:lnTo>
                      <a:pt x="0" y="162"/>
                    </a:lnTo>
                    <a:lnTo>
                      <a:pt x="172" y="162"/>
                    </a:lnTo>
                    <a:lnTo>
                      <a:pt x="172" y="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46" y="20"/>
                    </a:lnTo>
                    <a:close/>
                    <a:moveTo>
                      <a:pt x="58" y="20"/>
                    </a:moveTo>
                    <a:lnTo>
                      <a:pt x="152" y="20"/>
                    </a:lnTo>
                    <a:lnTo>
                      <a:pt x="152" y="142"/>
                    </a:lnTo>
                    <a:lnTo>
                      <a:pt x="58" y="142"/>
                    </a:lnTo>
                    <a:lnTo>
                      <a:pt x="58" y="20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" name="Rectangle 79"/>
              <p:cNvSpPr>
                <a:spLocks noChangeArrowheads="1"/>
              </p:cNvSpPr>
              <p:nvPr userDrawn="1"/>
            </p:nvSpPr>
            <p:spPr bwMode="auto">
              <a:xfrm>
                <a:off x="11229975" y="5707065"/>
                <a:ext cx="73025" cy="196850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" name="Rectangle 80"/>
              <p:cNvSpPr>
                <a:spLocks noChangeArrowheads="1"/>
              </p:cNvSpPr>
              <p:nvPr userDrawn="1"/>
            </p:nvSpPr>
            <p:spPr bwMode="auto">
              <a:xfrm>
                <a:off x="11160125" y="5707065"/>
                <a:ext cx="69850" cy="196850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" name="Rectangle 81"/>
              <p:cNvSpPr>
                <a:spLocks noChangeArrowheads="1"/>
              </p:cNvSpPr>
              <p:nvPr userDrawn="1"/>
            </p:nvSpPr>
            <p:spPr bwMode="auto">
              <a:xfrm>
                <a:off x="10998200" y="5707065"/>
                <a:ext cx="142875" cy="196850"/>
              </a:xfrm>
              <a:prstGeom prst="rect">
                <a:avLst/>
              </a:prstGeom>
              <a:solidFill>
                <a:srgbClr val="FB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" name="Rectangle 82"/>
              <p:cNvSpPr>
                <a:spLocks noChangeArrowheads="1"/>
              </p:cNvSpPr>
              <p:nvPr userDrawn="1"/>
            </p:nvSpPr>
            <p:spPr bwMode="auto">
              <a:xfrm>
                <a:off x="11322050" y="5707065"/>
                <a:ext cx="149225" cy="196850"/>
              </a:xfrm>
              <a:prstGeom prst="rect">
                <a:avLst/>
              </a:prstGeom>
              <a:solidFill>
                <a:srgbClr val="F9D1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" name="Freeform 83"/>
              <p:cNvSpPr>
                <a:spLocks noEditPoints="1"/>
              </p:cNvSpPr>
              <p:nvPr userDrawn="1"/>
            </p:nvSpPr>
            <p:spPr bwMode="auto">
              <a:xfrm>
                <a:off x="11229975" y="5678490"/>
                <a:ext cx="273050" cy="254000"/>
              </a:xfrm>
              <a:custGeom>
                <a:avLst/>
                <a:gdLst>
                  <a:gd name="T0" fmla="*/ 46 w 172"/>
                  <a:gd name="T1" fmla="*/ 18 h 160"/>
                  <a:gd name="T2" fmla="*/ 46 w 172"/>
                  <a:gd name="T3" fmla="*/ 142 h 160"/>
                  <a:gd name="T4" fmla="*/ 0 w 172"/>
                  <a:gd name="T5" fmla="*/ 142 h 160"/>
                  <a:gd name="T6" fmla="*/ 0 w 172"/>
                  <a:gd name="T7" fmla="*/ 160 h 160"/>
                  <a:gd name="T8" fmla="*/ 172 w 172"/>
                  <a:gd name="T9" fmla="*/ 160 h 160"/>
                  <a:gd name="T10" fmla="*/ 172 w 172"/>
                  <a:gd name="T11" fmla="*/ 0 h 160"/>
                  <a:gd name="T12" fmla="*/ 0 w 172"/>
                  <a:gd name="T13" fmla="*/ 0 h 160"/>
                  <a:gd name="T14" fmla="*/ 0 w 172"/>
                  <a:gd name="T15" fmla="*/ 18 h 160"/>
                  <a:gd name="T16" fmla="*/ 46 w 172"/>
                  <a:gd name="T17" fmla="*/ 18 h 160"/>
                  <a:gd name="T18" fmla="*/ 58 w 172"/>
                  <a:gd name="T19" fmla="*/ 18 h 160"/>
                  <a:gd name="T20" fmla="*/ 152 w 172"/>
                  <a:gd name="T21" fmla="*/ 18 h 160"/>
                  <a:gd name="T22" fmla="*/ 152 w 172"/>
                  <a:gd name="T23" fmla="*/ 142 h 160"/>
                  <a:gd name="T24" fmla="*/ 58 w 172"/>
                  <a:gd name="T25" fmla="*/ 142 h 160"/>
                  <a:gd name="T26" fmla="*/ 58 w 172"/>
                  <a:gd name="T27" fmla="*/ 1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2" h="160">
                    <a:moveTo>
                      <a:pt x="46" y="18"/>
                    </a:moveTo>
                    <a:lnTo>
                      <a:pt x="46" y="142"/>
                    </a:lnTo>
                    <a:lnTo>
                      <a:pt x="0" y="142"/>
                    </a:lnTo>
                    <a:lnTo>
                      <a:pt x="0" y="160"/>
                    </a:lnTo>
                    <a:lnTo>
                      <a:pt x="172" y="160"/>
                    </a:lnTo>
                    <a:lnTo>
                      <a:pt x="172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6" y="18"/>
                    </a:lnTo>
                    <a:close/>
                    <a:moveTo>
                      <a:pt x="58" y="18"/>
                    </a:moveTo>
                    <a:lnTo>
                      <a:pt x="152" y="18"/>
                    </a:lnTo>
                    <a:lnTo>
                      <a:pt x="152" y="142"/>
                    </a:lnTo>
                    <a:lnTo>
                      <a:pt x="58" y="142"/>
                    </a:lnTo>
                    <a:lnTo>
                      <a:pt x="58" y="18"/>
                    </a:lnTo>
                    <a:close/>
                  </a:path>
                </a:pathLst>
              </a:custGeom>
              <a:solidFill>
                <a:srgbClr val="E83D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" name="Freeform 84"/>
              <p:cNvSpPr>
                <a:spLocks noEditPoints="1"/>
              </p:cNvSpPr>
              <p:nvPr userDrawn="1"/>
            </p:nvSpPr>
            <p:spPr bwMode="auto">
              <a:xfrm>
                <a:off x="10966450" y="5678490"/>
                <a:ext cx="263525" cy="254000"/>
              </a:xfrm>
              <a:custGeom>
                <a:avLst/>
                <a:gdLst>
                  <a:gd name="T0" fmla="*/ 0 w 166"/>
                  <a:gd name="T1" fmla="*/ 160 h 160"/>
                  <a:gd name="T2" fmla="*/ 166 w 166"/>
                  <a:gd name="T3" fmla="*/ 160 h 160"/>
                  <a:gd name="T4" fmla="*/ 166 w 166"/>
                  <a:gd name="T5" fmla="*/ 142 h 160"/>
                  <a:gd name="T6" fmla="*/ 122 w 166"/>
                  <a:gd name="T7" fmla="*/ 142 h 160"/>
                  <a:gd name="T8" fmla="*/ 122 w 166"/>
                  <a:gd name="T9" fmla="*/ 18 h 160"/>
                  <a:gd name="T10" fmla="*/ 166 w 166"/>
                  <a:gd name="T11" fmla="*/ 18 h 160"/>
                  <a:gd name="T12" fmla="*/ 166 w 166"/>
                  <a:gd name="T13" fmla="*/ 0 h 160"/>
                  <a:gd name="T14" fmla="*/ 0 w 166"/>
                  <a:gd name="T15" fmla="*/ 0 h 160"/>
                  <a:gd name="T16" fmla="*/ 0 w 166"/>
                  <a:gd name="T17" fmla="*/ 160 h 160"/>
                  <a:gd name="T18" fmla="*/ 20 w 166"/>
                  <a:gd name="T19" fmla="*/ 18 h 160"/>
                  <a:gd name="T20" fmla="*/ 110 w 166"/>
                  <a:gd name="T21" fmla="*/ 18 h 160"/>
                  <a:gd name="T22" fmla="*/ 110 w 166"/>
                  <a:gd name="T23" fmla="*/ 142 h 160"/>
                  <a:gd name="T24" fmla="*/ 20 w 166"/>
                  <a:gd name="T25" fmla="*/ 142 h 160"/>
                  <a:gd name="T26" fmla="*/ 20 w 166"/>
                  <a:gd name="T27" fmla="*/ 18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6" h="160">
                    <a:moveTo>
                      <a:pt x="0" y="160"/>
                    </a:moveTo>
                    <a:lnTo>
                      <a:pt x="166" y="160"/>
                    </a:lnTo>
                    <a:lnTo>
                      <a:pt x="166" y="142"/>
                    </a:lnTo>
                    <a:lnTo>
                      <a:pt x="122" y="142"/>
                    </a:lnTo>
                    <a:lnTo>
                      <a:pt x="122" y="18"/>
                    </a:lnTo>
                    <a:lnTo>
                      <a:pt x="166" y="18"/>
                    </a:lnTo>
                    <a:lnTo>
                      <a:pt x="166" y="0"/>
                    </a:lnTo>
                    <a:lnTo>
                      <a:pt x="0" y="0"/>
                    </a:lnTo>
                    <a:lnTo>
                      <a:pt x="0" y="160"/>
                    </a:lnTo>
                    <a:close/>
                    <a:moveTo>
                      <a:pt x="20" y="18"/>
                    </a:moveTo>
                    <a:lnTo>
                      <a:pt x="110" y="18"/>
                    </a:lnTo>
                    <a:lnTo>
                      <a:pt x="110" y="142"/>
                    </a:lnTo>
                    <a:lnTo>
                      <a:pt x="20" y="142"/>
                    </a:lnTo>
                    <a:lnTo>
                      <a:pt x="20" y="18"/>
                    </a:lnTo>
                    <a:close/>
                  </a:path>
                </a:pathLst>
              </a:custGeom>
              <a:solidFill>
                <a:srgbClr val="E94B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" name="Rectangle 85"/>
              <p:cNvSpPr>
                <a:spLocks noChangeArrowheads="1"/>
              </p:cNvSpPr>
              <p:nvPr userDrawn="1"/>
            </p:nvSpPr>
            <p:spPr bwMode="auto">
              <a:xfrm>
                <a:off x="11229975" y="5929315"/>
                <a:ext cx="336550" cy="88900"/>
              </a:xfrm>
              <a:prstGeom prst="rect">
                <a:avLst/>
              </a:prstGeom>
              <a:solidFill>
                <a:srgbClr val="E832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" name="Rectangle 86"/>
              <p:cNvSpPr>
                <a:spLocks noChangeArrowheads="1"/>
              </p:cNvSpPr>
              <p:nvPr userDrawn="1"/>
            </p:nvSpPr>
            <p:spPr bwMode="auto">
              <a:xfrm>
                <a:off x="10902950" y="5929315"/>
                <a:ext cx="327025" cy="88900"/>
              </a:xfrm>
              <a:prstGeom prst="rect">
                <a:avLst/>
              </a:prstGeom>
              <a:solidFill>
                <a:srgbClr val="E841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" name="Freeform 87"/>
              <p:cNvSpPr>
                <a:spLocks/>
              </p:cNvSpPr>
              <p:nvPr userDrawn="1"/>
            </p:nvSpPr>
            <p:spPr bwMode="auto">
              <a:xfrm>
                <a:off x="10814050" y="6018215"/>
                <a:ext cx="415925" cy="85725"/>
              </a:xfrm>
              <a:custGeom>
                <a:avLst/>
                <a:gdLst>
                  <a:gd name="T0" fmla="*/ 56 w 262"/>
                  <a:gd name="T1" fmla="*/ 0 h 54"/>
                  <a:gd name="T2" fmla="*/ 0 w 262"/>
                  <a:gd name="T3" fmla="*/ 0 h 54"/>
                  <a:gd name="T4" fmla="*/ 0 w 262"/>
                  <a:gd name="T5" fmla="*/ 54 h 54"/>
                  <a:gd name="T6" fmla="*/ 262 w 262"/>
                  <a:gd name="T7" fmla="*/ 54 h 54"/>
                  <a:gd name="T8" fmla="*/ 262 w 262"/>
                  <a:gd name="T9" fmla="*/ 0 h 54"/>
                  <a:gd name="T10" fmla="*/ 56 w 26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54">
                    <a:moveTo>
                      <a:pt x="56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262" y="54"/>
                    </a:lnTo>
                    <a:lnTo>
                      <a:pt x="262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E83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" name="Freeform 88"/>
              <p:cNvSpPr>
                <a:spLocks/>
              </p:cNvSpPr>
              <p:nvPr userDrawn="1"/>
            </p:nvSpPr>
            <p:spPr bwMode="auto">
              <a:xfrm>
                <a:off x="11229975" y="6018215"/>
                <a:ext cx="441325" cy="85725"/>
              </a:xfrm>
              <a:custGeom>
                <a:avLst/>
                <a:gdLst>
                  <a:gd name="T0" fmla="*/ 278 w 278"/>
                  <a:gd name="T1" fmla="*/ 0 h 54"/>
                  <a:gd name="T2" fmla="*/ 212 w 278"/>
                  <a:gd name="T3" fmla="*/ 0 h 54"/>
                  <a:gd name="T4" fmla="*/ 0 w 278"/>
                  <a:gd name="T5" fmla="*/ 0 h 54"/>
                  <a:gd name="T6" fmla="*/ 0 w 278"/>
                  <a:gd name="T7" fmla="*/ 54 h 54"/>
                  <a:gd name="T8" fmla="*/ 278 w 278"/>
                  <a:gd name="T9" fmla="*/ 54 h 54"/>
                  <a:gd name="T10" fmla="*/ 278 w 27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8" h="54">
                    <a:moveTo>
                      <a:pt x="278" y="0"/>
                    </a:moveTo>
                    <a:lnTo>
                      <a:pt x="212" y="0"/>
                    </a:lnTo>
                    <a:lnTo>
                      <a:pt x="0" y="0"/>
                    </a:lnTo>
                    <a:lnTo>
                      <a:pt x="0" y="54"/>
                    </a:lnTo>
                    <a:lnTo>
                      <a:pt x="278" y="54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E32E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4" name="그룹 563"/>
            <p:cNvGrpSpPr/>
            <p:nvPr userDrawn="1"/>
          </p:nvGrpSpPr>
          <p:grpSpPr>
            <a:xfrm rot="2135664">
              <a:off x="7159972" y="705496"/>
              <a:ext cx="1222375" cy="936625"/>
              <a:chOff x="8061325" y="5199065"/>
              <a:chExt cx="1222375" cy="936625"/>
            </a:xfrm>
          </p:grpSpPr>
          <p:sp>
            <p:nvSpPr>
              <p:cNvPr id="584" name="Freeform 100"/>
              <p:cNvSpPr>
                <a:spLocks/>
              </p:cNvSpPr>
              <p:nvPr userDrawn="1"/>
            </p:nvSpPr>
            <p:spPr bwMode="auto">
              <a:xfrm>
                <a:off x="8178800" y="5284790"/>
                <a:ext cx="987425" cy="69850"/>
              </a:xfrm>
              <a:custGeom>
                <a:avLst/>
                <a:gdLst>
                  <a:gd name="T0" fmla="*/ 604 w 622"/>
                  <a:gd name="T1" fmla="*/ 44 h 44"/>
                  <a:gd name="T2" fmla="*/ 16 w 622"/>
                  <a:gd name="T3" fmla="*/ 44 h 44"/>
                  <a:gd name="T4" fmla="*/ 0 w 622"/>
                  <a:gd name="T5" fmla="*/ 0 h 44"/>
                  <a:gd name="T6" fmla="*/ 622 w 622"/>
                  <a:gd name="T7" fmla="*/ 0 h 44"/>
                  <a:gd name="T8" fmla="*/ 604 w 62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44">
                    <a:moveTo>
                      <a:pt x="604" y="44"/>
                    </a:moveTo>
                    <a:lnTo>
                      <a:pt x="16" y="44"/>
                    </a:lnTo>
                    <a:lnTo>
                      <a:pt x="0" y="0"/>
                    </a:lnTo>
                    <a:lnTo>
                      <a:pt x="622" y="0"/>
                    </a:lnTo>
                    <a:lnTo>
                      <a:pt x="604" y="44"/>
                    </a:lnTo>
                    <a:close/>
                  </a:path>
                </a:pathLst>
              </a:cu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" name="Freeform 101"/>
              <p:cNvSpPr>
                <a:spLocks/>
              </p:cNvSpPr>
              <p:nvPr userDrawn="1"/>
            </p:nvSpPr>
            <p:spPr bwMode="auto">
              <a:xfrm>
                <a:off x="8061325" y="5199065"/>
                <a:ext cx="1222375" cy="85725"/>
              </a:xfrm>
              <a:custGeom>
                <a:avLst/>
                <a:gdLst>
                  <a:gd name="T0" fmla="*/ 748 w 770"/>
                  <a:gd name="T1" fmla="*/ 54 h 54"/>
                  <a:gd name="T2" fmla="*/ 20 w 770"/>
                  <a:gd name="T3" fmla="*/ 54 h 54"/>
                  <a:gd name="T4" fmla="*/ 0 w 770"/>
                  <a:gd name="T5" fmla="*/ 0 h 54"/>
                  <a:gd name="T6" fmla="*/ 770 w 770"/>
                  <a:gd name="T7" fmla="*/ 0 h 54"/>
                  <a:gd name="T8" fmla="*/ 748 w 770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0" h="54">
                    <a:moveTo>
                      <a:pt x="748" y="54"/>
                    </a:moveTo>
                    <a:lnTo>
                      <a:pt x="20" y="54"/>
                    </a:lnTo>
                    <a:lnTo>
                      <a:pt x="0" y="0"/>
                    </a:lnTo>
                    <a:lnTo>
                      <a:pt x="770" y="0"/>
                    </a:lnTo>
                    <a:lnTo>
                      <a:pt x="748" y="54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" name="Rectangle 102"/>
              <p:cNvSpPr>
                <a:spLocks noChangeArrowheads="1"/>
              </p:cNvSpPr>
              <p:nvPr userDrawn="1"/>
            </p:nvSpPr>
            <p:spPr bwMode="auto">
              <a:xfrm>
                <a:off x="8318500" y="5319715"/>
                <a:ext cx="95250" cy="742950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" name="Rectangle 103"/>
              <p:cNvSpPr>
                <a:spLocks noChangeArrowheads="1"/>
              </p:cNvSpPr>
              <p:nvPr userDrawn="1"/>
            </p:nvSpPr>
            <p:spPr bwMode="auto">
              <a:xfrm>
                <a:off x="8959850" y="5307015"/>
                <a:ext cx="95250" cy="742950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" name="Rectangle 104"/>
              <p:cNvSpPr>
                <a:spLocks noChangeArrowheads="1"/>
              </p:cNvSpPr>
              <p:nvPr userDrawn="1"/>
            </p:nvSpPr>
            <p:spPr bwMode="auto">
              <a:xfrm>
                <a:off x="8318500" y="5973765"/>
                <a:ext cx="95250" cy="16192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" name="Rectangle 105"/>
              <p:cNvSpPr>
                <a:spLocks noChangeArrowheads="1"/>
              </p:cNvSpPr>
              <p:nvPr userDrawn="1"/>
            </p:nvSpPr>
            <p:spPr bwMode="auto">
              <a:xfrm>
                <a:off x="8959850" y="5973765"/>
                <a:ext cx="95250" cy="161925"/>
              </a:xfrm>
              <a:prstGeom prst="rect">
                <a:avLst/>
              </a:pr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" name="Rectangle 106"/>
              <p:cNvSpPr>
                <a:spLocks noChangeArrowheads="1"/>
              </p:cNvSpPr>
              <p:nvPr userDrawn="1"/>
            </p:nvSpPr>
            <p:spPr bwMode="auto">
              <a:xfrm>
                <a:off x="8216900" y="5465765"/>
                <a:ext cx="939800" cy="47625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" name="Rectangle 107"/>
              <p:cNvSpPr>
                <a:spLocks noChangeArrowheads="1"/>
              </p:cNvSpPr>
              <p:nvPr userDrawn="1"/>
            </p:nvSpPr>
            <p:spPr bwMode="auto">
              <a:xfrm>
                <a:off x="8661400" y="5319715"/>
                <a:ext cx="50800" cy="171450"/>
              </a:xfrm>
              <a:prstGeom prst="rect">
                <a:avLst/>
              </a:prstGeom>
              <a:solidFill>
                <a:srgbClr val="E948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5" name="그룹 564"/>
            <p:cNvGrpSpPr/>
            <p:nvPr userDrawn="1"/>
          </p:nvGrpSpPr>
          <p:grpSpPr>
            <a:xfrm>
              <a:off x="5549900" y="329540"/>
              <a:ext cx="1520722" cy="916486"/>
              <a:chOff x="5095875" y="4914902"/>
              <a:chExt cx="2025650" cy="1220788"/>
            </a:xfrm>
          </p:grpSpPr>
          <p:sp>
            <p:nvSpPr>
              <p:cNvPr id="579" name="Oval 108"/>
              <p:cNvSpPr>
                <a:spLocks noChangeArrowheads="1"/>
              </p:cNvSpPr>
              <p:nvPr userDrawn="1"/>
            </p:nvSpPr>
            <p:spPr bwMode="auto">
              <a:xfrm>
                <a:off x="5238750" y="4914902"/>
                <a:ext cx="879475" cy="881063"/>
              </a:xfrm>
              <a:prstGeom prst="ellipse">
                <a:avLst/>
              </a:pr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0" name="Freeform 109"/>
              <p:cNvSpPr>
                <a:spLocks/>
              </p:cNvSpPr>
              <p:nvPr userDrawn="1"/>
            </p:nvSpPr>
            <p:spPr bwMode="auto">
              <a:xfrm>
                <a:off x="5095875" y="5297490"/>
                <a:ext cx="1012825" cy="838200"/>
              </a:xfrm>
              <a:custGeom>
                <a:avLst/>
                <a:gdLst>
                  <a:gd name="T0" fmla="*/ 311 w 319"/>
                  <a:gd name="T1" fmla="*/ 0 h 264"/>
                  <a:gd name="T2" fmla="*/ 238 w 319"/>
                  <a:gd name="T3" fmla="*/ 0 h 264"/>
                  <a:gd name="T4" fmla="*/ 0 w 319"/>
                  <a:gd name="T5" fmla="*/ 264 h 264"/>
                  <a:gd name="T6" fmla="*/ 311 w 319"/>
                  <a:gd name="T7" fmla="*/ 264 h 264"/>
                  <a:gd name="T8" fmla="*/ 319 w 319"/>
                  <a:gd name="T9" fmla="*/ 264 h 264"/>
                  <a:gd name="T10" fmla="*/ 319 w 319"/>
                  <a:gd name="T11" fmla="*/ 0 h 264"/>
                  <a:gd name="T12" fmla="*/ 311 w 319"/>
                  <a:gd name="T1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64">
                    <a:moveTo>
                      <a:pt x="311" y="0"/>
                    </a:moveTo>
                    <a:cubicBezTo>
                      <a:pt x="238" y="0"/>
                      <a:pt x="238" y="0"/>
                      <a:pt x="238" y="0"/>
                    </a:cubicBezTo>
                    <a:cubicBezTo>
                      <a:pt x="238" y="0"/>
                      <a:pt x="175" y="158"/>
                      <a:pt x="0" y="264"/>
                    </a:cubicBezTo>
                    <a:cubicBezTo>
                      <a:pt x="78" y="264"/>
                      <a:pt x="196" y="264"/>
                      <a:pt x="311" y="264"/>
                    </a:cubicBezTo>
                    <a:cubicBezTo>
                      <a:pt x="314" y="264"/>
                      <a:pt x="316" y="264"/>
                      <a:pt x="319" y="264"/>
                    </a:cubicBezTo>
                    <a:cubicBezTo>
                      <a:pt x="319" y="0"/>
                      <a:pt x="319" y="0"/>
                      <a:pt x="319" y="0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8599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" name="Freeform 110"/>
              <p:cNvSpPr>
                <a:spLocks/>
              </p:cNvSpPr>
              <p:nvPr userDrawn="1"/>
            </p:nvSpPr>
            <p:spPr bwMode="auto">
              <a:xfrm>
                <a:off x="6108700" y="5297490"/>
                <a:ext cx="1012825" cy="838200"/>
              </a:xfrm>
              <a:custGeom>
                <a:avLst/>
                <a:gdLst>
                  <a:gd name="T0" fmla="*/ 319 w 319"/>
                  <a:gd name="T1" fmla="*/ 264 h 264"/>
                  <a:gd name="T2" fmla="*/ 81 w 319"/>
                  <a:gd name="T3" fmla="*/ 0 h 264"/>
                  <a:gd name="T4" fmla="*/ 8 w 319"/>
                  <a:gd name="T5" fmla="*/ 0 h 264"/>
                  <a:gd name="T6" fmla="*/ 0 w 319"/>
                  <a:gd name="T7" fmla="*/ 0 h 264"/>
                  <a:gd name="T8" fmla="*/ 0 w 319"/>
                  <a:gd name="T9" fmla="*/ 264 h 264"/>
                  <a:gd name="T10" fmla="*/ 8 w 319"/>
                  <a:gd name="T11" fmla="*/ 264 h 264"/>
                  <a:gd name="T12" fmla="*/ 319 w 319"/>
                  <a:gd name="T13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264">
                    <a:moveTo>
                      <a:pt x="319" y="264"/>
                    </a:moveTo>
                    <a:cubicBezTo>
                      <a:pt x="144" y="158"/>
                      <a:pt x="81" y="0"/>
                      <a:pt x="8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3" y="264"/>
                      <a:pt x="5" y="264"/>
                      <a:pt x="8" y="264"/>
                    </a:cubicBezTo>
                    <a:cubicBezTo>
                      <a:pt x="123" y="264"/>
                      <a:pt x="241" y="264"/>
                      <a:pt x="319" y="264"/>
                    </a:cubicBezTo>
                    <a:close/>
                  </a:path>
                </a:pathLst>
              </a:custGeom>
              <a:solidFill>
                <a:srgbClr val="6C8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" name="Freeform 111"/>
              <p:cNvSpPr>
                <a:spLocks/>
              </p:cNvSpPr>
              <p:nvPr userDrawn="1"/>
            </p:nvSpPr>
            <p:spPr bwMode="auto">
              <a:xfrm>
                <a:off x="5740400" y="5278440"/>
                <a:ext cx="368300" cy="333375"/>
              </a:xfrm>
              <a:custGeom>
                <a:avLst/>
                <a:gdLst>
                  <a:gd name="T0" fmla="*/ 112 w 116"/>
                  <a:gd name="T1" fmla="*/ 0 h 105"/>
                  <a:gd name="T2" fmla="*/ 103 w 116"/>
                  <a:gd name="T3" fmla="*/ 0 h 105"/>
                  <a:gd name="T4" fmla="*/ 38 w 116"/>
                  <a:gd name="T5" fmla="*/ 0 h 105"/>
                  <a:gd name="T6" fmla="*/ 33 w 116"/>
                  <a:gd name="T7" fmla="*/ 4 h 105"/>
                  <a:gd name="T8" fmla="*/ 2 w 116"/>
                  <a:gd name="T9" fmla="*/ 60 h 105"/>
                  <a:gd name="T10" fmla="*/ 0 w 116"/>
                  <a:gd name="T11" fmla="*/ 68 h 105"/>
                  <a:gd name="T12" fmla="*/ 0 w 116"/>
                  <a:gd name="T13" fmla="*/ 102 h 105"/>
                  <a:gd name="T14" fmla="*/ 4 w 116"/>
                  <a:gd name="T15" fmla="*/ 103 h 105"/>
                  <a:gd name="T16" fmla="*/ 53 w 116"/>
                  <a:gd name="T17" fmla="*/ 67 h 105"/>
                  <a:gd name="T18" fmla="*/ 58 w 116"/>
                  <a:gd name="T19" fmla="*/ 69 h 105"/>
                  <a:gd name="T20" fmla="*/ 68 w 116"/>
                  <a:gd name="T21" fmla="*/ 93 h 105"/>
                  <a:gd name="T22" fmla="*/ 72 w 116"/>
                  <a:gd name="T23" fmla="*/ 94 h 105"/>
                  <a:gd name="T24" fmla="*/ 101 w 116"/>
                  <a:gd name="T25" fmla="*/ 65 h 105"/>
                  <a:gd name="T26" fmla="*/ 106 w 116"/>
                  <a:gd name="T27" fmla="*/ 65 h 105"/>
                  <a:gd name="T28" fmla="*/ 116 w 116"/>
                  <a:gd name="T29" fmla="*/ 80 h 105"/>
                  <a:gd name="T30" fmla="*/ 116 w 116"/>
                  <a:gd name="T31" fmla="*/ 0 h 105"/>
                  <a:gd name="T32" fmla="*/ 112 w 116"/>
                  <a:gd name="T33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6" h="105">
                    <a:moveTo>
                      <a:pt x="112" y="0"/>
                    </a:moveTo>
                    <a:cubicBezTo>
                      <a:pt x="110" y="0"/>
                      <a:pt x="106" y="0"/>
                      <a:pt x="103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6" y="0"/>
                      <a:pt x="33" y="2"/>
                      <a:pt x="33" y="4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2"/>
                      <a:pt x="0" y="65"/>
                      <a:pt x="0" y="68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04"/>
                      <a:pt x="2" y="105"/>
                      <a:pt x="4" y="103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55" y="66"/>
                      <a:pt x="57" y="66"/>
                      <a:pt x="58" y="69"/>
                    </a:cubicBezTo>
                    <a:cubicBezTo>
                      <a:pt x="68" y="93"/>
                      <a:pt x="68" y="93"/>
                      <a:pt x="68" y="93"/>
                    </a:cubicBezTo>
                    <a:cubicBezTo>
                      <a:pt x="69" y="95"/>
                      <a:pt x="71" y="96"/>
                      <a:pt x="72" y="94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103" y="63"/>
                      <a:pt x="105" y="63"/>
                      <a:pt x="106" y="65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16" y="0"/>
                      <a:pt x="116" y="0"/>
                      <a:pt x="116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" name="Freeform 112"/>
              <p:cNvSpPr>
                <a:spLocks/>
              </p:cNvSpPr>
              <p:nvPr userDrawn="1"/>
            </p:nvSpPr>
            <p:spPr bwMode="auto">
              <a:xfrm>
                <a:off x="6108700" y="5278440"/>
                <a:ext cx="393700" cy="403225"/>
              </a:xfrm>
              <a:custGeom>
                <a:avLst/>
                <a:gdLst>
                  <a:gd name="T0" fmla="*/ 122 w 124"/>
                  <a:gd name="T1" fmla="*/ 75 h 127"/>
                  <a:gd name="T2" fmla="*/ 82 w 124"/>
                  <a:gd name="T3" fmla="*/ 4 h 127"/>
                  <a:gd name="T4" fmla="*/ 76 w 124"/>
                  <a:gd name="T5" fmla="*/ 0 h 127"/>
                  <a:gd name="T6" fmla="*/ 11 w 124"/>
                  <a:gd name="T7" fmla="*/ 0 h 127"/>
                  <a:gd name="T8" fmla="*/ 3 w 124"/>
                  <a:gd name="T9" fmla="*/ 0 h 127"/>
                  <a:gd name="T10" fmla="*/ 0 w 124"/>
                  <a:gd name="T11" fmla="*/ 0 h 127"/>
                  <a:gd name="T12" fmla="*/ 0 w 124"/>
                  <a:gd name="T13" fmla="*/ 80 h 127"/>
                  <a:gd name="T14" fmla="*/ 14 w 124"/>
                  <a:gd name="T15" fmla="*/ 101 h 127"/>
                  <a:gd name="T16" fmla="*/ 19 w 124"/>
                  <a:gd name="T17" fmla="*/ 101 h 127"/>
                  <a:gd name="T18" fmla="*/ 45 w 124"/>
                  <a:gd name="T19" fmla="*/ 68 h 127"/>
                  <a:gd name="T20" fmla="*/ 50 w 124"/>
                  <a:gd name="T21" fmla="*/ 68 h 127"/>
                  <a:gd name="T22" fmla="*/ 84 w 124"/>
                  <a:gd name="T23" fmla="*/ 125 h 127"/>
                  <a:gd name="T24" fmla="*/ 87 w 124"/>
                  <a:gd name="T25" fmla="*/ 124 h 127"/>
                  <a:gd name="T26" fmla="*/ 92 w 124"/>
                  <a:gd name="T27" fmla="*/ 72 h 127"/>
                  <a:gd name="T28" fmla="*/ 95 w 124"/>
                  <a:gd name="T29" fmla="*/ 71 h 127"/>
                  <a:gd name="T30" fmla="*/ 117 w 124"/>
                  <a:gd name="T31" fmla="*/ 93 h 127"/>
                  <a:gd name="T32" fmla="*/ 121 w 124"/>
                  <a:gd name="T33" fmla="*/ 92 h 127"/>
                  <a:gd name="T34" fmla="*/ 123 w 124"/>
                  <a:gd name="T35" fmla="*/ 83 h 127"/>
                  <a:gd name="T36" fmla="*/ 122 w 124"/>
                  <a:gd name="T37" fmla="*/ 7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7">
                    <a:moveTo>
                      <a:pt x="122" y="75"/>
                    </a:moveTo>
                    <a:cubicBezTo>
                      <a:pt x="82" y="4"/>
                      <a:pt x="82" y="4"/>
                      <a:pt x="82" y="4"/>
                    </a:cubicBezTo>
                    <a:cubicBezTo>
                      <a:pt x="81" y="2"/>
                      <a:pt x="79" y="0"/>
                      <a:pt x="7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5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14" y="101"/>
                      <a:pt x="14" y="101"/>
                      <a:pt x="14" y="101"/>
                    </a:cubicBezTo>
                    <a:cubicBezTo>
                      <a:pt x="15" y="103"/>
                      <a:pt x="17" y="103"/>
                      <a:pt x="19" y="101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6" y="66"/>
                      <a:pt x="48" y="66"/>
                      <a:pt x="50" y="68"/>
                    </a:cubicBezTo>
                    <a:cubicBezTo>
                      <a:pt x="84" y="125"/>
                      <a:pt x="84" y="125"/>
                      <a:pt x="84" y="125"/>
                    </a:cubicBezTo>
                    <a:cubicBezTo>
                      <a:pt x="85" y="127"/>
                      <a:pt x="87" y="127"/>
                      <a:pt x="87" y="124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2" y="70"/>
                      <a:pt x="93" y="70"/>
                      <a:pt x="95" y="71"/>
                    </a:cubicBezTo>
                    <a:cubicBezTo>
                      <a:pt x="117" y="93"/>
                      <a:pt x="117" y="93"/>
                      <a:pt x="117" y="93"/>
                    </a:cubicBezTo>
                    <a:cubicBezTo>
                      <a:pt x="119" y="95"/>
                      <a:pt x="121" y="94"/>
                      <a:pt x="121" y="92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24" y="81"/>
                      <a:pt x="124" y="77"/>
                      <a:pt x="122" y="75"/>
                    </a:cubicBezTo>
                    <a:close/>
                  </a:path>
                </a:pathLst>
              </a:custGeom>
              <a:solidFill>
                <a:srgbClr val="F4F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566" name="그룹 565"/>
            <p:cNvGrpSpPr/>
            <p:nvPr userDrawn="1"/>
          </p:nvGrpSpPr>
          <p:grpSpPr>
            <a:xfrm rot="19144841">
              <a:off x="3970259" y="111019"/>
              <a:ext cx="933450" cy="1782763"/>
              <a:chOff x="3079750" y="4349752"/>
              <a:chExt cx="933450" cy="1782763"/>
            </a:xfrm>
          </p:grpSpPr>
          <p:sp>
            <p:nvSpPr>
              <p:cNvPr id="567" name="Freeform 89"/>
              <p:cNvSpPr>
                <a:spLocks/>
              </p:cNvSpPr>
              <p:nvPr userDrawn="1"/>
            </p:nvSpPr>
            <p:spPr bwMode="auto">
              <a:xfrm>
                <a:off x="3536950" y="4349752"/>
                <a:ext cx="9525" cy="123825"/>
              </a:xfrm>
              <a:custGeom>
                <a:avLst/>
                <a:gdLst>
                  <a:gd name="T0" fmla="*/ 3 w 3"/>
                  <a:gd name="T1" fmla="*/ 34 h 39"/>
                  <a:gd name="T2" fmla="*/ 1 w 3"/>
                  <a:gd name="T3" fmla="*/ 39 h 39"/>
                  <a:gd name="T4" fmla="*/ 0 w 3"/>
                  <a:gd name="T5" fmla="*/ 34 h 39"/>
                  <a:gd name="T6" fmla="*/ 0 w 3"/>
                  <a:gd name="T7" fmla="*/ 5 h 39"/>
                  <a:gd name="T8" fmla="*/ 1 w 3"/>
                  <a:gd name="T9" fmla="*/ 0 h 39"/>
                  <a:gd name="T10" fmla="*/ 3 w 3"/>
                  <a:gd name="T11" fmla="*/ 5 h 39"/>
                  <a:gd name="T12" fmla="*/ 3 w 3"/>
                  <a:gd name="T13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9">
                    <a:moveTo>
                      <a:pt x="3" y="34"/>
                    </a:moveTo>
                    <a:cubicBezTo>
                      <a:pt x="3" y="37"/>
                      <a:pt x="3" y="39"/>
                      <a:pt x="1" y="39"/>
                    </a:cubicBezTo>
                    <a:cubicBezTo>
                      <a:pt x="0" y="39"/>
                      <a:pt x="0" y="37"/>
                      <a:pt x="0" y="3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0" y="0"/>
                      <a:pt x="1" y="0"/>
                    </a:cubicBezTo>
                    <a:cubicBezTo>
                      <a:pt x="3" y="0"/>
                      <a:pt x="3" y="2"/>
                      <a:pt x="3" y="5"/>
                    </a:cubicBez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8" name="Oval 90"/>
              <p:cNvSpPr>
                <a:spLocks noChangeArrowheads="1"/>
              </p:cNvSpPr>
              <p:nvPr userDrawn="1"/>
            </p:nvSpPr>
            <p:spPr bwMode="auto">
              <a:xfrm>
                <a:off x="3524250" y="4435477"/>
                <a:ext cx="34925" cy="34925"/>
              </a:xfrm>
              <a:prstGeom prst="ellipse">
                <a:avLst/>
              </a:pr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69" name="Freeform 91"/>
              <p:cNvSpPr>
                <a:spLocks/>
              </p:cNvSpPr>
              <p:nvPr userDrawn="1"/>
            </p:nvSpPr>
            <p:spPr bwMode="auto">
              <a:xfrm>
                <a:off x="3162300" y="4794252"/>
                <a:ext cx="765175" cy="1296988"/>
              </a:xfrm>
              <a:custGeom>
                <a:avLst/>
                <a:gdLst>
                  <a:gd name="T0" fmla="*/ 138 w 241"/>
                  <a:gd name="T1" fmla="*/ 0 h 408"/>
                  <a:gd name="T2" fmla="*/ 122 w 241"/>
                  <a:gd name="T3" fmla="*/ 0 h 408"/>
                  <a:gd name="T4" fmla="*/ 122 w 241"/>
                  <a:gd name="T5" fmla="*/ 0 h 408"/>
                  <a:gd name="T6" fmla="*/ 120 w 241"/>
                  <a:gd name="T7" fmla="*/ 0 h 408"/>
                  <a:gd name="T8" fmla="*/ 119 w 241"/>
                  <a:gd name="T9" fmla="*/ 0 h 408"/>
                  <a:gd name="T10" fmla="*/ 119 w 241"/>
                  <a:gd name="T11" fmla="*/ 0 h 408"/>
                  <a:gd name="T12" fmla="*/ 102 w 241"/>
                  <a:gd name="T13" fmla="*/ 0 h 408"/>
                  <a:gd name="T14" fmla="*/ 0 w 241"/>
                  <a:gd name="T15" fmla="*/ 408 h 408"/>
                  <a:gd name="T16" fmla="*/ 38 w 241"/>
                  <a:gd name="T17" fmla="*/ 408 h 408"/>
                  <a:gd name="T18" fmla="*/ 120 w 241"/>
                  <a:gd name="T19" fmla="*/ 351 h 408"/>
                  <a:gd name="T20" fmla="*/ 203 w 241"/>
                  <a:gd name="T21" fmla="*/ 408 h 408"/>
                  <a:gd name="T22" fmla="*/ 241 w 241"/>
                  <a:gd name="T23" fmla="*/ 408 h 408"/>
                  <a:gd name="T24" fmla="*/ 138 w 241"/>
                  <a:gd name="T25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408">
                    <a:moveTo>
                      <a:pt x="138" y="0"/>
                    </a:moveTo>
                    <a:cubicBezTo>
                      <a:pt x="132" y="0"/>
                      <a:pt x="126" y="0"/>
                      <a:pt x="122" y="0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21" y="0"/>
                      <a:pt x="121" y="0"/>
                      <a:pt x="120" y="0"/>
                    </a:cubicBezTo>
                    <a:cubicBezTo>
                      <a:pt x="120" y="0"/>
                      <a:pt x="119" y="0"/>
                      <a:pt x="119" y="0"/>
                    </a:cubicBezTo>
                    <a:cubicBezTo>
                      <a:pt x="119" y="0"/>
                      <a:pt x="119" y="0"/>
                      <a:pt x="119" y="0"/>
                    </a:cubicBezTo>
                    <a:cubicBezTo>
                      <a:pt x="114" y="0"/>
                      <a:pt x="109" y="0"/>
                      <a:pt x="102" y="0"/>
                    </a:cubicBezTo>
                    <a:cubicBezTo>
                      <a:pt x="87" y="228"/>
                      <a:pt x="0" y="408"/>
                      <a:pt x="0" y="408"/>
                    </a:cubicBezTo>
                    <a:cubicBezTo>
                      <a:pt x="38" y="408"/>
                      <a:pt x="38" y="408"/>
                      <a:pt x="38" y="408"/>
                    </a:cubicBezTo>
                    <a:cubicBezTo>
                      <a:pt x="45" y="372"/>
                      <a:pt x="79" y="351"/>
                      <a:pt x="120" y="351"/>
                    </a:cubicBezTo>
                    <a:cubicBezTo>
                      <a:pt x="161" y="351"/>
                      <a:pt x="195" y="372"/>
                      <a:pt x="203" y="408"/>
                    </a:cubicBezTo>
                    <a:cubicBezTo>
                      <a:pt x="241" y="408"/>
                      <a:pt x="241" y="408"/>
                      <a:pt x="241" y="408"/>
                    </a:cubicBezTo>
                    <a:cubicBezTo>
                      <a:pt x="241" y="408"/>
                      <a:pt x="153" y="228"/>
                      <a:pt x="138" y="0"/>
                    </a:cubicBez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0" name="Freeform 92"/>
              <p:cNvSpPr>
                <a:spLocks/>
              </p:cNvSpPr>
              <p:nvPr userDrawn="1"/>
            </p:nvSpPr>
            <p:spPr bwMode="auto">
              <a:xfrm>
                <a:off x="3511550" y="4467227"/>
                <a:ext cx="57150" cy="250825"/>
              </a:xfrm>
              <a:custGeom>
                <a:avLst/>
                <a:gdLst>
                  <a:gd name="T0" fmla="*/ 18 w 18"/>
                  <a:gd name="T1" fmla="*/ 73 h 79"/>
                  <a:gd name="T2" fmla="*/ 12 w 18"/>
                  <a:gd name="T3" fmla="*/ 79 h 79"/>
                  <a:gd name="T4" fmla="*/ 6 w 18"/>
                  <a:gd name="T5" fmla="*/ 79 h 79"/>
                  <a:gd name="T6" fmla="*/ 0 w 18"/>
                  <a:gd name="T7" fmla="*/ 73 h 79"/>
                  <a:gd name="T8" fmla="*/ 0 w 18"/>
                  <a:gd name="T9" fmla="*/ 5 h 79"/>
                  <a:gd name="T10" fmla="*/ 6 w 18"/>
                  <a:gd name="T11" fmla="*/ 0 h 79"/>
                  <a:gd name="T12" fmla="*/ 12 w 18"/>
                  <a:gd name="T13" fmla="*/ 0 h 79"/>
                  <a:gd name="T14" fmla="*/ 18 w 18"/>
                  <a:gd name="T15" fmla="*/ 5 h 79"/>
                  <a:gd name="T16" fmla="*/ 18 w 18"/>
                  <a:gd name="T17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79">
                    <a:moveTo>
                      <a:pt x="18" y="73"/>
                    </a:moveTo>
                    <a:cubicBezTo>
                      <a:pt x="18" y="76"/>
                      <a:pt x="15" y="79"/>
                      <a:pt x="12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3" y="79"/>
                      <a:pt x="0" y="76"/>
                      <a:pt x="0" y="7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5" y="0"/>
                      <a:pt x="18" y="2"/>
                      <a:pt x="18" y="5"/>
                    </a:cubicBezTo>
                    <a:cubicBezTo>
                      <a:pt x="18" y="73"/>
                      <a:pt x="18" y="73"/>
                      <a:pt x="18" y="7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1" name="Freeform 93"/>
              <p:cNvSpPr>
                <a:spLocks/>
              </p:cNvSpPr>
              <p:nvPr userDrawn="1"/>
            </p:nvSpPr>
            <p:spPr bwMode="auto">
              <a:xfrm>
                <a:off x="3225800" y="5348290"/>
                <a:ext cx="635000" cy="79375"/>
              </a:xfrm>
              <a:custGeom>
                <a:avLst/>
                <a:gdLst>
                  <a:gd name="T0" fmla="*/ 198 w 200"/>
                  <a:gd name="T1" fmla="*/ 19 h 25"/>
                  <a:gd name="T2" fmla="*/ 192 w 200"/>
                  <a:gd name="T3" fmla="*/ 25 h 25"/>
                  <a:gd name="T4" fmla="*/ 9 w 200"/>
                  <a:gd name="T5" fmla="*/ 25 h 25"/>
                  <a:gd name="T6" fmla="*/ 3 w 200"/>
                  <a:gd name="T7" fmla="*/ 19 h 25"/>
                  <a:gd name="T8" fmla="*/ 1 w 200"/>
                  <a:gd name="T9" fmla="*/ 5 h 25"/>
                  <a:gd name="T10" fmla="*/ 5 w 200"/>
                  <a:gd name="T11" fmla="*/ 0 h 25"/>
                  <a:gd name="T12" fmla="*/ 195 w 200"/>
                  <a:gd name="T13" fmla="*/ 0 h 25"/>
                  <a:gd name="T14" fmla="*/ 200 w 200"/>
                  <a:gd name="T15" fmla="*/ 5 h 25"/>
                  <a:gd name="T16" fmla="*/ 198 w 200"/>
                  <a:gd name="T17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5">
                    <a:moveTo>
                      <a:pt x="198" y="19"/>
                    </a:moveTo>
                    <a:cubicBezTo>
                      <a:pt x="197" y="22"/>
                      <a:pt x="195" y="25"/>
                      <a:pt x="192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6" y="25"/>
                      <a:pt x="3" y="22"/>
                      <a:pt x="3" y="19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8" y="0"/>
                      <a:pt x="200" y="2"/>
                      <a:pt x="200" y="5"/>
                    </a:cubicBezTo>
                    <a:lnTo>
                      <a:pt x="198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2" name="Freeform 94"/>
              <p:cNvSpPr>
                <a:spLocks/>
              </p:cNvSpPr>
              <p:nvPr userDrawn="1"/>
            </p:nvSpPr>
            <p:spPr bwMode="auto">
              <a:xfrm>
                <a:off x="3079750" y="6091240"/>
                <a:ext cx="238125" cy="41275"/>
              </a:xfrm>
              <a:custGeom>
                <a:avLst/>
                <a:gdLst>
                  <a:gd name="T0" fmla="*/ 75 w 75"/>
                  <a:gd name="T1" fmla="*/ 7 h 13"/>
                  <a:gd name="T2" fmla="*/ 70 w 75"/>
                  <a:gd name="T3" fmla="*/ 13 h 13"/>
                  <a:gd name="T4" fmla="*/ 5 w 75"/>
                  <a:gd name="T5" fmla="*/ 13 h 13"/>
                  <a:gd name="T6" fmla="*/ 0 w 75"/>
                  <a:gd name="T7" fmla="*/ 7 h 13"/>
                  <a:gd name="T8" fmla="*/ 0 w 75"/>
                  <a:gd name="T9" fmla="*/ 6 h 13"/>
                  <a:gd name="T10" fmla="*/ 5 w 75"/>
                  <a:gd name="T11" fmla="*/ 0 h 13"/>
                  <a:gd name="T12" fmla="*/ 70 w 75"/>
                  <a:gd name="T13" fmla="*/ 0 h 13"/>
                  <a:gd name="T14" fmla="*/ 75 w 75"/>
                  <a:gd name="T15" fmla="*/ 6 h 13"/>
                  <a:gd name="T16" fmla="*/ 75 w 75"/>
                  <a:gd name="T1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13">
                    <a:moveTo>
                      <a:pt x="75" y="7"/>
                    </a:moveTo>
                    <a:cubicBezTo>
                      <a:pt x="75" y="10"/>
                      <a:pt x="73" y="13"/>
                      <a:pt x="70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" y="13"/>
                      <a:pt x="0" y="10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3" y="0"/>
                      <a:pt x="75" y="3"/>
                      <a:pt x="75" y="6"/>
                    </a:cubicBezTo>
                    <a:lnTo>
                      <a:pt x="7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3" name="Freeform 95"/>
              <p:cNvSpPr>
                <a:spLocks/>
              </p:cNvSpPr>
              <p:nvPr userDrawn="1"/>
            </p:nvSpPr>
            <p:spPr bwMode="auto">
              <a:xfrm>
                <a:off x="3771900" y="6094415"/>
                <a:ext cx="241300" cy="38100"/>
              </a:xfrm>
              <a:custGeom>
                <a:avLst/>
                <a:gdLst>
                  <a:gd name="T0" fmla="*/ 76 w 76"/>
                  <a:gd name="T1" fmla="*/ 6 h 12"/>
                  <a:gd name="T2" fmla="*/ 70 w 76"/>
                  <a:gd name="T3" fmla="*/ 12 h 12"/>
                  <a:gd name="T4" fmla="*/ 6 w 76"/>
                  <a:gd name="T5" fmla="*/ 12 h 12"/>
                  <a:gd name="T6" fmla="*/ 0 w 76"/>
                  <a:gd name="T7" fmla="*/ 6 h 12"/>
                  <a:gd name="T8" fmla="*/ 0 w 76"/>
                  <a:gd name="T9" fmla="*/ 5 h 12"/>
                  <a:gd name="T10" fmla="*/ 6 w 76"/>
                  <a:gd name="T11" fmla="*/ 0 h 12"/>
                  <a:gd name="T12" fmla="*/ 70 w 76"/>
                  <a:gd name="T13" fmla="*/ 0 h 12"/>
                  <a:gd name="T14" fmla="*/ 76 w 76"/>
                  <a:gd name="T15" fmla="*/ 5 h 12"/>
                  <a:gd name="T16" fmla="*/ 76 w 76"/>
                  <a:gd name="T1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2">
                    <a:moveTo>
                      <a:pt x="76" y="6"/>
                    </a:moveTo>
                    <a:cubicBezTo>
                      <a:pt x="76" y="9"/>
                      <a:pt x="73" y="12"/>
                      <a:pt x="70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9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3" y="0"/>
                      <a:pt x="76" y="2"/>
                      <a:pt x="76" y="5"/>
                    </a:cubicBez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4" name="Freeform 96"/>
              <p:cNvSpPr>
                <a:spLocks/>
              </p:cNvSpPr>
              <p:nvPr userDrawn="1"/>
            </p:nvSpPr>
            <p:spPr bwMode="auto">
              <a:xfrm>
                <a:off x="3482975" y="4711702"/>
                <a:ext cx="120650" cy="139700"/>
              </a:xfrm>
              <a:custGeom>
                <a:avLst/>
                <a:gdLst>
                  <a:gd name="T0" fmla="*/ 38 w 38"/>
                  <a:gd name="T1" fmla="*/ 39 h 44"/>
                  <a:gd name="T2" fmla="*/ 32 w 38"/>
                  <a:gd name="T3" fmla="*/ 44 h 44"/>
                  <a:gd name="T4" fmla="*/ 5 w 38"/>
                  <a:gd name="T5" fmla="*/ 44 h 44"/>
                  <a:gd name="T6" fmla="*/ 0 w 38"/>
                  <a:gd name="T7" fmla="*/ 39 h 44"/>
                  <a:gd name="T8" fmla="*/ 0 w 38"/>
                  <a:gd name="T9" fmla="*/ 6 h 44"/>
                  <a:gd name="T10" fmla="*/ 5 w 38"/>
                  <a:gd name="T11" fmla="*/ 0 h 44"/>
                  <a:gd name="T12" fmla="*/ 32 w 38"/>
                  <a:gd name="T13" fmla="*/ 0 h 44"/>
                  <a:gd name="T14" fmla="*/ 38 w 38"/>
                  <a:gd name="T15" fmla="*/ 6 h 44"/>
                  <a:gd name="T16" fmla="*/ 38 w 38"/>
                  <a:gd name="T1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4">
                    <a:moveTo>
                      <a:pt x="38" y="39"/>
                    </a:moveTo>
                    <a:cubicBezTo>
                      <a:pt x="38" y="42"/>
                      <a:pt x="35" y="44"/>
                      <a:pt x="32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2" y="44"/>
                      <a:pt x="0" y="42"/>
                      <a:pt x="0" y="3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8" y="3"/>
                      <a:pt x="38" y="6"/>
                    </a:cubicBezTo>
                    <a:lnTo>
                      <a:pt x="38" y="39"/>
                    </a:ln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5" name="Freeform 97"/>
              <p:cNvSpPr>
                <a:spLocks/>
              </p:cNvSpPr>
              <p:nvPr userDrawn="1"/>
            </p:nvSpPr>
            <p:spPr bwMode="auto">
              <a:xfrm>
                <a:off x="3413125" y="4832352"/>
                <a:ext cx="263525" cy="63500"/>
              </a:xfrm>
              <a:custGeom>
                <a:avLst/>
                <a:gdLst>
                  <a:gd name="T0" fmla="*/ 83 w 83"/>
                  <a:gd name="T1" fmla="*/ 15 h 20"/>
                  <a:gd name="T2" fmla="*/ 77 w 83"/>
                  <a:gd name="T3" fmla="*/ 20 h 20"/>
                  <a:gd name="T4" fmla="*/ 5 w 83"/>
                  <a:gd name="T5" fmla="*/ 20 h 20"/>
                  <a:gd name="T6" fmla="*/ 0 w 83"/>
                  <a:gd name="T7" fmla="*/ 15 h 20"/>
                  <a:gd name="T8" fmla="*/ 0 w 83"/>
                  <a:gd name="T9" fmla="*/ 5 h 20"/>
                  <a:gd name="T10" fmla="*/ 5 w 83"/>
                  <a:gd name="T11" fmla="*/ 0 h 20"/>
                  <a:gd name="T12" fmla="*/ 77 w 83"/>
                  <a:gd name="T13" fmla="*/ 0 h 20"/>
                  <a:gd name="T14" fmla="*/ 83 w 83"/>
                  <a:gd name="T15" fmla="*/ 5 h 20"/>
                  <a:gd name="T16" fmla="*/ 83 w 83"/>
                  <a:gd name="T17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20">
                    <a:moveTo>
                      <a:pt x="83" y="15"/>
                    </a:moveTo>
                    <a:cubicBezTo>
                      <a:pt x="83" y="18"/>
                      <a:pt x="80" y="20"/>
                      <a:pt x="77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2"/>
                      <a:pt x="83" y="5"/>
                    </a:cubicBez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6" name="Freeform 98"/>
              <p:cNvSpPr>
                <a:spLocks/>
              </p:cNvSpPr>
              <p:nvPr userDrawn="1"/>
            </p:nvSpPr>
            <p:spPr bwMode="auto">
              <a:xfrm>
                <a:off x="3435350" y="5035552"/>
                <a:ext cx="219075" cy="179388"/>
              </a:xfrm>
              <a:custGeom>
                <a:avLst/>
                <a:gdLst>
                  <a:gd name="T0" fmla="*/ 60 w 69"/>
                  <a:gd name="T1" fmla="*/ 0 h 56"/>
                  <a:gd name="T2" fmla="*/ 9 w 69"/>
                  <a:gd name="T3" fmla="*/ 0 h 56"/>
                  <a:gd name="T4" fmla="*/ 0 w 69"/>
                  <a:gd name="T5" fmla="*/ 56 h 56"/>
                  <a:gd name="T6" fmla="*/ 69 w 69"/>
                  <a:gd name="T7" fmla="*/ 56 h 56"/>
                  <a:gd name="T8" fmla="*/ 60 w 69"/>
                  <a:gd name="T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56">
                    <a:moveTo>
                      <a:pt x="6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6" y="19"/>
                      <a:pt x="3" y="38"/>
                      <a:pt x="0" y="56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6" y="38"/>
                      <a:pt x="63" y="19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7" name="Freeform 99"/>
              <p:cNvSpPr>
                <a:spLocks/>
              </p:cNvSpPr>
              <p:nvPr userDrawn="1"/>
            </p:nvSpPr>
            <p:spPr bwMode="auto">
              <a:xfrm>
                <a:off x="3413125" y="4803777"/>
                <a:ext cx="263525" cy="28575"/>
              </a:xfrm>
              <a:custGeom>
                <a:avLst/>
                <a:gdLst>
                  <a:gd name="T0" fmla="*/ 83 w 83"/>
                  <a:gd name="T1" fmla="*/ 5 h 9"/>
                  <a:gd name="T2" fmla="*/ 77 w 83"/>
                  <a:gd name="T3" fmla="*/ 9 h 9"/>
                  <a:gd name="T4" fmla="*/ 5 w 83"/>
                  <a:gd name="T5" fmla="*/ 9 h 9"/>
                  <a:gd name="T6" fmla="*/ 0 w 83"/>
                  <a:gd name="T7" fmla="*/ 5 h 9"/>
                  <a:gd name="T8" fmla="*/ 5 w 83"/>
                  <a:gd name="T9" fmla="*/ 0 h 9"/>
                  <a:gd name="T10" fmla="*/ 77 w 83"/>
                  <a:gd name="T11" fmla="*/ 0 h 9"/>
                  <a:gd name="T12" fmla="*/ 83 w 83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9">
                    <a:moveTo>
                      <a:pt x="83" y="5"/>
                    </a:moveTo>
                    <a:cubicBezTo>
                      <a:pt x="83" y="7"/>
                      <a:pt x="80" y="9"/>
                      <a:pt x="77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80" y="0"/>
                      <a:pt x="83" y="2"/>
                      <a:pt x="83" y="5"/>
                    </a:cubicBezTo>
                    <a:close/>
                  </a:path>
                </a:pathLst>
              </a:custGeom>
              <a:solidFill>
                <a:srgbClr val="EA59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78" name="Freeform 121"/>
              <p:cNvSpPr>
                <a:spLocks/>
              </p:cNvSpPr>
              <p:nvPr userDrawn="1"/>
            </p:nvSpPr>
            <p:spPr bwMode="auto">
              <a:xfrm>
                <a:off x="3514725" y="4473577"/>
                <a:ext cx="0" cy="6350"/>
              </a:xfrm>
              <a:custGeom>
                <a:avLst/>
                <a:gdLst>
                  <a:gd name="T0" fmla="*/ 0 h 2"/>
                  <a:gd name="T1" fmla="*/ 2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07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5"/>
          <p:cNvSpPr>
            <a:spLocks noChangeArrowheads="1"/>
          </p:cNvSpPr>
          <p:nvPr userDrawn="1"/>
        </p:nvSpPr>
        <p:spPr bwMode="auto">
          <a:xfrm>
            <a:off x="3175" y="6135480"/>
            <a:ext cx="12192000" cy="738396"/>
          </a:xfrm>
          <a:prstGeom prst="rect">
            <a:avLst/>
          </a:prstGeom>
          <a:solidFill>
            <a:srgbClr val="D6EAC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46" name="그룹 245"/>
          <p:cNvGrpSpPr/>
          <p:nvPr userDrawn="1"/>
        </p:nvGrpSpPr>
        <p:grpSpPr>
          <a:xfrm>
            <a:off x="9817100" y="5540375"/>
            <a:ext cx="1989138" cy="703263"/>
            <a:chOff x="9817100" y="5540375"/>
            <a:chExt cx="1989138" cy="703263"/>
          </a:xfrm>
        </p:grpSpPr>
        <p:sp>
          <p:nvSpPr>
            <p:cNvPr id="247" name="Freeform 484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14 w 349"/>
                <a:gd name="T5" fmla="*/ 1 h 96"/>
                <a:gd name="T6" fmla="*/ 314 w 349"/>
                <a:gd name="T7" fmla="*/ 1 h 96"/>
                <a:gd name="T8" fmla="*/ 297 w 349"/>
                <a:gd name="T9" fmla="*/ 1 h 96"/>
                <a:gd name="T10" fmla="*/ 290 w 349"/>
                <a:gd name="T11" fmla="*/ 1 h 96"/>
                <a:gd name="T12" fmla="*/ 275 w 349"/>
                <a:gd name="T13" fmla="*/ 1 h 96"/>
                <a:gd name="T14" fmla="*/ 259 w 349"/>
                <a:gd name="T15" fmla="*/ 1 h 96"/>
                <a:gd name="T16" fmla="*/ 241 w 349"/>
                <a:gd name="T17" fmla="*/ 1 h 96"/>
                <a:gd name="T18" fmla="*/ 223 w 349"/>
                <a:gd name="T19" fmla="*/ 1 h 96"/>
                <a:gd name="T20" fmla="*/ 205 w 349"/>
                <a:gd name="T21" fmla="*/ 1 h 96"/>
                <a:gd name="T22" fmla="*/ 187 w 349"/>
                <a:gd name="T23" fmla="*/ 1 h 96"/>
                <a:gd name="T24" fmla="*/ 169 w 349"/>
                <a:gd name="T25" fmla="*/ 2 h 96"/>
                <a:gd name="T26" fmla="*/ 152 w 349"/>
                <a:gd name="T27" fmla="*/ 2 h 96"/>
                <a:gd name="T28" fmla="*/ 136 w 349"/>
                <a:gd name="T29" fmla="*/ 2 h 96"/>
                <a:gd name="T30" fmla="*/ 120 w 349"/>
                <a:gd name="T31" fmla="*/ 2 h 96"/>
                <a:gd name="T32" fmla="*/ 107 w 349"/>
                <a:gd name="T33" fmla="*/ 2 h 96"/>
                <a:gd name="T34" fmla="*/ 95 w 349"/>
                <a:gd name="T35" fmla="*/ 2 h 96"/>
                <a:gd name="T36" fmla="*/ 87 w 349"/>
                <a:gd name="T37" fmla="*/ 2 h 96"/>
                <a:gd name="T38" fmla="*/ 81 w 349"/>
                <a:gd name="T39" fmla="*/ 2 h 96"/>
                <a:gd name="T40" fmla="*/ 78 w 349"/>
                <a:gd name="T41" fmla="*/ 2 h 96"/>
                <a:gd name="T42" fmla="*/ 77 w 349"/>
                <a:gd name="T43" fmla="*/ 2 h 96"/>
                <a:gd name="T44" fmla="*/ 0 w 349"/>
                <a:gd name="T45" fmla="*/ 29 h 96"/>
                <a:gd name="T46" fmla="*/ 0 w 349"/>
                <a:gd name="T47" fmla="*/ 31 h 96"/>
                <a:gd name="T48" fmla="*/ 0 w 349"/>
                <a:gd name="T49" fmla="*/ 39 h 96"/>
                <a:gd name="T50" fmla="*/ 1 w 349"/>
                <a:gd name="T51" fmla="*/ 66 h 96"/>
                <a:gd name="T52" fmla="*/ 1 w 349"/>
                <a:gd name="T53" fmla="*/ 68 h 96"/>
                <a:gd name="T54" fmla="*/ 1 w 349"/>
                <a:gd name="T55" fmla="*/ 74 h 96"/>
                <a:gd name="T56" fmla="*/ 28 w 349"/>
                <a:gd name="T57" fmla="*/ 96 h 96"/>
                <a:gd name="T58" fmla="*/ 322 w 349"/>
                <a:gd name="T59" fmla="*/ 94 h 96"/>
                <a:gd name="T60" fmla="*/ 349 w 349"/>
                <a:gd name="T61" fmla="*/ 66 h 96"/>
                <a:gd name="T62" fmla="*/ 349 w 349"/>
                <a:gd name="T63" fmla="*/ 27 h 96"/>
                <a:gd name="T64" fmla="*/ 349 w 349"/>
                <a:gd name="T6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1" y="1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485"/>
            <p:cNvSpPr>
              <a:spLocks/>
            </p:cNvSpPr>
            <p:nvPr userDrawn="1"/>
          </p:nvSpPr>
          <p:spPr bwMode="auto">
            <a:xfrm>
              <a:off x="10294938" y="5540375"/>
              <a:ext cx="1163638" cy="373063"/>
            </a:xfrm>
            <a:custGeom>
              <a:avLst/>
              <a:gdLst>
                <a:gd name="T0" fmla="*/ 77 w 349"/>
                <a:gd name="T1" fmla="*/ 85 h 111"/>
                <a:gd name="T2" fmla="*/ 78 w 349"/>
                <a:gd name="T3" fmla="*/ 85 h 111"/>
                <a:gd name="T4" fmla="*/ 81 w 349"/>
                <a:gd name="T5" fmla="*/ 85 h 111"/>
                <a:gd name="T6" fmla="*/ 87 w 349"/>
                <a:gd name="T7" fmla="*/ 85 h 111"/>
                <a:gd name="T8" fmla="*/ 95 w 349"/>
                <a:gd name="T9" fmla="*/ 85 h 111"/>
                <a:gd name="T10" fmla="*/ 107 w 349"/>
                <a:gd name="T11" fmla="*/ 85 h 111"/>
                <a:gd name="T12" fmla="*/ 120 w 349"/>
                <a:gd name="T13" fmla="*/ 85 h 111"/>
                <a:gd name="T14" fmla="*/ 136 w 349"/>
                <a:gd name="T15" fmla="*/ 85 h 111"/>
                <a:gd name="T16" fmla="*/ 152 w 349"/>
                <a:gd name="T17" fmla="*/ 85 h 111"/>
                <a:gd name="T18" fmla="*/ 169 w 349"/>
                <a:gd name="T19" fmla="*/ 85 h 111"/>
                <a:gd name="T20" fmla="*/ 187 w 349"/>
                <a:gd name="T21" fmla="*/ 84 h 111"/>
                <a:gd name="T22" fmla="*/ 205 w 349"/>
                <a:gd name="T23" fmla="*/ 84 h 111"/>
                <a:gd name="T24" fmla="*/ 223 w 349"/>
                <a:gd name="T25" fmla="*/ 84 h 111"/>
                <a:gd name="T26" fmla="*/ 241 w 349"/>
                <a:gd name="T27" fmla="*/ 84 h 111"/>
                <a:gd name="T28" fmla="*/ 259 w 349"/>
                <a:gd name="T29" fmla="*/ 84 h 111"/>
                <a:gd name="T30" fmla="*/ 275 w 349"/>
                <a:gd name="T31" fmla="*/ 84 h 111"/>
                <a:gd name="T32" fmla="*/ 290 w 349"/>
                <a:gd name="T33" fmla="*/ 84 h 111"/>
                <a:gd name="T34" fmla="*/ 297 w 349"/>
                <a:gd name="T35" fmla="*/ 84 h 111"/>
                <a:gd name="T36" fmla="*/ 314 w 349"/>
                <a:gd name="T37" fmla="*/ 84 h 111"/>
                <a:gd name="T38" fmla="*/ 314 w 349"/>
                <a:gd name="T39" fmla="*/ 84 h 111"/>
                <a:gd name="T40" fmla="*/ 349 w 349"/>
                <a:gd name="T41" fmla="*/ 84 h 111"/>
                <a:gd name="T42" fmla="*/ 349 w 349"/>
                <a:gd name="T43" fmla="*/ 76 h 111"/>
                <a:gd name="T44" fmla="*/ 348 w 349"/>
                <a:gd name="T45" fmla="*/ 61 h 111"/>
                <a:gd name="T46" fmla="*/ 343 w 349"/>
                <a:gd name="T47" fmla="*/ 14 h 111"/>
                <a:gd name="T48" fmla="*/ 328 w 349"/>
                <a:gd name="T49" fmla="*/ 0 h 111"/>
                <a:gd name="T50" fmla="*/ 28 w 349"/>
                <a:gd name="T51" fmla="*/ 2 h 111"/>
                <a:gd name="T52" fmla="*/ 12 w 349"/>
                <a:gd name="T53" fmla="*/ 15 h 111"/>
                <a:gd name="T54" fmla="*/ 3 w 349"/>
                <a:gd name="T55" fmla="*/ 59 h 111"/>
                <a:gd name="T56" fmla="*/ 1 w 349"/>
                <a:gd name="T57" fmla="*/ 67 h 111"/>
                <a:gd name="T58" fmla="*/ 1 w 349"/>
                <a:gd name="T59" fmla="*/ 67 h 111"/>
                <a:gd name="T60" fmla="*/ 1 w 349"/>
                <a:gd name="T61" fmla="*/ 69 h 111"/>
                <a:gd name="T62" fmla="*/ 0 w 349"/>
                <a:gd name="T63" fmla="*/ 78 h 111"/>
                <a:gd name="T64" fmla="*/ 0 w 349"/>
                <a:gd name="T65" fmla="*/ 92 h 111"/>
                <a:gd name="T66" fmla="*/ 0 w 349"/>
                <a:gd name="T67" fmla="*/ 96 h 111"/>
                <a:gd name="T68" fmla="*/ 0 w 349"/>
                <a:gd name="T69" fmla="*/ 103 h 111"/>
                <a:gd name="T70" fmla="*/ 0 w 349"/>
                <a:gd name="T71" fmla="*/ 103 h 111"/>
                <a:gd name="T72" fmla="*/ 0 w 349"/>
                <a:gd name="T73" fmla="*/ 107 h 111"/>
                <a:gd name="T74" fmla="*/ 1 w 349"/>
                <a:gd name="T75" fmla="*/ 111 h 111"/>
                <a:gd name="T76" fmla="*/ 77 w 349"/>
                <a:gd name="T77" fmla="*/ 8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9" h="111">
                  <a:moveTo>
                    <a:pt x="77" y="85"/>
                  </a:moveTo>
                  <a:cubicBezTo>
                    <a:pt x="77" y="85"/>
                    <a:pt x="78" y="85"/>
                    <a:pt x="78" y="85"/>
                  </a:cubicBezTo>
                  <a:cubicBezTo>
                    <a:pt x="79" y="85"/>
                    <a:pt x="80" y="85"/>
                    <a:pt x="81" y="85"/>
                  </a:cubicBezTo>
                  <a:cubicBezTo>
                    <a:pt x="83" y="85"/>
                    <a:pt x="85" y="85"/>
                    <a:pt x="87" y="85"/>
                  </a:cubicBezTo>
                  <a:cubicBezTo>
                    <a:pt x="90" y="85"/>
                    <a:pt x="93" y="85"/>
                    <a:pt x="95" y="85"/>
                  </a:cubicBezTo>
                  <a:cubicBezTo>
                    <a:pt x="99" y="85"/>
                    <a:pt x="103" y="85"/>
                    <a:pt x="107" y="85"/>
                  </a:cubicBezTo>
                  <a:cubicBezTo>
                    <a:pt x="111" y="85"/>
                    <a:pt x="116" y="85"/>
                    <a:pt x="120" y="85"/>
                  </a:cubicBezTo>
                  <a:cubicBezTo>
                    <a:pt x="126" y="85"/>
                    <a:pt x="131" y="85"/>
                    <a:pt x="136" y="85"/>
                  </a:cubicBezTo>
                  <a:cubicBezTo>
                    <a:pt x="141" y="85"/>
                    <a:pt x="146" y="85"/>
                    <a:pt x="152" y="85"/>
                  </a:cubicBezTo>
                  <a:cubicBezTo>
                    <a:pt x="158" y="85"/>
                    <a:pt x="163" y="85"/>
                    <a:pt x="169" y="85"/>
                  </a:cubicBezTo>
                  <a:cubicBezTo>
                    <a:pt x="175" y="85"/>
                    <a:pt x="181" y="85"/>
                    <a:pt x="187" y="84"/>
                  </a:cubicBezTo>
                  <a:cubicBezTo>
                    <a:pt x="193" y="84"/>
                    <a:pt x="199" y="84"/>
                    <a:pt x="205" y="84"/>
                  </a:cubicBezTo>
                  <a:cubicBezTo>
                    <a:pt x="211" y="84"/>
                    <a:pt x="217" y="84"/>
                    <a:pt x="223" y="84"/>
                  </a:cubicBezTo>
                  <a:cubicBezTo>
                    <a:pt x="229" y="84"/>
                    <a:pt x="235" y="84"/>
                    <a:pt x="241" y="84"/>
                  </a:cubicBezTo>
                  <a:cubicBezTo>
                    <a:pt x="247" y="84"/>
                    <a:pt x="253" y="84"/>
                    <a:pt x="259" y="84"/>
                  </a:cubicBezTo>
                  <a:cubicBezTo>
                    <a:pt x="264" y="84"/>
                    <a:pt x="269" y="84"/>
                    <a:pt x="275" y="84"/>
                  </a:cubicBezTo>
                  <a:cubicBezTo>
                    <a:pt x="280" y="84"/>
                    <a:pt x="285" y="84"/>
                    <a:pt x="290" y="84"/>
                  </a:cubicBezTo>
                  <a:cubicBezTo>
                    <a:pt x="292" y="84"/>
                    <a:pt x="294" y="84"/>
                    <a:pt x="297" y="84"/>
                  </a:cubicBezTo>
                  <a:cubicBezTo>
                    <a:pt x="303" y="84"/>
                    <a:pt x="308" y="84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9" y="76"/>
                    <a:pt x="349" y="76"/>
                    <a:pt x="349" y="76"/>
                  </a:cubicBezTo>
                  <a:cubicBezTo>
                    <a:pt x="349" y="71"/>
                    <a:pt x="349" y="66"/>
                    <a:pt x="348" y="61"/>
                  </a:cubicBezTo>
                  <a:cubicBezTo>
                    <a:pt x="343" y="14"/>
                    <a:pt x="343" y="14"/>
                    <a:pt x="343" y="14"/>
                  </a:cubicBezTo>
                  <a:cubicBezTo>
                    <a:pt x="342" y="6"/>
                    <a:pt x="335" y="0"/>
                    <a:pt x="328" y="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1" y="2"/>
                    <a:pt x="13" y="8"/>
                    <a:pt x="12" y="15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62"/>
                    <a:pt x="1" y="64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9"/>
                  </a:cubicBezTo>
                  <a:cubicBezTo>
                    <a:pt x="0" y="72"/>
                    <a:pt x="0" y="75"/>
                    <a:pt x="0" y="7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4"/>
                    <a:pt x="0" y="106"/>
                    <a:pt x="0" y="107"/>
                  </a:cubicBezTo>
                  <a:cubicBezTo>
                    <a:pt x="0" y="108"/>
                    <a:pt x="1" y="110"/>
                    <a:pt x="1" y="111"/>
                  </a:cubicBezTo>
                  <a:cubicBezTo>
                    <a:pt x="12" y="101"/>
                    <a:pt x="38" y="83"/>
                    <a:pt x="77" y="85"/>
                  </a:cubicBezTo>
                  <a:close/>
                </a:path>
              </a:pathLst>
            </a:custGeom>
            <a:solidFill>
              <a:srgbClr val="F8C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486"/>
            <p:cNvSpPr>
              <a:spLocks/>
            </p:cNvSpPr>
            <p:nvPr userDrawn="1"/>
          </p:nvSpPr>
          <p:spPr bwMode="auto">
            <a:xfrm>
              <a:off x="10294938" y="5819775"/>
              <a:ext cx="1163638" cy="322263"/>
            </a:xfrm>
            <a:custGeom>
              <a:avLst/>
              <a:gdLst>
                <a:gd name="T0" fmla="*/ 349 w 349"/>
                <a:gd name="T1" fmla="*/ 21 h 96"/>
                <a:gd name="T2" fmla="*/ 349 w 349"/>
                <a:gd name="T3" fmla="*/ 1 h 96"/>
                <a:gd name="T4" fmla="*/ 349 w 349"/>
                <a:gd name="T5" fmla="*/ 1 h 96"/>
                <a:gd name="T6" fmla="*/ 314 w 349"/>
                <a:gd name="T7" fmla="*/ 1 h 96"/>
                <a:gd name="T8" fmla="*/ 314 w 349"/>
                <a:gd name="T9" fmla="*/ 1 h 96"/>
                <a:gd name="T10" fmla="*/ 297 w 349"/>
                <a:gd name="T11" fmla="*/ 1 h 96"/>
                <a:gd name="T12" fmla="*/ 290 w 349"/>
                <a:gd name="T13" fmla="*/ 1 h 96"/>
                <a:gd name="T14" fmla="*/ 275 w 349"/>
                <a:gd name="T15" fmla="*/ 1 h 96"/>
                <a:gd name="T16" fmla="*/ 259 w 349"/>
                <a:gd name="T17" fmla="*/ 1 h 96"/>
                <a:gd name="T18" fmla="*/ 241 w 349"/>
                <a:gd name="T19" fmla="*/ 1 h 96"/>
                <a:gd name="T20" fmla="*/ 223 w 349"/>
                <a:gd name="T21" fmla="*/ 1 h 96"/>
                <a:gd name="T22" fmla="*/ 205 w 349"/>
                <a:gd name="T23" fmla="*/ 1 h 96"/>
                <a:gd name="T24" fmla="*/ 187 w 349"/>
                <a:gd name="T25" fmla="*/ 1 h 96"/>
                <a:gd name="T26" fmla="*/ 169 w 349"/>
                <a:gd name="T27" fmla="*/ 2 h 96"/>
                <a:gd name="T28" fmla="*/ 152 w 349"/>
                <a:gd name="T29" fmla="*/ 2 h 96"/>
                <a:gd name="T30" fmla="*/ 136 w 349"/>
                <a:gd name="T31" fmla="*/ 2 h 96"/>
                <a:gd name="T32" fmla="*/ 120 w 349"/>
                <a:gd name="T33" fmla="*/ 2 h 96"/>
                <a:gd name="T34" fmla="*/ 107 w 349"/>
                <a:gd name="T35" fmla="*/ 2 h 96"/>
                <a:gd name="T36" fmla="*/ 95 w 349"/>
                <a:gd name="T37" fmla="*/ 2 h 96"/>
                <a:gd name="T38" fmla="*/ 87 w 349"/>
                <a:gd name="T39" fmla="*/ 2 h 96"/>
                <a:gd name="T40" fmla="*/ 81 w 349"/>
                <a:gd name="T41" fmla="*/ 2 h 96"/>
                <a:gd name="T42" fmla="*/ 78 w 349"/>
                <a:gd name="T43" fmla="*/ 2 h 96"/>
                <a:gd name="T44" fmla="*/ 77 w 349"/>
                <a:gd name="T45" fmla="*/ 2 h 96"/>
                <a:gd name="T46" fmla="*/ 1 w 349"/>
                <a:gd name="T47" fmla="*/ 28 h 96"/>
                <a:gd name="T48" fmla="*/ 0 w 349"/>
                <a:gd name="T49" fmla="*/ 29 h 96"/>
                <a:gd name="T50" fmla="*/ 0 w 349"/>
                <a:gd name="T51" fmla="*/ 31 h 96"/>
                <a:gd name="T52" fmla="*/ 0 w 349"/>
                <a:gd name="T53" fmla="*/ 39 h 96"/>
                <a:gd name="T54" fmla="*/ 3 w 349"/>
                <a:gd name="T55" fmla="*/ 38 h 96"/>
                <a:gd name="T56" fmla="*/ 18 w 349"/>
                <a:gd name="T57" fmla="*/ 53 h 96"/>
                <a:gd name="T58" fmla="*/ 4 w 349"/>
                <a:gd name="T59" fmla="*/ 67 h 96"/>
                <a:gd name="T60" fmla="*/ 1 w 349"/>
                <a:gd name="T61" fmla="*/ 67 h 96"/>
                <a:gd name="T62" fmla="*/ 1 w 349"/>
                <a:gd name="T63" fmla="*/ 68 h 96"/>
                <a:gd name="T64" fmla="*/ 1 w 349"/>
                <a:gd name="T65" fmla="*/ 74 h 96"/>
                <a:gd name="T66" fmla="*/ 28 w 349"/>
                <a:gd name="T67" fmla="*/ 96 h 96"/>
                <a:gd name="T68" fmla="*/ 322 w 349"/>
                <a:gd name="T69" fmla="*/ 94 h 96"/>
                <a:gd name="T70" fmla="*/ 349 w 349"/>
                <a:gd name="T71" fmla="*/ 66 h 96"/>
                <a:gd name="T72" fmla="*/ 349 w 349"/>
                <a:gd name="T73" fmla="*/ 27 h 96"/>
                <a:gd name="T74" fmla="*/ 349 w 349"/>
                <a:gd name="T7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9" h="96">
                  <a:moveTo>
                    <a:pt x="349" y="21"/>
                  </a:moveTo>
                  <a:cubicBezTo>
                    <a:pt x="349" y="1"/>
                    <a:pt x="349" y="1"/>
                    <a:pt x="349" y="1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08" y="1"/>
                    <a:pt x="303" y="1"/>
                    <a:pt x="297" y="1"/>
                  </a:cubicBezTo>
                  <a:cubicBezTo>
                    <a:pt x="294" y="1"/>
                    <a:pt x="292" y="1"/>
                    <a:pt x="290" y="1"/>
                  </a:cubicBezTo>
                  <a:cubicBezTo>
                    <a:pt x="285" y="1"/>
                    <a:pt x="280" y="1"/>
                    <a:pt x="275" y="1"/>
                  </a:cubicBezTo>
                  <a:cubicBezTo>
                    <a:pt x="269" y="1"/>
                    <a:pt x="264" y="1"/>
                    <a:pt x="259" y="1"/>
                  </a:cubicBezTo>
                  <a:cubicBezTo>
                    <a:pt x="253" y="1"/>
                    <a:pt x="247" y="1"/>
                    <a:pt x="241" y="1"/>
                  </a:cubicBezTo>
                  <a:cubicBezTo>
                    <a:pt x="235" y="1"/>
                    <a:pt x="229" y="1"/>
                    <a:pt x="223" y="1"/>
                  </a:cubicBezTo>
                  <a:cubicBezTo>
                    <a:pt x="217" y="1"/>
                    <a:pt x="211" y="1"/>
                    <a:pt x="205" y="1"/>
                  </a:cubicBezTo>
                  <a:cubicBezTo>
                    <a:pt x="199" y="1"/>
                    <a:pt x="193" y="1"/>
                    <a:pt x="187" y="1"/>
                  </a:cubicBezTo>
                  <a:cubicBezTo>
                    <a:pt x="181" y="2"/>
                    <a:pt x="175" y="2"/>
                    <a:pt x="169" y="2"/>
                  </a:cubicBezTo>
                  <a:cubicBezTo>
                    <a:pt x="163" y="2"/>
                    <a:pt x="158" y="2"/>
                    <a:pt x="152" y="2"/>
                  </a:cubicBezTo>
                  <a:cubicBezTo>
                    <a:pt x="146" y="2"/>
                    <a:pt x="141" y="2"/>
                    <a:pt x="136" y="2"/>
                  </a:cubicBezTo>
                  <a:cubicBezTo>
                    <a:pt x="131" y="2"/>
                    <a:pt x="126" y="2"/>
                    <a:pt x="120" y="2"/>
                  </a:cubicBezTo>
                  <a:cubicBezTo>
                    <a:pt x="116" y="2"/>
                    <a:pt x="111" y="2"/>
                    <a:pt x="107" y="2"/>
                  </a:cubicBezTo>
                  <a:cubicBezTo>
                    <a:pt x="103" y="2"/>
                    <a:pt x="99" y="2"/>
                    <a:pt x="95" y="2"/>
                  </a:cubicBezTo>
                  <a:cubicBezTo>
                    <a:pt x="93" y="2"/>
                    <a:pt x="90" y="2"/>
                    <a:pt x="87" y="2"/>
                  </a:cubicBezTo>
                  <a:cubicBezTo>
                    <a:pt x="85" y="2"/>
                    <a:pt x="83" y="2"/>
                    <a:pt x="81" y="2"/>
                  </a:cubicBezTo>
                  <a:cubicBezTo>
                    <a:pt x="80" y="2"/>
                    <a:pt x="79" y="2"/>
                    <a:pt x="78" y="2"/>
                  </a:cubicBezTo>
                  <a:cubicBezTo>
                    <a:pt x="78" y="2"/>
                    <a:pt x="77" y="2"/>
                    <a:pt x="77" y="2"/>
                  </a:cubicBezTo>
                  <a:cubicBezTo>
                    <a:pt x="38" y="0"/>
                    <a:pt x="12" y="18"/>
                    <a:pt x="1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11" y="38"/>
                    <a:pt x="18" y="45"/>
                    <a:pt x="18" y="53"/>
                  </a:cubicBezTo>
                  <a:cubicBezTo>
                    <a:pt x="18" y="60"/>
                    <a:pt x="12" y="67"/>
                    <a:pt x="4" y="67"/>
                  </a:cubicBezTo>
                  <a:cubicBezTo>
                    <a:pt x="3" y="67"/>
                    <a:pt x="2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70"/>
                    <a:pt x="1" y="72"/>
                    <a:pt x="1" y="74"/>
                  </a:cubicBezTo>
                  <a:cubicBezTo>
                    <a:pt x="4" y="86"/>
                    <a:pt x="15" y="96"/>
                    <a:pt x="28" y="96"/>
                  </a:cubicBezTo>
                  <a:cubicBezTo>
                    <a:pt x="322" y="94"/>
                    <a:pt x="322" y="94"/>
                    <a:pt x="322" y="94"/>
                  </a:cubicBezTo>
                  <a:cubicBezTo>
                    <a:pt x="337" y="94"/>
                    <a:pt x="349" y="81"/>
                    <a:pt x="349" y="66"/>
                  </a:cubicBezTo>
                  <a:cubicBezTo>
                    <a:pt x="349" y="27"/>
                    <a:pt x="349" y="27"/>
                    <a:pt x="349" y="27"/>
                  </a:cubicBezTo>
                  <a:cubicBezTo>
                    <a:pt x="349" y="26"/>
                    <a:pt x="349" y="21"/>
                    <a:pt x="349" y="21"/>
                  </a:cubicBez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487"/>
            <p:cNvSpPr>
              <a:spLocks/>
            </p:cNvSpPr>
            <p:nvPr userDrawn="1"/>
          </p:nvSpPr>
          <p:spPr bwMode="auto">
            <a:xfrm>
              <a:off x="10294938" y="5946775"/>
              <a:ext cx="58738" cy="98425"/>
            </a:xfrm>
            <a:custGeom>
              <a:avLst/>
              <a:gdLst>
                <a:gd name="T0" fmla="*/ 18 w 18"/>
                <a:gd name="T1" fmla="*/ 15 h 29"/>
                <a:gd name="T2" fmla="*/ 3 w 18"/>
                <a:gd name="T3" fmla="*/ 0 h 29"/>
                <a:gd name="T4" fmla="*/ 0 w 18"/>
                <a:gd name="T5" fmla="*/ 1 h 29"/>
                <a:gd name="T6" fmla="*/ 0 w 18"/>
                <a:gd name="T7" fmla="*/ 1 h 29"/>
                <a:gd name="T8" fmla="*/ 0 w 18"/>
                <a:gd name="T9" fmla="*/ 8 h 29"/>
                <a:gd name="T10" fmla="*/ 4 w 18"/>
                <a:gd name="T11" fmla="*/ 7 h 29"/>
                <a:gd name="T12" fmla="*/ 11 w 18"/>
                <a:gd name="T13" fmla="*/ 15 h 29"/>
                <a:gd name="T14" fmla="*/ 4 w 18"/>
                <a:gd name="T15" fmla="*/ 22 h 29"/>
                <a:gd name="T16" fmla="*/ 0 w 18"/>
                <a:gd name="T17" fmla="*/ 22 h 29"/>
                <a:gd name="T18" fmla="*/ 1 w 18"/>
                <a:gd name="T19" fmla="*/ 28 h 29"/>
                <a:gd name="T20" fmla="*/ 1 w 18"/>
                <a:gd name="T21" fmla="*/ 29 h 29"/>
                <a:gd name="T22" fmla="*/ 4 w 18"/>
                <a:gd name="T23" fmla="*/ 29 h 29"/>
                <a:gd name="T24" fmla="*/ 18 w 18"/>
                <a:gd name="T25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18" y="15"/>
                  </a:moveTo>
                  <a:cubicBezTo>
                    <a:pt x="18" y="7"/>
                    <a:pt x="11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2" y="7"/>
                    <a:pt x="4" y="7"/>
                  </a:cubicBezTo>
                  <a:cubicBezTo>
                    <a:pt x="8" y="7"/>
                    <a:pt x="11" y="10"/>
                    <a:pt x="11" y="15"/>
                  </a:cubicBezTo>
                  <a:cubicBezTo>
                    <a:pt x="11" y="19"/>
                    <a:pt x="8" y="22"/>
                    <a:pt x="4" y="22"/>
                  </a:cubicBezTo>
                  <a:cubicBezTo>
                    <a:pt x="2" y="22"/>
                    <a:pt x="1" y="22"/>
                    <a:pt x="0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29"/>
                    <a:pt x="3" y="29"/>
                    <a:pt x="4" y="29"/>
                  </a:cubicBezTo>
                  <a:cubicBezTo>
                    <a:pt x="12" y="29"/>
                    <a:pt x="18" y="22"/>
                    <a:pt x="18" y="15"/>
                  </a:cubicBezTo>
                  <a:close/>
                </a:path>
              </a:pathLst>
            </a:custGeom>
            <a:solidFill>
              <a:srgbClr val="FBE1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488"/>
            <p:cNvSpPr>
              <a:spLocks/>
            </p:cNvSpPr>
            <p:nvPr userDrawn="1"/>
          </p:nvSpPr>
          <p:spPr bwMode="auto">
            <a:xfrm>
              <a:off x="10294938" y="5970588"/>
              <a:ext cx="36513" cy="50800"/>
            </a:xfrm>
            <a:custGeom>
              <a:avLst/>
              <a:gdLst>
                <a:gd name="T0" fmla="*/ 11 w 11"/>
                <a:gd name="T1" fmla="*/ 8 h 15"/>
                <a:gd name="T2" fmla="*/ 4 w 11"/>
                <a:gd name="T3" fmla="*/ 0 h 15"/>
                <a:gd name="T4" fmla="*/ 0 w 11"/>
                <a:gd name="T5" fmla="*/ 1 h 15"/>
                <a:gd name="T6" fmla="*/ 0 w 11"/>
                <a:gd name="T7" fmla="*/ 15 h 15"/>
                <a:gd name="T8" fmla="*/ 4 w 11"/>
                <a:gd name="T9" fmla="*/ 15 h 15"/>
                <a:gd name="T10" fmla="*/ 11 w 11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">
                  <a:moveTo>
                    <a:pt x="11" y="8"/>
                  </a:moveTo>
                  <a:cubicBezTo>
                    <a:pt x="11" y="3"/>
                    <a:pt x="8" y="0"/>
                    <a:pt x="4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2" y="15"/>
                    <a:pt x="4" y="15"/>
                  </a:cubicBezTo>
                  <a:cubicBezTo>
                    <a:pt x="8" y="15"/>
                    <a:pt x="11" y="12"/>
                    <a:pt x="11" y="8"/>
                  </a:cubicBez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489"/>
            <p:cNvSpPr>
              <a:spLocks/>
            </p:cNvSpPr>
            <p:nvPr userDrawn="1"/>
          </p:nvSpPr>
          <p:spPr bwMode="auto">
            <a:xfrm>
              <a:off x="10580688" y="5621338"/>
              <a:ext cx="166688" cy="134938"/>
            </a:xfrm>
            <a:custGeom>
              <a:avLst/>
              <a:gdLst>
                <a:gd name="T0" fmla="*/ 50 w 50"/>
                <a:gd name="T1" fmla="*/ 32 h 40"/>
                <a:gd name="T2" fmla="*/ 43 w 50"/>
                <a:gd name="T3" fmla="*/ 39 h 40"/>
                <a:gd name="T4" fmla="*/ 7 w 50"/>
                <a:gd name="T5" fmla="*/ 40 h 40"/>
                <a:gd name="T6" fmla="*/ 0 w 50"/>
                <a:gd name="T7" fmla="*/ 32 h 40"/>
                <a:gd name="T8" fmla="*/ 0 w 50"/>
                <a:gd name="T9" fmla="*/ 8 h 40"/>
                <a:gd name="T10" fmla="*/ 7 w 50"/>
                <a:gd name="T11" fmla="*/ 0 h 40"/>
                <a:gd name="T12" fmla="*/ 43 w 50"/>
                <a:gd name="T13" fmla="*/ 0 h 40"/>
                <a:gd name="T14" fmla="*/ 50 w 50"/>
                <a:gd name="T15" fmla="*/ 8 h 40"/>
                <a:gd name="T16" fmla="*/ 50 w 50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40">
                  <a:moveTo>
                    <a:pt x="50" y="32"/>
                  </a:moveTo>
                  <a:cubicBezTo>
                    <a:pt x="50" y="36"/>
                    <a:pt x="47" y="39"/>
                    <a:pt x="43" y="39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3" y="40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0" y="4"/>
                    <a:pt x="50" y="8"/>
                  </a:cubicBezTo>
                  <a:lnTo>
                    <a:pt x="5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490"/>
            <p:cNvSpPr>
              <a:spLocks/>
            </p:cNvSpPr>
            <p:nvPr userDrawn="1"/>
          </p:nvSpPr>
          <p:spPr bwMode="auto">
            <a:xfrm>
              <a:off x="10825163" y="5621338"/>
              <a:ext cx="157163" cy="130175"/>
            </a:xfrm>
            <a:custGeom>
              <a:avLst/>
              <a:gdLst>
                <a:gd name="T0" fmla="*/ 47 w 47"/>
                <a:gd name="T1" fmla="*/ 32 h 39"/>
                <a:gd name="T2" fmla="*/ 41 w 47"/>
                <a:gd name="T3" fmla="*/ 39 h 39"/>
                <a:gd name="T4" fmla="*/ 6 w 47"/>
                <a:gd name="T5" fmla="*/ 39 h 39"/>
                <a:gd name="T6" fmla="*/ 0 w 47"/>
                <a:gd name="T7" fmla="*/ 32 h 39"/>
                <a:gd name="T8" fmla="*/ 0 w 47"/>
                <a:gd name="T9" fmla="*/ 8 h 39"/>
                <a:gd name="T10" fmla="*/ 6 w 47"/>
                <a:gd name="T11" fmla="*/ 0 h 39"/>
                <a:gd name="T12" fmla="*/ 41 w 47"/>
                <a:gd name="T13" fmla="*/ 0 h 39"/>
                <a:gd name="T14" fmla="*/ 47 w 47"/>
                <a:gd name="T15" fmla="*/ 7 h 39"/>
                <a:gd name="T16" fmla="*/ 47 w 47"/>
                <a:gd name="T1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9">
                  <a:moveTo>
                    <a:pt x="47" y="32"/>
                  </a:moveTo>
                  <a:cubicBezTo>
                    <a:pt x="47" y="36"/>
                    <a:pt x="44" y="39"/>
                    <a:pt x="41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3" y="39"/>
                    <a:pt x="0" y="36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4" y="0"/>
                    <a:pt x="47" y="3"/>
                    <a:pt x="47" y="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491"/>
            <p:cNvSpPr>
              <a:spLocks/>
            </p:cNvSpPr>
            <p:nvPr userDrawn="1"/>
          </p:nvSpPr>
          <p:spPr bwMode="auto">
            <a:xfrm>
              <a:off x="11061700" y="5618163"/>
              <a:ext cx="160338" cy="133350"/>
            </a:xfrm>
            <a:custGeom>
              <a:avLst/>
              <a:gdLst>
                <a:gd name="T0" fmla="*/ 48 w 48"/>
                <a:gd name="T1" fmla="*/ 32 h 40"/>
                <a:gd name="T2" fmla="*/ 41 w 48"/>
                <a:gd name="T3" fmla="*/ 40 h 40"/>
                <a:gd name="T4" fmla="*/ 6 w 48"/>
                <a:gd name="T5" fmla="*/ 40 h 40"/>
                <a:gd name="T6" fmla="*/ 0 w 48"/>
                <a:gd name="T7" fmla="*/ 32 h 40"/>
                <a:gd name="T8" fmla="*/ 0 w 48"/>
                <a:gd name="T9" fmla="*/ 8 h 40"/>
                <a:gd name="T10" fmla="*/ 6 w 48"/>
                <a:gd name="T11" fmla="*/ 1 h 40"/>
                <a:gd name="T12" fmla="*/ 41 w 48"/>
                <a:gd name="T13" fmla="*/ 0 h 40"/>
                <a:gd name="T14" fmla="*/ 47 w 48"/>
                <a:gd name="T15" fmla="*/ 8 h 40"/>
                <a:gd name="T16" fmla="*/ 48 w 48"/>
                <a:gd name="T1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40">
                  <a:moveTo>
                    <a:pt x="48" y="32"/>
                  </a:moveTo>
                  <a:cubicBezTo>
                    <a:pt x="48" y="36"/>
                    <a:pt x="45" y="40"/>
                    <a:pt x="41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3" y="40"/>
                    <a:pt x="0" y="37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4"/>
                    <a:pt x="47" y="8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492"/>
            <p:cNvSpPr>
              <a:spLocks/>
            </p:cNvSpPr>
            <p:nvPr userDrawn="1"/>
          </p:nvSpPr>
          <p:spPr bwMode="auto">
            <a:xfrm>
              <a:off x="10304463" y="6081713"/>
              <a:ext cx="1157288" cy="60325"/>
            </a:xfrm>
            <a:custGeom>
              <a:avLst/>
              <a:gdLst>
                <a:gd name="T0" fmla="*/ 729 w 729"/>
                <a:gd name="T1" fmla="*/ 34 h 38"/>
                <a:gd name="T2" fmla="*/ 0 w 729"/>
                <a:gd name="T3" fmla="*/ 38 h 38"/>
                <a:gd name="T4" fmla="*/ 0 w 729"/>
                <a:gd name="T5" fmla="*/ 4 h 38"/>
                <a:gd name="T6" fmla="*/ 729 w 729"/>
                <a:gd name="T7" fmla="*/ 0 h 38"/>
                <a:gd name="T8" fmla="*/ 729 w 729"/>
                <a:gd name="T9" fmla="*/ 3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38">
                  <a:moveTo>
                    <a:pt x="729" y="34"/>
                  </a:moveTo>
                  <a:lnTo>
                    <a:pt x="0" y="38"/>
                  </a:lnTo>
                  <a:lnTo>
                    <a:pt x="0" y="4"/>
                  </a:lnTo>
                  <a:lnTo>
                    <a:pt x="729" y="0"/>
                  </a:lnTo>
                  <a:lnTo>
                    <a:pt x="729" y="34"/>
                  </a:ln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493"/>
            <p:cNvSpPr>
              <a:spLocks/>
            </p:cNvSpPr>
            <p:nvPr userDrawn="1"/>
          </p:nvSpPr>
          <p:spPr bwMode="auto">
            <a:xfrm>
              <a:off x="10301288" y="5621338"/>
              <a:ext cx="176213" cy="134938"/>
            </a:xfrm>
            <a:custGeom>
              <a:avLst/>
              <a:gdLst>
                <a:gd name="T0" fmla="*/ 45 w 53"/>
                <a:gd name="T1" fmla="*/ 40 h 40"/>
                <a:gd name="T2" fmla="*/ 53 w 53"/>
                <a:gd name="T3" fmla="*/ 32 h 40"/>
                <a:gd name="T4" fmla="*/ 52 w 53"/>
                <a:gd name="T5" fmla="*/ 8 h 40"/>
                <a:gd name="T6" fmla="*/ 45 w 53"/>
                <a:gd name="T7" fmla="*/ 0 h 40"/>
                <a:gd name="T8" fmla="*/ 8 w 53"/>
                <a:gd name="T9" fmla="*/ 1 h 40"/>
                <a:gd name="T10" fmla="*/ 1 w 53"/>
                <a:gd name="T11" fmla="*/ 36 h 40"/>
                <a:gd name="T12" fmla="*/ 0 w 53"/>
                <a:gd name="T13" fmla="*/ 40 h 40"/>
                <a:gd name="T14" fmla="*/ 2 w 53"/>
                <a:gd name="T15" fmla="*/ 40 h 40"/>
                <a:gd name="T16" fmla="*/ 45 w 53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40">
                  <a:moveTo>
                    <a:pt x="45" y="40"/>
                  </a:moveTo>
                  <a:cubicBezTo>
                    <a:pt x="49" y="40"/>
                    <a:pt x="53" y="36"/>
                    <a:pt x="53" y="3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4"/>
                    <a:pt x="49" y="0"/>
                    <a:pt x="45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37"/>
                    <a:pt x="0" y="38"/>
                    <a:pt x="0" y="40"/>
                  </a:cubicBezTo>
                  <a:cubicBezTo>
                    <a:pt x="0" y="40"/>
                    <a:pt x="1" y="40"/>
                    <a:pt x="2" y="40"/>
                  </a:cubicBezTo>
                  <a:lnTo>
                    <a:pt x="45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494"/>
            <p:cNvSpPr>
              <a:spLocks/>
            </p:cNvSpPr>
            <p:nvPr userDrawn="1"/>
          </p:nvSpPr>
          <p:spPr bwMode="auto">
            <a:xfrm>
              <a:off x="10283825" y="6069013"/>
              <a:ext cx="100013" cy="73025"/>
            </a:xfrm>
            <a:custGeom>
              <a:avLst/>
              <a:gdLst>
                <a:gd name="T0" fmla="*/ 30 w 30"/>
                <a:gd name="T1" fmla="*/ 20 h 22"/>
                <a:gd name="T2" fmla="*/ 29 w 30"/>
                <a:gd name="T3" fmla="*/ 22 h 22"/>
                <a:gd name="T4" fmla="*/ 2 w 30"/>
                <a:gd name="T5" fmla="*/ 22 h 22"/>
                <a:gd name="T6" fmla="*/ 0 w 30"/>
                <a:gd name="T7" fmla="*/ 20 h 22"/>
                <a:gd name="T8" fmla="*/ 0 w 30"/>
                <a:gd name="T9" fmla="*/ 2 h 22"/>
                <a:gd name="T10" fmla="*/ 2 w 30"/>
                <a:gd name="T11" fmla="*/ 0 h 22"/>
                <a:gd name="T12" fmla="*/ 28 w 30"/>
                <a:gd name="T13" fmla="*/ 0 h 22"/>
                <a:gd name="T14" fmla="*/ 30 w 30"/>
                <a:gd name="T15" fmla="*/ 2 h 22"/>
                <a:gd name="T16" fmla="*/ 30 w 30"/>
                <a:gd name="T1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2">
                  <a:moveTo>
                    <a:pt x="30" y="20"/>
                  </a:moveTo>
                  <a:cubicBezTo>
                    <a:pt x="30" y="21"/>
                    <a:pt x="29" y="22"/>
                    <a:pt x="29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30" y="1"/>
                    <a:pt x="30" y="2"/>
                  </a:cubicBezTo>
                  <a:lnTo>
                    <a:pt x="30" y="2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495"/>
            <p:cNvSpPr>
              <a:spLocks/>
            </p:cNvSpPr>
            <p:nvPr userDrawn="1"/>
          </p:nvSpPr>
          <p:spPr bwMode="auto">
            <a:xfrm>
              <a:off x="11074400" y="6015038"/>
              <a:ext cx="187325" cy="192088"/>
            </a:xfrm>
            <a:custGeom>
              <a:avLst/>
              <a:gdLst>
                <a:gd name="T0" fmla="*/ 0 w 56"/>
                <a:gd name="T1" fmla="*/ 29 h 57"/>
                <a:gd name="T2" fmla="*/ 28 w 56"/>
                <a:gd name="T3" fmla="*/ 1 h 57"/>
                <a:gd name="T4" fmla="*/ 56 w 56"/>
                <a:gd name="T5" fmla="*/ 28 h 57"/>
                <a:gd name="T6" fmla="*/ 28 w 56"/>
                <a:gd name="T7" fmla="*/ 57 h 57"/>
                <a:gd name="T8" fmla="*/ 0 w 56"/>
                <a:gd name="T9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0" y="29"/>
                  </a:moveTo>
                  <a:cubicBezTo>
                    <a:pt x="0" y="13"/>
                    <a:pt x="12" y="1"/>
                    <a:pt x="28" y="1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ubicBezTo>
                    <a:pt x="13" y="57"/>
                    <a:pt x="0" y="44"/>
                    <a:pt x="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Freeform 496"/>
            <p:cNvSpPr>
              <a:spLocks noEditPoints="1"/>
            </p:cNvSpPr>
            <p:nvPr userDrawn="1"/>
          </p:nvSpPr>
          <p:spPr bwMode="auto">
            <a:xfrm>
              <a:off x="11045825" y="5984875"/>
              <a:ext cx="249238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497"/>
            <p:cNvSpPr>
              <a:spLocks/>
            </p:cNvSpPr>
            <p:nvPr userDrawn="1"/>
          </p:nvSpPr>
          <p:spPr bwMode="auto">
            <a:xfrm>
              <a:off x="10517188" y="6024563"/>
              <a:ext cx="187325" cy="188913"/>
            </a:xfrm>
            <a:custGeom>
              <a:avLst/>
              <a:gdLst>
                <a:gd name="T0" fmla="*/ 0 w 56"/>
                <a:gd name="T1" fmla="*/ 28 h 56"/>
                <a:gd name="T2" fmla="*/ 28 w 56"/>
                <a:gd name="T3" fmla="*/ 0 h 56"/>
                <a:gd name="T4" fmla="*/ 56 w 56"/>
                <a:gd name="T5" fmla="*/ 28 h 56"/>
                <a:gd name="T6" fmla="*/ 28 w 56"/>
                <a:gd name="T7" fmla="*/ 56 h 56"/>
                <a:gd name="T8" fmla="*/ 0 w 56"/>
                <a:gd name="T9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0" y="28"/>
                  </a:moveTo>
                  <a:cubicBezTo>
                    <a:pt x="0" y="12"/>
                    <a:pt x="12" y="0"/>
                    <a:pt x="28" y="0"/>
                  </a:cubicBezTo>
                  <a:cubicBezTo>
                    <a:pt x="43" y="0"/>
                    <a:pt x="56" y="12"/>
                    <a:pt x="56" y="28"/>
                  </a:cubicBezTo>
                  <a:cubicBezTo>
                    <a:pt x="56" y="43"/>
                    <a:pt x="44" y="56"/>
                    <a:pt x="28" y="56"/>
                  </a:cubicBezTo>
                  <a:cubicBezTo>
                    <a:pt x="13" y="56"/>
                    <a:pt x="0" y="43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498"/>
            <p:cNvSpPr>
              <a:spLocks noEditPoints="1"/>
            </p:cNvSpPr>
            <p:nvPr userDrawn="1"/>
          </p:nvSpPr>
          <p:spPr bwMode="auto">
            <a:xfrm>
              <a:off x="10487025" y="5991225"/>
              <a:ext cx="250825" cy="252413"/>
            </a:xfrm>
            <a:custGeom>
              <a:avLst/>
              <a:gdLst>
                <a:gd name="T0" fmla="*/ 37 w 75"/>
                <a:gd name="T1" fmla="*/ 75 h 75"/>
                <a:gd name="T2" fmla="*/ 0 w 75"/>
                <a:gd name="T3" fmla="*/ 38 h 75"/>
                <a:gd name="T4" fmla="*/ 37 w 75"/>
                <a:gd name="T5" fmla="*/ 0 h 75"/>
                <a:gd name="T6" fmla="*/ 74 w 75"/>
                <a:gd name="T7" fmla="*/ 37 h 75"/>
                <a:gd name="T8" fmla="*/ 37 w 75"/>
                <a:gd name="T9" fmla="*/ 75 h 75"/>
                <a:gd name="T10" fmla="*/ 37 w 75"/>
                <a:gd name="T11" fmla="*/ 19 h 75"/>
                <a:gd name="T12" fmla="*/ 18 w 75"/>
                <a:gd name="T13" fmla="*/ 38 h 75"/>
                <a:gd name="T14" fmla="*/ 37 w 75"/>
                <a:gd name="T15" fmla="*/ 56 h 75"/>
                <a:gd name="T16" fmla="*/ 56 w 75"/>
                <a:gd name="T17" fmla="*/ 38 h 75"/>
                <a:gd name="T18" fmla="*/ 37 w 75"/>
                <a:gd name="T19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cubicBezTo>
                    <a:pt x="17" y="75"/>
                    <a:pt x="0" y="5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57" y="0"/>
                    <a:pt x="74" y="17"/>
                    <a:pt x="74" y="37"/>
                  </a:cubicBezTo>
                  <a:cubicBezTo>
                    <a:pt x="75" y="58"/>
                    <a:pt x="58" y="75"/>
                    <a:pt x="37" y="75"/>
                  </a:cubicBezTo>
                  <a:close/>
                  <a:moveTo>
                    <a:pt x="37" y="19"/>
                  </a:moveTo>
                  <a:cubicBezTo>
                    <a:pt x="27" y="19"/>
                    <a:pt x="18" y="27"/>
                    <a:pt x="18" y="38"/>
                  </a:cubicBezTo>
                  <a:cubicBezTo>
                    <a:pt x="18" y="48"/>
                    <a:pt x="27" y="56"/>
                    <a:pt x="37" y="56"/>
                  </a:cubicBezTo>
                  <a:cubicBezTo>
                    <a:pt x="47" y="56"/>
                    <a:pt x="56" y="48"/>
                    <a:pt x="56" y="38"/>
                  </a:cubicBezTo>
                  <a:cubicBezTo>
                    <a:pt x="56" y="27"/>
                    <a:pt x="47" y="19"/>
                    <a:pt x="37" y="19"/>
                  </a:cubicBezTo>
                  <a:close/>
                </a:path>
              </a:pathLst>
            </a:custGeom>
            <a:solidFill>
              <a:srgbClr val="5A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499"/>
            <p:cNvSpPr>
              <a:spLocks/>
            </p:cNvSpPr>
            <p:nvPr userDrawn="1"/>
          </p:nvSpPr>
          <p:spPr bwMode="auto">
            <a:xfrm>
              <a:off x="11368088" y="5540375"/>
              <a:ext cx="90488" cy="282575"/>
            </a:xfrm>
            <a:custGeom>
              <a:avLst/>
              <a:gdLst>
                <a:gd name="T0" fmla="*/ 27 w 27"/>
                <a:gd name="T1" fmla="*/ 84 h 84"/>
                <a:gd name="T2" fmla="*/ 27 w 27"/>
                <a:gd name="T3" fmla="*/ 76 h 84"/>
                <a:gd name="T4" fmla="*/ 26 w 27"/>
                <a:gd name="T5" fmla="*/ 61 h 84"/>
                <a:gd name="T6" fmla="*/ 21 w 27"/>
                <a:gd name="T7" fmla="*/ 14 h 84"/>
                <a:gd name="T8" fmla="*/ 6 w 27"/>
                <a:gd name="T9" fmla="*/ 0 h 84"/>
                <a:gd name="T10" fmla="*/ 0 w 27"/>
                <a:gd name="T11" fmla="*/ 0 h 84"/>
                <a:gd name="T12" fmla="*/ 4 w 27"/>
                <a:gd name="T13" fmla="*/ 26 h 84"/>
                <a:gd name="T14" fmla="*/ 9 w 27"/>
                <a:gd name="T15" fmla="*/ 79 h 84"/>
                <a:gd name="T16" fmla="*/ 9 w 27"/>
                <a:gd name="T17" fmla="*/ 84 h 84"/>
                <a:gd name="T18" fmla="*/ 27 w 27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84">
                  <a:moveTo>
                    <a:pt x="27" y="84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27" y="71"/>
                    <a:pt x="27" y="66"/>
                    <a:pt x="26" y="61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6"/>
                    <a:pt x="13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9"/>
                    <a:pt x="3" y="17"/>
                    <a:pt x="4" y="26"/>
                  </a:cubicBezTo>
                  <a:cubicBezTo>
                    <a:pt x="6" y="43"/>
                    <a:pt x="9" y="61"/>
                    <a:pt x="9" y="79"/>
                  </a:cubicBezTo>
                  <a:cubicBezTo>
                    <a:pt x="9" y="84"/>
                    <a:pt x="9" y="84"/>
                    <a:pt x="9" y="84"/>
                  </a:cubicBezTo>
                  <a:lnTo>
                    <a:pt x="27" y="84"/>
                  </a:lnTo>
                  <a:close/>
                </a:path>
              </a:pathLst>
            </a:custGeom>
            <a:solidFill>
              <a:srgbClr val="F6B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500"/>
            <p:cNvSpPr>
              <a:spLocks/>
            </p:cNvSpPr>
            <p:nvPr userDrawn="1"/>
          </p:nvSpPr>
          <p:spPr bwMode="auto">
            <a:xfrm>
              <a:off x="11398250" y="5819775"/>
              <a:ext cx="60325" cy="238125"/>
            </a:xfrm>
            <a:custGeom>
              <a:avLst/>
              <a:gdLst>
                <a:gd name="T0" fmla="*/ 18 w 18"/>
                <a:gd name="T1" fmla="*/ 66 h 71"/>
                <a:gd name="T2" fmla="*/ 18 w 18"/>
                <a:gd name="T3" fmla="*/ 27 h 71"/>
                <a:gd name="T4" fmla="*/ 18 w 18"/>
                <a:gd name="T5" fmla="*/ 21 h 71"/>
                <a:gd name="T6" fmla="*/ 18 w 18"/>
                <a:gd name="T7" fmla="*/ 1 h 71"/>
                <a:gd name="T8" fmla="*/ 18 w 18"/>
                <a:gd name="T9" fmla="*/ 1 h 71"/>
                <a:gd name="T10" fmla="*/ 0 w 18"/>
                <a:gd name="T11" fmla="*/ 0 h 71"/>
                <a:gd name="T12" fmla="*/ 1 w 18"/>
                <a:gd name="T13" fmla="*/ 71 h 71"/>
                <a:gd name="T14" fmla="*/ 18 w 18"/>
                <a:gd name="T15" fmla="*/ 71 h 71"/>
                <a:gd name="T16" fmla="*/ 18 w 18"/>
                <a:gd name="T17" fmla="*/ 6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1">
                  <a:moveTo>
                    <a:pt x="18" y="66"/>
                  </a:moveTo>
                  <a:cubicBezTo>
                    <a:pt x="18" y="27"/>
                    <a:pt x="18" y="27"/>
                    <a:pt x="18" y="27"/>
                  </a:cubicBezTo>
                  <a:cubicBezTo>
                    <a:pt x="18" y="26"/>
                    <a:pt x="18" y="21"/>
                    <a:pt x="18" y="2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69"/>
                    <a:pt x="18" y="68"/>
                    <a:pt x="18" y="66"/>
                  </a:cubicBezTo>
                  <a:close/>
                </a:path>
              </a:pathLst>
            </a:custGeom>
            <a:solidFill>
              <a:srgbClr val="E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501"/>
            <p:cNvSpPr>
              <a:spLocks/>
            </p:cNvSpPr>
            <p:nvPr userDrawn="1"/>
          </p:nvSpPr>
          <p:spPr bwMode="auto">
            <a:xfrm>
              <a:off x="10334625" y="5564188"/>
              <a:ext cx="1101725" cy="23813"/>
            </a:xfrm>
            <a:custGeom>
              <a:avLst/>
              <a:gdLst>
                <a:gd name="T0" fmla="*/ 328 w 330"/>
                <a:gd name="T1" fmla="*/ 0 h 7"/>
                <a:gd name="T2" fmla="*/ 3 w 330"/>
                <a:gd name="T3" fmla="*/ 1 h 7"/>
                <a:gd name="T4" fmla="*/ 0 w 330"/>
                <a:gd name="T5" fmla="*/ 7 h 7"/>
                <a:gd name="T6" fmla="*/ 330 w 330"/>
                <a:gd name="T7" fmla="*/ 6 h 7"/>
                <a:gd name="T8" fmla="*/ 328 w 33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7">
                  <a:moveTo>
                    <a:pt x="328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330" y="6"/>
                    <a:pt x="330" y="6"/>
                    <a:pt x="330" y="6"/>
                  </a:cubicBezTo>
                  <a:cubicBezTo>
                    <a:pt x="330" y="3"/>
                    <a:pt x="329" y="2"/>
                    <a:pt x="328" y="0"/>
                  </a:cubicBezTo>
                  <a:close/>
                </a:path>
              </a:pathLst>
            </a:custGeom>
            <a:solidFill>
              <a:srgbClr val="EB60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Freeform 502"/>
            <p:cNvSpPr>
              <a:spLocks/>
            </p:cNvSpPr>
            <p:nvPr userDrawn="1"/>
          </p:nvSpPr>
          <p:spPr bwMode="auto">
            <a:xfrm>
              <a:off x="11372850" y="6057900"/>
              <a:ext cx="100013" cy="77788"/>
            </a:xfrm>
            <a:custGeom>
              <a:avLst/>
              <a:gdLst>
                <a:gd name="T0" fmla="*/ 30 w 30"/>
                <a:gd name="T1" fmla="*/ 21 h 23"/>
                <a:gd name="T2" fmla="*/ 29 w 30"/>
                <a:gd name="T3" fmla="*/ 23 h 23"/>
                <a:gd name="T4" fmla="*/ 1 w 30"/>
                <a:gd name="T5" fmla="*/ 23 h 23"/>
                <a:gd name="T6" fmla="*/ 0 w 30"/>
                <a:gd name="T7" fmla="*/ 21 h 23"/>
                <a:gd name="T8" fmla="*/ 0 w 30"/>
                <a:gd name="T9" fmla="*/ 1 h 23"/>
                <a:gd name="T10" fmla="*/ 1 w 30"/>
                <a:gd name="T11" fmla="*/ 0 h 23"/>
                <a:gd name="T12" fmla="*/ 29 w 30"/>
                <a:gd name="T13" fmla="*/ 0 h 23"/>
                <a:gd name="T14" fmla="*/ 30 w 30"/>
                <a:gd name="T15" fmla="*/ 1 h 23"/>
                <a:gd name="T16" fmla="*/ 30 w 30"/>
                <a:gd name="T17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23">
                  <a:moveTo>
                    <a:pt x="30" y="21"/>
                  </a:moveTo>
                  <a:cubicBezTo>
                    <a:pt x="30" y="22"/>
                    <a:pt x="30" y="23"/>
                    <a:pt x="29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Freeform 503"/>
            <p:cNvSpPr>
              <a:spLocks/>
            </p:cNvSpPr>
            <p:nvPr userDrawn="1"/>
          </p:nvSpPr>
          <p:spPr bwMode="auto">
            <a:xfrm>
              <a:off x="10294938" y="5843588"/>
              <a:ext cx="22225" cy="46038"/>
            </a:xfrm>
            <a:custGeom>
              <a:avLst/>
              <a:gdLst>
                <a:gd name="T0" fmla="*/ 7 w 7"/>
                <a:gd name="T1" fmla="*/ 7 h 14"/>
                <a:gd name="T2" fmla="*/ 0 w 7"/>
                <a:gd name="T3" fmla="*/ 0 h 14"/>
                <a:gd name="T4" fmla="*/ 0 w 7"/>
                <a:gd name="T5" fmla="*/ 0 h 14"/>
                <a:gd name="T6" fmla="*/ 0 w 7"/>
                <a:gd name="T7" fmla="*/ 3 h 14"/>
                <a:gd name="T8" fmla="*/ 0 w 7"/>
                <a:gd name="T9" fmla="*/ 3 h 14"/>
                <a:gd name="T10" fmla="*/ 4 w 7"/>
                <a:gd name="T11" fmla="*/ 7 h 14"/>
                <a:gd name="T12" fmla="*/ 0 w 7"/>
                <a:gd name="T13" fmla="*/ 11 h 14"/>
                <a:gd name="T14" fmla="*/ 0 w 7"/>
                <a:gd name="T15" fmla="*/ 11 h 14"/>
                <a:gd name="T16" fmla="*/ 0 w 7"/>
                <a:gd name="T17" fmla="*/ 14 h 14"/>
                <a:gd name="T18" fmla="*/ 0 w 7"/>
                <a:gd name="T19" fmla="*/ 14 h 14"/>
                <a:gd name="T20" fmla="*/ 7 w 7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4">
                  <a:moveTo>
                    <a:pt x="7" y="7"/>
                  </a:moveTo>
                  <a:cubicBezTo>
                    <a:pt x="7" y="3"/>
                    <a:pt x="4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4" y="5"/>
                    <a:pt x="4" y="7"/>
                  </a:cubicBezTo>
                  <a:cubicBezTo>
                    <a:pt x="4" y="9"/>
                    <a:pt x="2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4"/>
                    <a:pt x="7" y="11"/>
                    <a:pt x="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504"/>
            <p:cNvSpPr>
              <a:spLocks/>
            </p:cNvSpPr>
            <p:nvPr userDrawn="1"/>
          </p:nvSpPr>
          <p:spPr bwMode="auto">
            <a:xfrm>
              <a:off x="10294938" y="5853113"/>
              <a:ext cx="12700" cy="2698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4 w 4"/>
                <a:gd name="T5" fmla="*/ 4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7 h 8"/>
                <a:gd name="T12" fmla="*/ 0 w 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2" y="8"/>
                    <a:pt x="4" y="6"/>
                    <a:pt x="4" y="4"/>
                  </a:cubicBezTo>
                  <a:cubicBezTo>
                    <a:pt x="4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BF5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505"/>
            <p:cNvSpPr>
              <a:spLocks/>
            </p:cNvSpPr>
            <p:nvPr userDrawn="1"/>
          </p:nvSpPr>
          <p:spPr bwMode="auto">
            <a:xfrm>
              <a:off x="9817100" y="5835650"/>
              <a:ext cx="153988" cy="266700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6 h 79"/>
                <a:gd name="T6" fmla="*/ 20 w 46"/>
                <a:gd name="T7" fmla="*/ 79 h 79"/>
                <a:gd name="T8" fmla="*/ 20 w 46"/>
                <a:gd name="T9" fmla="*/ 66 h 79"/>
                <a:gd name="T10" fmla="*/ 18 w 46"/>
                <a:gd name="T11" fmla="*/ 65 h 79"/>
                <a:gd name="T12" fmla="*/ 7 w 46"/>
                <a:gd name="T13" fmla="*/ 49 h 79"/>
                <a:gd name="T14" fmla="*/ 7 w 46"/>
                <a:gd name="T15" fmla="*/ 45 h 79"/>
                <a:gd name="T16" fmla="*/ 8 w 46"/>
                <a:gd name="T17" fmla="*/ 45 h 79"/>
                <a:gd name="T18" fmla="*/ 10 w 46"/>
                <a:gd name="T19" fmla="*/ 46 h 79"/>
                <a:gd name="T20" fmla="*/ 20 w 46"/>
                <a:gd name="T21" fmla="*/ 60 h 79"/>
                <a:gd name="T22" fmla="*/ 20 w 46"/>
                <a:gd name="T23" fmla="*/ 47 h 79"/>
                <a:gd name="T24" fmla="*/ 11 w 46"/>
                <a:gd name="T25" fmla="*/ 37 h 79"/>
                <a:gd name="T26" fmla="*/ 12 w 46"/>
                <a:gd name="T27" fmla="*/ 34 h 79"/>
                <a:gd name="T28" fmla="*/ 13 w 46"/>
                <a:gd name="T29" fmla="*/ 33 h 79"/>
                <a:gd name="T30" fmla="*/ 14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6 w 46"/>
                <a:gd name="T39" fmla="*/ 36 h 79"/>
                <a:gd name="T40" fmla="*/ 26 w 46"/>
                <a:gd name="T41" fmla="*/ 41 h 79"/>
                <a:gd name="T42" fmla="*/ 31 w 46"/>
                <a:gd name="T43" fmla="*/ 34 h 79"/>
                <a:gd name="T44" fmla="*/ 33 w 46"/>
                <a:gd name="T45" fmla="*/ 34 h 79"/>
                <a:gd name="T46" fmla="*/ 34 w 46"/>
                <a:gd name="T47" fmla="*/ 34 h 79"/>
                <a:gd name="T48" fmla="*/ 34 w 46"/>
                <a:gd name="T49" fmla="*/ 37 h 79"/>
                <a:gd name="T50" fmla="*/ 26 w 46"/>
                <a:gd name="T51" fmla="*/ 47 h 79"/>
                <a:gd name="T52" fmla="*/ 26 w 46"/>
                <a:gd name="T53" fmla="*/ 59 h 79"/>
                <a:gd name="T54" fmla="*/ 35 w 46"/>
                <a:gd name="T55" fmla="*/ 47 h 79"/>
                <a:gd name="T56" fmla="*/ 38 w 46"/>
                <a:gd name="T57" fmla="*/ 45 h 79"/>
                <a:gd name="T58" fmla="*/ 39 w 46"/>
                <a:gd name="T59" fmla="*/ 46 h 79"/>
                <a:gd name="T60" fmla="*/ 39 w 46"/>
                <a:gd name="T61" fmla="*/ 49 h 79"/>
                <a:gd name="T62" fmla="*/ 27 w 46"/>
                <a:gd name="T63" fmla="*/ 65 h 79"/>
                <a:gd name="T64" fmla="*/ 26 w 46"/>
                <a:gd name="T65" fmla="*/ 66 h 79"/>
                <a:gd name="T66" fmla="*/ 26 w 46"/>
                <a:gd name="T67" fmla="*/ 79 h 79"/>
                <a:gd name="T68" fmla="*/ 46 w 46"/>
                <a:gd name="T69" fmla="*/ 56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8"/>
                    <a:pt x="8" y="78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9" y="66"/>
                    <a:pt x="18" y="65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6" y="47"/>
                    <a:pt x="6" y="46"/>
                    <a:pt x="7" y="45"/>
                  </a:cubicBezTo>
                  <a:cubicBezTo>
                    <a:pt x="7" y="45"/>
                    <a:pt x="7" y="45"/>
                    <a:pt x="8" y="45"/>
                  </a:cubicBezTo>
                  <a:cubicBezTo>
                    <a:pt x="8" y="45"/>
                    <a:pt x="9" y="45"/>
                    <a:pt x="10" y="46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5"/>
                    <a:pt x="12" y="34"/>
                  </a:cubicBezTo>
                  <a:cubicBezTo>
                    <a:pt x="12" y="34"/>
                    <a:pt x="12" y="33"/>
                    <a:pt x="13" y="33"/>
                  </a:cubicBezTo>
                  <a:cubicBezTo>
                    <a:pt x="13" y="33"/>
                    <a:pt x="14" y="34"/>
                    <a:pt x="14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5"/>
                    <a:pt x="21" y="33"/>
                    <a:pt x="23" y="33"/>
                  </a:cubicBezTo>
                  <a:cubicBezTo>
                    <a:pt x="25" y="33"/>
                    <a:pt x="26" y="35"/>
                    <a:pt x="26" y="36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2" y="34"/>
                    <a:pt x="33" y="34"/>
                  </a:cubicBezTo>
                  <a:cubicBezTo>
                    <a:pt x="33" y="34"/>
                    <a:pt x="33" y="34"/>
                    <a:pt x="34" y="34"/>
                  </a:cubicBezTo>
                  <a:cubicBezTo>
                    <a:pt x="35" y="35"/>
                    <a:pt x="35" y="36"/>
                    <a:pt x="34" y="3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7" y="45"/>
                    <a:pt x="38" y="45"/>
                  </a:cubicBezTo>
                  <a:cubicBezTo>
                    <a:pt x="38" y="45"/>
                    <a:pt x="38" y="45"/>
                    <a:pt x="39" y="46"/>
                  </a:cubicBezTo>
                  <a:cubicBezTo>
                    <a:pt x="39" y="46"/>
                    <a:pt x="39" y="48"/>
                    <a:pt x="39" y="49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6" y="66"/>
                    <a:pt x="26" y="6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37" y="78"/>
                    <a:pt x="46" y="68"/>
                    <a:pt x="46" y="56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5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506"/>
            <p:cNvSpPr>
              <a:spLocks noEditPoints="1"/>
            </p:cNvSpPr>
            <p:nvPr userDrawn="1"/>
          </p:nvSpPr>
          <p:spPr bwMode="auto">
            <a:xfrm>
              <a:off x="9883775" y="5946775"/>
              <a:ext cx="20638" cy="276225"/>
            </a:xfrm>
            <a:custGeom>
              <a:avLst/>
              <a:gdLst>
                <a:gd name="T0" fmla="*/ 6 w 6"/>
                <a:gd name="T1" fmla="*/ 14 h 82"/>
                <a:gd name="T2" fmla="*/ 5 w 6"/>
                <a:gd name="T3" fmla="*/ 16 h 82"/>
                <a:gd name="T4" fmla="*/ 4 w 6"/>
                <a:gd name="T5" fmla="*/ 16 h 82"/>
                <a:gd name="T6" fmla="*/ 2 w 6"/>
                <a:gd name="T7" fmla="*/ 16 h 82"/>
                <a:gd name="T8" fmla="*/ 2 w 6"/>
                <a:gd name="T9" fmla="*/ 16 h 82"/>
                <a:gd name="T10" fmla="*/ 0 w 6"/>
                <a:gd name="T11" fmla="*/ 15 h 82"/>
                <a:gd name="T12" fmla="*/ 0 w 6"/>
                <a:gd name="T13" fmla="*/ 14 h 82"/>
                <a:gd name="T14" fmla="*/ 0 w 6"/>
                <a:gd name="T15" fmla="*/ 27 h 82"/>
                <a:gd name="T16" fmla="*/ 2 w 6"/>
                <a:gd name="T17" fmla="*/ 30 h 82"/>
                <a:gd name="T18" fmla="*/ 2 w 6"/>
                <a:gd name="T19" fmla="*/ 33 h 82"/>
                <a:gd name="T20" fmla="*/ 1 w 6"/>
                <a:gd name="T21" fmla="*/ 33 h 82"/>
                <a:gd name="T22" fmla="*/ 0 w 6"/>
                <a:gd name="T23" fmla="*/ 33 h 82"/>
                <a:gd name="T24" fmla="*/ 0 w 6"/>
                <a:gd name="T25" fmla="*/ 46 h 82"/>
                <a:gd name="T26" fmla="*/ 0 w 6"/>
                <a:gd name="T27" fmla="*/ 79 h 82"/>
                <a:gd name="T28" fmla="*/ 3 w 6"/>
                <a:gd name="T29" fmla="*/ 82 h 82"/>
                <a:gd name="T30" fmla="*/ 6 w 6"/>
                <a:gd name="T31" fmla="*/ 79 h 82"/>
                <a:gd name="T32" fmla="*/ 6 w 6"/>
                <a:gd name="T33" fmla="*/ 46 h 82"/>
                <a:gd name="T34" fmla="*/ 6 w 6"/>
                <a:gd name="T35" fmla="*/ 33 h 82"/>
                <a:gd name="T36" fmla="*/ 5 w 6"/>
                <a:gd name="T37" fmla="*/ 34 h 82"/>
                <a:gd name="T38" fmla="*/ 4 w 6"/>
                <a:gd name="T39" fmla="*/ 33 h 82"/>
                <a:gd name="T40" fmla="*/ 4 w 6"/>
                <a:gd name="T41" fmla="*/ 30 h 82"/>
                <a:gd name="T42" fmla="*/ 6 w 6"/>
                <a:gd name="T43" fmla="*/ 26 h 82"/>
                <a:gd name="T44" fmla="*/ 6 w 6"/>
                <a:gd name="T45" fmla="*/ 14 h 82"/>
                <a:gd name="T46" fmla="*/ 3 w 6"/>
                <a:gd name="T47" fmla="*/ 0 h 82"/>
                <a:gd name="T48" fmla="*/ 0 w 6"/>
                <a:gd name="T49" fmla="*/ 3 h 82"/>
                <a:gd name="T50" fmla="*/ 0 w 6"/>
                <a:gd name="T51" fmla="*/ 8 h 82"/>
                <a:gd name="T52" fmla="*/ 3 w 6"/>
                <a:gd name="T53" fmla="*/ 12 h 82"/>
                <a:gd name="T54" fmla="*/ 6 w 6"/>
                <a:gd name="T55" fmla="*/ 8 h 82"/>
                <a:gd name="T56" fmla="*/ 6 w 6"/>
                <a:gd name="T57" fmla="*/ 3 h 82"/>
                <a:gd name="T58" fmla="*/ 3 w 6"/>
                <a:gd name="T5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" h="82">
                  <a:moveTo>
                    <a:pt x="6" y="14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1"/>
                    <a:pt x="2" y="32"/>
                    <a:pt x="2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2"/>
                    <a:pt x="3" y="82"/>
                  </a:cubicBezTo>
                  <a:cubicBezTo>
                    <a:pt x="5" y="82"/>
                    <a:pt x="6" y="80"/>
                    <a:pt x="6" y="79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5" y="34"/>
                    <a:pt x="5" y="34"/>
                  </a:cubicBezTo>
                  <a:cubicBezTo>
                    <a:pt x="4" y="34"/>
                    <a:pt x="4" y="34"/>
                    <a:pt x="4" y="33"/>
                  </a:cubicBezTo>
                  <a:cubicBezTo>
                    <a:pt x="3" y="33"/>
                    <a:pt x="3" y="31"/>
                    <a:pt x="4" y="30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14"/>
                    <a:pt x="6" y="14"/>
                    <a:pt x="6" y="14"/>
                  </a:cubicBezTo>
                  <a:moveTo>
                    <a:pt x="3" y="0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507"/>
            <p:cNvSpPr>
              <a:spLocks/>
            </p:cNvSpPr>
            <p:nvPr userDrawn="1"/>
          </p:nvSpPr>
          <p:spPr bwMode="auto">
            <a:xfrm>
              <a:off x="9890125" y="5951538"/>
              <a:ext cx="44450" cy="49213"/>
            </a:xfrm>
            <a:custGeom>
              <a:avLst/>
              <a:gdLst>
                <a:gd name="T0" fmla="*/ 11 w 13"/>
                <a:gd name="T1" fmla="*/ 0 h 15"/>
                <a:gd name="T2" fmla="*/ 9 w 13"/>
                <a:gd name="T3" fmla="*/ 0 h 15"/>
                <a:gd name="T4" fmla="*/ 4 w 13"/>
                <a:gd name="T5" fmla="*/ 7 h 15"/>
                <a:gd name="T6" fmla="*/ 1 w 13"/>
                <a:gd name="T7" fmla="*/ 11 h 15"/>
                <a:gd name="T8" fmla="*/ 1 w 13"/>
                <a:gd name="T9" fmla="*/ 12 h 15"/>
                <a:gd name="T10" fmla="*/ 1 w 13"/>
                <a:gd name="T11" fmla="*/ 15 h 15"/>
                <a:gd name="T12" fmla="*/ 0 w 13"/>
                <a:gd name="T13" fmla="*/ 15 h 15"/>
                <a:gd name="T14" fmla="*/ 2 w 13"/>
                <a:gd name="T15" fmla="*/ 15 h 15"/>
                <a:gd name="T16" fmla="*/ 3 w 13"/>
                <a:gd name="T17" fmla="*/ 15 h 15"/>
                <a:gd name="T18" fmla="*/ 4 w 13"/>
                <a:gd name="T19" fmla="*/ 13 h 15"/>
                <a:gd name="T20" fmla="*/ 12 w 13"/>
                <a:gd name="T21" fmla="*/ 3 h 15"/>
                <a:gd name="T22" fmla="*/ 12 w 13"/>
                <a:gd name="T23" fmla="*/ 0 h 15"/>
                <a:gd name="T24" fmla="*/ 11 w 13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9" y="0"/>
                    <a:pt x="9" y="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3"/>
                    <a:pt x="2" y="14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2" y="15"/>
                    <a:pt x="3" y="15"/>
                    <a:pt x="3" y="15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3" y="1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508"/>
            <p:cNvSpPr>
              <a:spLocks/>
            </p:cNvSpPr>
            <p:nvPr userDrawn="1"/>
          </p:nvSpPr>
          <p:spPr bwMode="auto">
            <a:xfrm>
              <a:off x="9893300" y="5988050"/>
              <a:ext cx="53975" cy="73025"/>
            </a:xfrm>
            <a:custGeom>
              <a:avLst/>
              <a:gdLst>
                <a:gd name="T0" fmla="*/ 15 w 16"/>
                <a:gd name="T1" fmla="*/ 0 h 22"/>
                <a:gd name="T2" fmla="*/ 12 w 16"/>
                <a:gd name="T3" fmla="*/ 2 h 22"/>
                <a:gd name="T4" fmla="*/ 3 w 16"/>
                <a:gd name="T5" fmla="*/ 14 h 22"/>
                <a:gd name="T6" fmla="*/ 1 w 16"/>
                <a:gd name="T7" fmla="*/ 18 h 22"/>
                <a:gd name="T8" fmla="*/ 1 w 16"/>
                <a:gd name="T9" fmla="*/ 21 h 22"/>
                <a:gd name="T10" fmla="*/ 2 w 16"/>
                <a:gd name="T11" fmla="*/ 22 h 22"/>
                <a:gd name="T12" fmla="*/ 3 w 16"/>
                <a:gd name="T13" fmla="*/ 21 h 22"/>
                <a:gd name="T14" fmla="*/ 4 w 16"/>
                <a:gd name="T15" fmla="*/ 20 h 22"/>
                <a:gd name="T16" fmla="*/ 16 w 16"/>
                <a:gd name="T17" fmla="*/ 4 h 22"/>
                <a:gd name="T18" fmla="*/ 16 w 16"/>
                <a:gd name="T19" fmla="*/ 1 h 22"/>
                <a:gd name="T20" fmla="*/ 15 w 16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2">
                  <a:moveTo>
                    <a:pt x="15" y="0"/>
                  </a:moveTo>
                  <a:cubicBezTo>
                    <a:pt x="14" y="0"/>
                    <a:pt x="13" y="1"/>
                    <a:pt x="12" y="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1"/>
                  </a:cubicBezTo>
                  <a:cubicBezTo>
                    <a:pt x="1" y="22"/>
                    <a:pt x="1" y="22"/>
                    <a:pt x="2" y="22"/>
                  </a:cubicBezTo>
                  <a:cubicBezTo>
                    <a:pt x="2" y="22"/>
                    <a:pt x="3" y="21"/>
                    <a:pt x="3" y="21"/>
                  </a:cubicBezTo>
                  <a:cubicBezTo>
                    <a:pt x="3" y="21"/>
                    <a:pt x="4" y="21"/>
                    <a:pt x="4" y="2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Freeform 509"/>
            <p:cNvSpPr>
              <a:spLocks/>
            </p:cNvSpPr>
            <p:nvPr userDrawn="1"/>
          </p:nvSpPr>
          <p:spPr bwMode="auto">
            <a:xfrm>
              <a:off x="9853613" y="5946775"/>
              <a:ext cx="42863" cy="53975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1 h 16"/>
                <a:gd name="T4" fmla="*/ 0 w 13"/>
                <a:gd name="T5" fmla="*/ 4 h 16"/>
                <a:gd name="T6" fmla="*/ 9 w 13"/>
                <a:gd name="T7" fmla="*/ 14 h 16"/>
                <a:gd name="T8" fmla="*/ 9 w 13"/>
                <a:gd name="T9" fmla="*/ 15 h 16"/>
                <a:gd name="T10" fmla="*/ 11 w 13"/>
                <a:gd name="T11" fmla="*/ 16 h 16"/>
                <a:gd name="T12" fmla="*/ 11 w 13"/>
                <a:gd name="T13" fmla="*/ 16 h 16"/>
                <a:gd name="T14" fmla="*/ 12 w 13"/>
                <a:gd name="T15" fmla="*/ 16 h 16"/>
                <a:gd name="T16" fmla="*/ 12 w 13"/>
                <a:gd name="T17" fmla="*/ 13 h 16"/>
                <a:gd name="T18" fmla="*/ 12 w 13"/>
                <a:gd name="T19" fmla="*/ 12 h 16"/>
                <a:gd name="T20" fmla="*/ 9 w 13"/>
                <a:gd name="T21" fmla="*/ 8 h 16"/>
                <a:gd name="T22" fmla="*/ 3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6"/>
                    <a:pt x="10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510"/>
            <p:cNvSpPr>
              <a:spLocks/>
            </p:cNvSpPr>
            <p:nvPr userDrawn="1"/>
          </p:nvSpPr>
          <p:spPr bwMode="auto">
            <a:xfrm>
              <a:off x="9837738" y="5988050"/>
              <a:ext cx="52388" cy="69850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0 h 21"/>
                <a:gd name="T4" fmla="*/ 1 w 16"/>
                <a:gd name="T5" fmla="*/ 4 h 21"/>
                <a:gd name="T6" fmla="*/ 12 w 16"/>
                <a:gd name="T7" fmla="*/ 20 h 21"/>
                <a:gd name="T8" fmla="*/ 14 w 16"/>
                <a:gd name="T9" fmla="*/ 21 h 21"/>
                <a:gd name="T10" fmla="*/ 15 w 16"/>
                <a:gd name="T11" fmla="*/ 21 h 21"/>
                <a:gd name="T12" fmla="*/ 16 w 16"/>
                <a:gd name="T13" fmla="*/ 21 h 21"/>
                <a:gd name="T14" fmla="*/ 16 w 16"/>
                <a:gd name="T15" fmla="*/ 18 h 21"/>
                <a:gd name="T16" fmla="*/ 14 w 16"/>
                <a:gd name="T17" fmla="*/ 15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5" y="21"/>
                    <a:pt x="15" y="21"/>
                    <a:pt x="16" y="21"/>
                  </a:cubicBezTo>
                  <a:cubicBezTo>
                    <a:pt x="16" y="20"/>
                    <a:pt x="16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511"/>
            <p:cNvSpPr>
              <a:spLocks/>
            </p:cNvSpPr>
            <p:nvPr userDrawn="1"/>
          </p:nvSpPr>
          <p:spPr bwMode="auto">
            <a:xfrm>
              <a:off x="9996488" y="5789613"/>
              <a:ext cx="84138" cy="306388"/>
            </a:xfrm>
            <a:custGeom>
              <a:avLst/>
              <a:gdLst>
                <a:gd name="T0" fmla="*/ 25 w 25"/>
                <a:gd name="T1" fmla="*/ 0 h 91"/>
                <a:gd name="T2" fmla="*/ 24 w 25"/>
                <a:gd name="T3" fmla="*/ 0 h 91"/>
                <a:gd name="T4" fmla="*/ 0 w 25"/>
                <a:gd name="T5" fmla="*/ 23 h 91"/>
                <a:gd name="T6" fmla="*/ 0 w 25"/>
                <a:gd name="T7" fmla="*/ 68 h 91"/>
                <a:gd name="T8" fmla="*/ 21 w 25"/>
                <a:gd name="T9" fmla="*/ 91 h 91"/>
                <a:gd name="T10" fmla="*/ 21 w 25"/>
                <a:gd name="T11" fmla="*/ 72 h 91"/>
                <a:gd name="T12" fmla="*/ 9 w 25"/>
                <a:gd name="T13" fmla="*/ 57 h 91"/>
                <a:gd name="T14" fmla="*/ 10 w 25"/>
                <a:gd name="T15" fmla="*/ 54 h 91"/>
                <a:gd name="T16" fmla="*/ 11 w 25"/>
                <a:gd name="T17" fmla="*/ 53 h 91"/>
                <a:gd name="T18" fmla="*/ 13 w 25"/>
                <a:gd name="T19" fmla="*/ 54 h 91"/>
                <a:gd name="T20" fmla="*/ 21 w 25"/>
                <a:gd name="T21" fmla="*/ 65 h 91"/>
                <a:gd name="T22" fmla="*/ 21 w 25"/>
                <a:gd name="T23" fmla="*/ 58 h 91"/>
                <a:gd name="T24" fmla="*/ 25 w 25"/>
                <a:gd name="T25" fmla="*/ 54 h 91"/>
                <a:gd name="T26" fmla="*/ 25 w 25"/>
                <a:gd name="T27" fmla="*/ 54 h 91"/>
                <a:gd name="T28" fmla="*/ 25 w 25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91">
                  <a:moveTo>
                    <a:pt x="2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80"/>
                    <a:pt x="9" y="90"/>
                    <a:pt x="21" y="91"/>
                  </a:cubicBezTo>
                  <a:cubicBezTo>
                    <a:pt x="21" y="72"/>
                    <a:pt x="21" y="72"/>
                    <a:pt x="21" y="72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6"/>
                    <a:pt x="9" y="54"/>
                    <a:pt x="10" y="54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2" y="53"/>
                    <a:pt x="12" y="54"/>
                    <a:pt x="13" y="54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6"/>
                    <a:pt x="23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D6E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512"/>
            <p:cNvSpPr>
              <a:spLocks/>
            </p:cNvSpPr>
            <p:nvPr userDrawn="1"/>
          </p:nvSpPr>
          <p:spPr bwMode="auto">
            <a:xfrm>
              <a:off x="10080625" y="5789613"/>
              <a:ext cx="84138" cy="306388"/>
            </a:xfrm>
            <a:custGeom>
              <a:avLst/>
              <a:gdLst>
                <a:gd name="T0" fmla="*/ 2 w 25"/>
                <a:gd name="T1" fmla="*/ 0 h 91"/>
                <a:gd name="T2" fmla="*/ 0 w 25"/>
                <a:gd name="T3" fmla="*/ 0 h 91"/>
                <a:gd name="T4" fmla="*/ 0 w 25"/>
                <a:gd name="T5" fmla="*/ 54 h 91"/>
                <a:gd name="T6" fmla="*/ 3 w 25"/>
                <a:gd name="T7" fmla="*/ 58 h 91"/>
                <a:gd name="T8" fmla="*/ 3 w 25"/>
                <a:gd name="T9" fmla="*/ 73 h 91"/>
                <a:gd name="T10" fmla="*/ 13 w 25"/>
                <a:gd name="T11" fmla="*/ 62 h 91"/>
                <a:gd name="T12" fmla="*/ 15 w 25"/>
                <a:gd name="T13" fmla="*/ 62 h 91"/>
                <a:gd name="T14" fmla="*/ 17 w 25"/>
                <a:gd name="T15" fmla="*/ 62 h 91"/>
                <a:gd name="T16" fmla="*/ 17 w 25"/>
                <a:gd name="T17" fmla="*/ 66 h 91"/>
                <a:gd name="T18" fmla="*/ 3 w 25"/>
                <a:gd name="T19" fmla="*/ 81 h 91"/>
                <a:gd name="T20" fmla="*/ 3 w 25"/>
                <a:gd name="T21" fmla="*/ 91 h 91"/>
                <a:gd name="T22" fmla="*/ 25 w 25"/>
                <a:gd name="T23" fmla="*/ 68 h 91"/>
                <a:gd name="T24" fmla="*/ 25 w 25"/>
                <a:gd name="T25" fmla="*/ 23 h 91"/>
                <a:gd name="T26" fmla="*/ 2 w 25"/>
                <a:gd name="T2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9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3" y="56"/>
                    <a:pt x="3" y="58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8" y="63"/>
                    <a:pt x="18" y="65"/>
                    <a:pt x="17" y="66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5" y="90"/>
                    <a:pt x="25" y="80"/>
                    <a:pt x="25" y="68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10"/>
                    <a:pt x="14" y="0"/>
                    <a:pt x="2" y="0"/>
                  </a:cubicBezTo>
                </a:path>
              </a:pathLst>
            </a:custGeom>
            <a:solidFill>
              <a:srgbClr val="B6D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Freeform 513"/>
            <p:cNvSpPr>
              <a:spLocks/>
            </p:cNvSpPr>
            <p:nvPr userDrawn="1"/>
          </p:nvSpPr>
          <p:spPr bwMode="auto">
            <a:xfrm>
              <a:off x="10067925" y="5970588"/>
              <a:ext cx="22225" cy="246063"/>
            </a:xfrm>
            <a:custGeom>
              <a:avLst/>
              <a:gdLst>
                <a:gd name="T0" fmla="*/ 4 w 7"/>
                <a:gd name="T1" fmla="*/ 0 h 73"/>
                <a:gd name="T2" fmla="*/ 0 w 7"/>
                <a:gd name="T3" fmla="*/ 4 h 73"/>
                <a:gd name="T4" fmla="*/ 0 w 7"/>
                <a:gd name="T5" fmla="*/ 11 h 73"/>
                <a:gd name="T6" fmla="*/ 4 w 7"/>
                <a:gd name="T7" fmla="*/ 16 h 73"/>
                <a:gd name="T8" fmla="*/ 3 w 7"/>
                <a:gd name="T9" fmla="*/ 19 h 73"/>
                <a:gd name="T10" fmla="*/ 2 w 7"/>
                <a:gd name="T11" fmla="*/ 20 h 73"/>
                <a:gd name="T12" fmla="*/ 0 w 7"/>
                <a:gd name="T13" fmla="*/ 19 h 73"/>
                <a:gd name="T14" fmla="*/ 0 w 7"/>
                <a:gd name="T15" fmla="*/ 18 h 73"/>
                <a:gd name="T16" fmla="*/ 0 w 7"/>
                <a:gd name="T17" fmla="*/ 37 h 73"/>
                <a:gd name="T18" fmla="*/ 0 w 7"/>
                <a:gd name="T19" fmla="*/ 69 h 73"/>
                <a:gd name="T20" fmla="*/ 4 w 7"/>
                <a:gd name="T21" fmla="*/ 73 h 73"/>
                <a:gd name="T22" fmla="*/ 7 w 7"/>
                <a:gd name="T23" fmla="*/ 69 h 73"/>
                <a:gd name="T24" fmla="*/ 7 w 7"/>
                <a:gd name="T25" fmla="*/ 37 h 73"/>
                <a:gd name="T26" fmla="*/ 7 w 7"/>
                <a:gd name="T27" fmla="*/ 27 h 73"/>
                <a:gd name="T28" fmla="*/ 6 w 7"/>
                <a:gd name="T29" fmla="*/ 28 h 73"/>
                <a:gd name="T30" fmla="*/ 4 w 7"/>
                <a:gd name="T31" fmla="*/ 29 h 73"/>
                <a:gd name="T32" fmla="*/ 3 w 7"/>
                <a:gd name="T33" fmla="*/ 28 h 73"/>
                <a:gd name="T34" fmla="*/ 2 w 7"/>
                <a:gd name="T35" fmla="*/ 25 h 73"/>
                <a:gd name="T36" fmla="*/ 7 w 7"/>
                <a:gd name="T37" fmla="*/ 19 h 73"/>
                <a:gd name="T38" fmla="*/ 7 w 7"/>
                <a:gd name="T39" fmla="*/ 4 h 73"/>
                <a:gd name="T40" fmla="*/ 4 w 7"/>
                <a:gd name="T41" fmla="*/ 0 h 73"/>
                <a:gd name="T42" fmla="*/ 4 w 7"/>
                <a:gd name="T43" fmla="*/ 0 h 73"/>
                <a:gd name="T44" fmla="*/ 4 w 7"/>
                <a:gd name="T4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3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7"/>
                    <a:pt x="4" y="18"/>
                    <a:pt x="3" y="19"/>
                  </a:cubicBezTo>
                  <a:cubicBezTo>
                    <a:pt x="3" y="19"/>
                    <a:pt x="2" y="20"/>
                    <a:pt x="2" y="20"/>
                  </a:cubicBezTo>
                  <a:cubicBezTo>
                    <a:pt x="1" y="20"/>
                    <a:pt x="1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2" y="73"/>
                    <a:pt x="4" y="73"/>
                  </a:cubicBezTo>
                  <a:cubicBezTo>
                    <a:pt x="6" y="73"/>
                    <a:pt x="7" y="71"/>
                    <a:pt x="7" y="6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5" y="29"/>
                    <a:pt x="4" y="29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2" y="28"/>
                    <a:pt x="1" y="26"/>
                    <a:pt x="2" y="2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514"/>
            <p:cNvSpPr>
              <a:spLocks/>
            </p:cNvSpPr>
            <p:nvPr userDrawn="1"/>
          </p:nvSpPr>
          <p:spPr bwMode="auto">
            <a:xfrm>
              <a:off x="10071100" y="5997575"/>
              <a:ext cx="69850" cy="71438"/>
            </a:xfrm>
            <a:custGeom>
              <a:avLst/>
              <a:gdLst>
                <a:gd name="T0" fmla="*/ 18 w 21"/>
                <a:gd name="T1" fmla="*/ 0 h 21"/>
                <a:gd name="T2" fmla="*/ 16 w 21"/>
                <a:gd name="T3" fmla="*/ 0 h 21"/>
                <a:gd name="T4" fmla="*/ 6 w 21"/>
                <a:gd name="T5" fmla="*/ 11 h 21"/>
                <a:gd name="T6" fmla="*/ 1 w 21"/>
                <a:gd name="T7" fmla="*/ 17 h 21"/>
                <a:gd name="T8" fmla="*/ 2 w 21"/>
                <a:gd name="T9" fmla="*/ 20 h 21"/>
                <a:gd name="T10" fmla="*/ 3 w 21"/>
                <a:gd name="T11" fmla="*/ 21 h 21"/>
                <a:gd name="T12" fmla="*/ 5 w 21"/>
                <a:gd name="T13" fmla="*/ 20 h 21"/>
                <a:gd name="T14" fmla="*/ 6 w 21"/>
                <a:gd name="T15" fmla="*/ 19 h 21"/>
                <a:gd name="T16" fmla="*/ 20 w 21"/>
                <a:gd name="T17" fmla="*/ 4 h 21"/>
                <a:gd name="T18" fmla="*/ 20 w 21"/>
                <a:gd name="T19" fmla="*/ 0 h 21"/>
                <a:gd name="T20" fmla="*/ 18 w 21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8" y="0"/>
                  </a:moveTo>
                  <a:cubicBezTo>
                    <a:pt x="17" y="0"/>
                    <a:pt x="17" y="0"/>
                    <a:pt x="1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1"/>
                    <a:pt x="5" y="21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3"/>
                    <a:pt x="21" y="1"/>
                    <a:pt x="20" y="0"/>
                  </a:cubicBezTo>
                  <a:cubicBezTo>
                    <a:pt x="19" y="0"/>
                    <a:pt x="19" y="0"/>
                    <a:pt x="18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515"/>
            <p:cNvSpPr>
              <a:spLocks/>
            </p:cNvSpPr>
            <p:nvPr userDrawn="1"/>
          </p:nvSpPr>
          <p:spPr bwMode="auto">
            <a:xfrm>
              <a:off x="10026650" y="5967413"/>
              <a:ext cx="53975" cy="71438"/>
            </a:xfrm>
            <a:custGeom>
              <a:avLst/>
              <a:gdLst>
                <a:gd name="T0" fmla="*/ 2 w 16"/>
                <a:gd name="T1" fmla="*/ 0 h 21"/>
                <a:gd name="T2" fmla="*/ 1 w 16"/>
                <a:gd name="T3" fmla="*/ 1 h 21"/>
                <a:gd name="T4" fmla="*/ 0 w 16"/>
                <a:gd name="T5" fmla="*/ 4 h 21"/>
                <a:gd name="T6" fmla="*/ 12 w 16"/>
                <a:gd name="T7" fmla="*/ 19 h 21"/>
                <a:gd name="T8" fmla="*/ 12 w 16"/>
                <a:gd name="T9" fmla="*/ 20 h 21"/>
                <a:gd name="T10" fmla="*/ 14 w 16"/>
                <a:gd name="T11" fmla="*/ 21 h 21"/>
                <a:gd name="T12" fmla="*/ 15 w 16"/>
                <a:gd name="T13" fmla="*/ 20 h 21"/>
                <a:gd name="T14" fmla="*/ 16 w 16"/>
                <a:gd name="T15" fmla="*/ 17 h 21"/>
                <a:gd name="T16" fmla="*/ 12 w 16"/>
                <a:gd name="T17" fmla="*/ 12 h 21"/>
                <a:gd name="T18" fmla="*/ 4 w 16"/>
                <a:gd name="T19" fmla="*/ 1 h 21"/>
                <a:gd name="T20" fmla="*/ 2 w 16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1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1"/>
                    <a:pt x="14" y="21"/>
                  </a:cubicBezTo>
                  <a:cubicBezTo>
                    <a:pt x="14" y="21"/>
                    <a:pt x="15" y="20"/>
                    <a:pt x="15" y="20"/>
                  </a:cubicBezTo>
                  <a:cubicBezTo>
                    <a:pt x="16" y="19"/>
                    <a:pt x="16" y="18"/>
                    <a:pt x="16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rgbClr val="AA7B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516"/>
            <p:cNvSpPr>
              <a:spLocks/>
            </p:cNvSpPr>
            <p:nvPr userDrawn="1"/>
          </p:nvSpPr>
          <p:spPr bwMode="auto">
            <a:xfrm>
              <a:off x="11652250" y="5813425"/>
              <a:ext cx="153988" cy="265113"/>
            </a:xfrm>
            <a:custGeom>
              <a:avLst/>
              <a:gdLst>
                <a:gd name="T0" fmla="*/ 23 w 46"/>
                <a:gd name="T1" fmla="*/ 0 h 79"/>
                <a:gd name="T2" fmla="*/ 0 w 46"/>
                <a:gd name="T3" fmla="*/ 24 h 79"/>
                <a:gd name="T4" fmla="*/ 0 w 46"/>
                <a:gd name="T5" fmla="*/ 55 h 79"/>
                <a:gd name="T6" fmla="*/ 20 w 46"/>
                <a:gd name="T7" fmla="*/ 79 h 79"/>
                <a:gd name="T8" fmla="*/ 20 w 46"/>
                <a:gd name="T9" fmla="*/ 66 h 79"/>
                <a:gd name="T10" fmla="*/ 19 w 46"/>
                <a:gd name="T11" fmla="*/ 65 h 79"/>
                <a:gd name="T12" fmla="*/ 7 w 46"/>
                <a:gd name="T13" fmla="*/ 48 h 79"/>
                <a:gd name="T14" fmla="*/ 7 w 46"/>
                <a:gd name="T15" fmla="*/ 45 h 79"/>
                <a:gd name="T16" fmla="*/ 8 w 46"/>
                <a:gd name="T17" fmla="*/ 44 h 79"/>
                <a:gd name="T18" fmla="*/ 10 w 46"/>
                <a:gd name="T19" fmla="*/ 46 h 79"/>
                <a:gd name="T20" fmla="*/ 20 w 46"/>
                <a:gd name="T21" fmla="*/ 59 h 79"/>
                <a:gd name="T22" fmla="*/ 20 w 46"/>
                <a:gd name="T23" fmla="*/ 47 h 79"/>
                <a:gd name="T24" fmla="*/ 12 w 46"/>
                <a:gd name="T25" fmla="*/ 36 h 79"/>
                <a:gd name="T26" fmla="*/ 12 w 46"/>
                <a:gd name="T27" fmla="*/ 33 h 79"/>
                <a:gd name="T28" fmla="*/ 13 w 46"/>
                <a:gd name="T29" fmla="*/ 33 h 79"/>
                <a:gd name="T30" fmla="*/ 15 w 46"/>
                <a:gd name="T31" fmla="*/ 34 h 79"/>
                <a:gd name="T32" fmla="*/ 20 w 46"/>
                <a:gd name="T33" fmla="*/ 41 h 79"/>
                <a:gd name="T34" fmla="*/ 20 w 46"/>
                <a:gd name="T35" fmla="*/ 36 h 79"/>
                <a:gd name="T36" fmla="*/ 23 w 46"/>
                <a:gd name="T37" fmla="*/ 33 h 79"/>
                <a:gd name="T38" fmla="*/ 27 w 46"/>
                <a:gd name="T39" fmla="*/ 36 h 79"/>
                <a:gd name="T40" fmla="*/ 27 w 46"/>
                <a:gd name="T41" fmla="*/ 40 h 79"/>
                <a:gd name="T42" fmla="*/ 31 w 46"/>
                <a:gd name="T43" fmla="*/ 34 h 79"/>
                <a:gd name="T44" fmla="*/ 33 w 46"/>
                <a:gd name="T45" fmla="*/ 33 h 79"/>
                <a:gd name="T46" fmla="*/ 34 w 46"/>
                <a:gd name="T47" fmla="*/ 34 h 79"/>
                <a:gd name="T48" fmla="*/ 34 w 46"/>
                <a:gd name="T49" fmla="*/ 36 h 79"/>
                <a:gd name="T50" fmla="*/ 27 w 46"/>
                <a:gd name="T51" fmla="*/ 47 h 79"/>
                <a:gd name="T52" fmla="*/ 27 w 46"/>
                <a:gd name="T53" fmla="*/ 59 h 79"/>
                <a:gd name="T54" fmla="*/ 36 w 46"/>
                <a:gd name="T55" fmla="*/ 46 h 79"/>
                <a:gd name="T56" fmla="*/ 38 w 46"/>
                <a:gd name="T57" fmla="*/ 45 h 79"/>
                <a:gd name="T58" fmla="*/ 39 w 46"/>
                <a:gd name="T59" fmla="*/ 45 h 79"/>
                <a:gd name="T60" fmla="*/ 39 w 46"/>
                <a:gd name="T61" fmla="*/ 48 h 79"/>
                <a:gd name="T62" fmla="*/ 27 w 46"/>
                <a:gd name="T63" fmla="*/ 65 h 79"/>
                <a:gd name="T64" fmla="*/ 27 w 46"/>
                <a:gd name="T65" fmla="*/ 66 h 79"/>
                <a:gd name="T66" fmla="*/ 27 w 46"/>
                <a:gd name="T67" fmla="*/ 79 h 79"/>
                <a:gd name="T68" fmla="*/ 46 w 46"/>
                <a:gd name="T69" fmla="*/ 55 h 79"/>
                <a:gd name="T70" fmla="*/ 46 w 46"/>
                <a:gd name="T71" fmla="*/ 24 h 79"/>
                <a:gd name="T72" fmla="*/ 23 w 46"/>
                <a:gd name="T7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6" h="79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9" y="77"/>
                    <a:pt x="20" y="79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6" y="47"/>
                    <a:pt x="6" y="45"/>
                    <a:pt x="7" y="45"/>
                  </a:cubicBezTo>
                  <a:cubicBezTo>
                    <a:pt x="7" y="45"/>
                    <a:pt x="8" y="44"/>
                    <a:pt x="8" y="44"/>
                  </a:cubicBezTo>
                  <a:cubicBezTo>
                    <a:pt x="9" y="44"/>
                    <a:pt x="10" y="45"/>
                    <a:pt x="10" y="4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4"/>
                    <a:pt x="12" y="33"/>
                  </a:cubicBezTo>
                  <a:cubicBezTo>
                    <a:pt x="12" y="33"/>
                    <a:pt x="13" y="33"/>
                    <a:pt x="13" y="33"/>
                  </a:cubicBezTo>
                  <a:cubicBezTo>
                    <a:pt x="14" y="33"/>
                    <a:pt x="14" y="33"/>
                    <a:pt x="15" y="34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4"/>
                    <a:pt x="21" y="33"/>
                    <a:pt x="23" y="33"/>
                  </a:cubicBezTo>
                  <a:cubicBezTo>
                    <a:pt x="25" y="33"/>
                    <a:pt x="27" y="34"/>
                    <a:pt x="27" y="36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3"/>
                    <a:pt x="32" y="33"/>
                    <a:pt x="33" y="33"/>
                  </a:cubicBezTo>
                  <a:cubicBezTo>
                    <a:pt x="33" y="33"/>
                    <a:pt x="34" y="33"/>
                    <a:pt x="34" y="34"/>
                  </a:cubicBezTo>
                  <a:cubicBezTo>
                    <a:pt x="35" y="34"/>
                    <a:pt x="35" y="36"/>
                    <a:pt x="34" y="36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5"/>
                    <a:pt x="37" y="45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40" y="46"/>
                    <a:pt x="40" y="47"/>
                    <a:pt x="39" y="4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6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38" y="77"/>
                    <a:pt x="46" y="67"/>
                    <a:pt x="46" y="5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11"/>
                    <a:pt x="36" y="0"/>
                    <a:pt x="23" y="0"/>
                  </a:cubicBezTo>
                </a:path>
              </a:pathLst>
            </a:custGeom>
            <a:solidFill>
              <a:srgbClr val="7DB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517"/>
            <p:cNvSpPr>
              <a:spLocks noEditPoints="1"/>
            </p:cNvSpPr>
            <p:nvPr userDrawn="1"/>
          </p:nvSpPr>
          <p:spPr bwMode="auto">
            <a:xfrm>
              <a:off x="11718925" y="5924550"/>
              <a:ext cx="23813" cy="271463"/>
            </a:xfrm>
            <a:custGeom>
              <a:avLst/>
              <a:gdLst>
                <a:gd name="T0" fmla="*/ 7 w 7"/>
                <a:gd name="T1" fmla="*/ 14 h 81"/>
                <a:gd name="T2" fmla="*/ 5 w 7"/>
                <a:gd name="T3" fmla="*/ 15 h 81"/>
                <a:gd name="T4" fmla="*/ 4 w 7"/>
                <a:gd name="T5" fmla="*/ 16 h 81"/>
                <a:gd name="T6" fmla="*/ 3 w 7"/>
                <a:gd name="T7" fmla="*/ 16 h 81"/>
                <a:gd name="T8" fmla="*/ 2 w 7"/>
                <a:gd name="T9" fmla="*/ 16 h 81"/>
                <a:gd name="T10" fmla="*/ 1 w 7"/>
                <a:gd name="T11" fmla="*/ 15 h 81"/>
                <a:gd name="T12" fmla="*/ 0 w 7"/>
                <a:gd name="T13" fmla="*/ 14 h 81"/>
                <a:gd name="T14" fmla="*/ 0 w 7"/>
                <a:gd name="T15" fmla="*/ 26 h 81"/>
                <a:gd name="T16" fmla="*/ 2 w 7"/>
                <a:gd name="T17" fmla="*/ 29 h 81"/>
                <a:gd name="T18" fmla="*/ 2 w 7"/>
                <a:gd name="T19" fmla="*/ 33 h 81"/>
                <a:gd name="T20" fmla="*/ 1 w 7"/>
                <a:gd name="T21" fmla="*/ 33 h 81"/>
                <a:gd name="T22" fmla="*/ 0 w 7"/>
                <a:gd name="T23" fmla="*/ 33 h 81"/>
                <a:gd name="T24" fmla="*/ 0 w 7"/>
                <a:gd name="T25" fmla="*/ 46 h 81"/>
                <a:gd name="T26" fmla="*/ 0 w 7"/>
                <a:gd name="T27" fmla="*/ 79 h 81"/>
                <a:gd name="T28" fmla="*/ 3 w 7"/>
                <a:gd name="T29" fmla="*/ 81 h 81"/>
                <a:gd name="T30" fmla="*/ 7 w 7"/>
                <a:gd name="T31" fmla="*/ 79 h 81"/>
                <a:gd name="T32" fmla="*/ 7 w 7"/>
                <a:gd name="T33" fmla="*/ 46 h 81"/>
                <a:gd name="T34" fmla="*/ 7 w 7"/>
                <a:gd name="T35" fmla="*/ 33 h 81"/>
                <a:gd name="T36" fmla="*/ 5 w 7"/>
                <a:gd name="T37" fmla="*/ 33 h 81"/>
                <a:gd name="T38" fmla="*/ 4 w 7"/>
                <a:gd name="T39" fmla="*/ 33 h 81"/>
                <a:gd name="T40" fmla="*/ 4 w 7"/>
                <a:gd name="T41" fmla="*/ 29 h 81"/>
                <a:gd name="T42" fmla="*/ 7 w 7"/>
                <a:gd name="T43" fmla="*/ 26 h 81"/>
                <a:gd name="T44" fmla="*/ 7 w 7"/>
                <a:gd name="T45" fmla="*/ 14 h 81"/>
                <a:gd name="T46" fmla="*/ 3 w 7"/>
                <a:gd name="T47" fmla="*/ 0 h 81"/>
                <a:gd name="T48" fmla="*/ 0 w 7"/>
                <a:gd name="T49" fmla="*/ 3 h 81"/>
                <a:gd name="T50" fmla="*/ 0 w 7"/>
                <a:gd name="T51" fmla="*/ 8 h 81"/>
                <a:gd name="T52" fmla="*/ 3 w 7"/>
                <a:gd name="T53" fmla="*/ 12 h 81"/>
                <a:gd name="T54" fmla="*/ 7 w 7"/>
                <a:gd name="T55" fmla="*/ 7 h 81"/>
                <a:gd name="T56" fmla="*/ 7 w 7"/>
                <a:gd name="T57" fmla="*/ 3 h 81"/>
                <a:gd name="T58" fmla="*/ 3 w 7"/>
                <a:gd name="T5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" h="81">
                  <a:moveTo>
                    <a:pt x="7" y="14"/>
                  </a:move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3" y="30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3" y="81"/>
                  </a:cubicBezTo>
                  <a:cubicBezTo>
                    <a:pt x="5" y="81"/>
                    <a:pt x="7" y="80"/>
                    <a:pt x="7" y="79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4" y="33"/>
                    <a:pt x="4" y="33"/>
                  </a:cubicBezTo>
                  <a:cubicBezTo>
                    <a:pt x="3" y="32"/>
                    <a:pt x="3" y="31"/>
                    <a:pt x="4" y="29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518"/>
            <p:cNvSpPr>
              <a:spLocks/>
            </p:cNvSpPr>
            <p:nvPr userDrawn="1"/>
          </p:nvSpPr>
          <p:spPr bwMode="auto">
            <a:xfrm>
              <a:off x="11730038" y="5924550"/>
              <a:ext cx="39688" cy="52388"/>
            </a:xfrm>
            <a:custGeom>
              <a:avLst/>
              <a:gdLst>
                <a:gd name="T0" fmla="*/ 10 w 12"/>
                <a:gd name="T1" fmla="*/ 0 h 16"/>
                <a:gd name="T2" fmla="*/ 8 w 12"/>
                <a:gd name="T3" fmla="*/ 1 h 16"/>
                <a:gd name="T4" fmla="*/ 4 w 12"/>
                <a:gd name="T5" fmla="*/ 7 h 16"/>
                <a:gd name="T6" fmla="*/ 0 w 12"/>
                <a:gd name="T7" fmla="*/ 12 h 16"/>
                <a:gd name="T8" fmla="*/ 1 w 12"/>
                <a:gd name="T9" fmla="*/ 12 h 16"/>
                <a:gd name="T10" fmla="*/ 0 w 12"/>
                <a:gd name="T11" fmla="*/ 15 h 16"/>
                <a:gd name="T12" fmla="*/ 0 w 12"/>
                <a:gd name="T13" fmla="*/ 16 h 16"/>
                <a:gd name="T14" fmla="*/ 1 w 12"/>
                <a:gd name="T15" fmla="*/ 16 h 16"/>
                <a:gd name="T16" fmla="*/ 2 w 12"/>
                <a:gd name="T17" fmla="*/ 15 h 16"/>
                <a:gd name="T18" fmla="*/ 4 w 12"/>
                <a:gd name="T19" fmla="*/ 14 h 16"/>
                <a:gd name="T20" fmla="*/ 11 w 12"/>
                <a:gd name="T21" fmla="*/ 3 h 16"/>
                <a:gd name="T22" fmla="*/ 11 w 12"/>
                <a:gd name="T23" fmla="*/ 1 h 16"/>
                <a:gd name="T24" fmla="*/ 10 w 12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6">
                  <a:moveTo>
                    <a:pt x="10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4"/>
                    <a:pt x="0" y="15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6"/>
                    <a:pt x="1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Freeform 519"/>
            <p:cNvSpPr>
              <a:spLocks/>
            </p:cNvSpPr>
            <p:nvPr userDrawn="1"/>
          </p:nvSpPr>
          <p:spPr bwMode="auto">
            <a:xfrm>
              <a:off x="11730038" y="5964238"/>
              <a:ext cx="55563" cy="71438"/>
            </a:xfrm>
            <a:custGeom>
              <a:avLst/>
              <a:gdLst>
                <a:gd name="T0" fmla="*/ 15 w 17"/>
                <a:gd name="T1" fmla="*/ 0 h 21"/>
                <a:gd name="T2" fmla="*/ 13 w 17"/>
                <a:gd name="T3" fmla="*/ 1 h 21"/>
                <a:gd name="T4" fmla="*/ 4 w 17"/>
                <a:gd name="T5" fmla="*/ 14 h 21"/>
                <a:gd name="T6" fmla="*/ 1 w 17"/>
                <a:gd name="T7" fmla="*/ 17 h 21"/>
                <a:gd name="T8" fmla="*/ 1 w 17"/>
                <a:gd name="T9" fmla="*/ 21 h 21"/>
                <a:gd name="T10" fmla="*/ 2 w 17"/>
                <a:gd name="T11" fmla="*/ 21 h 21"/>
                <a:gd name="T12" fmla="*/ 4 w 17"/>
                <a:gd name="T13" fmla="*/ 21 h 21"/>
                <a:gd name="T14" fmla="*/ 4 w 17"/>
                <a:gd name="T15" fmla="*/ 20 h 21"/>
                <a:gd name="T16" fmla="*/ 16 w 17"/>
                <a:gd name="T17" fmla="*/ 3 h 21"/>
                <a:gd name="T18" fmla="*/ 16 w 17"/>
                <a:gd name="T19" fmla="*/ 0 h 21"/>
                <a:gd name="T20" fmla="*/ 15 w 17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1">
                  <a:moveTo>
                    <a:pt x="15" y="0"/>
                  </a:moveTo>
                  <a:cubicBezTo>
                    <a:pt x="14" y="0"/>
                    <a:pt x="13" y="0"/>
                    <a:pt x="13" y="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9"/>
                    <a:pt x="0" y="20"/>
                    <a:pt x="1" y="21"/>
                  </a:cubicBezTo>
                  <a:cubicBezTo>
                    <a:pt x="1" y="21"/>
                    <a:pt x="2" y="21"/>
                    <a:pt x="2" y="21"/>
                  </a:cubicBezTo>
                  <a:cubicBezTo>
                    <a:pt x="2" y="21"/>
                    <a:pt x="3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6" y="0"/>
                    <a:pt x="15" y="0"/>
                    <a:pt x="15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520"/>
            <p:cNvSpPr>
              <a:spLocks/>
            </p:cNvSpPr>
            <p:nvPr userDrawn="1"/>
          </p:nvSpPr>
          <p:spPr bwMode="auto">
            <a:xfrm>
              <a:off x="11688763" y="5924550"/>
              <a:ext cx="44450" cy="52388"/>
            </a:xfrm>
            <a:custGeom>
              <a:avLst/>
              <a:gdLst>
                <a:gd name="T0" fmla="*/ 2 w 13"/>
                <a:gd name="T1" fmla="*/ 0 h 16"/>
                <a:gd name="T2" fmla="*/ 1 w 13"/>
                <a:gd name="T3" fmla="*/ 0 h 16"/>
                <a:gd name="T4" fmla="*/ 1 w 13"/>
                <a:gd name="T5" fmla="*/ 3 h 16"/>
                <a:gd name="T6" fmla="*/ 9 w 13"/>
                <a:gd name="T7" fmla="*/ 14 h 16"/>
                <a:gd name="T8" fmla="*/ 10 w 13"/>
                <a:gd name="T9" fmla="*/ 15 h 16"/>
                <a:gd name="T10" fmla="*/ 11 w 13"/>
                <a:gd name="T11" fmla="*/ 16 h 16"/>
                <a:gd name="T12" fmla="*/ 12 w 13"/>
                <a:gd name="T13" fmla="*/ 16 h 16"/>
                <a:gd name="T14" fmla="*/ 12 w 13"/>
                <a:gd name="T15" fmla="*/ 15 h 16"/>
                <a:gd name="T16" fmla="*/ 13 w 13"/>
                <a:gd name="T17" fmla="*/ 12 h 16"/>
                <a:gd name="T18" fmla="*/ 12 w 13"/>
                <a:gd name="T19" fmla="*/ 12 h 16"/>
                <a:gd name="T20" fmla="*/ 9 w 13"/>
                <a:gd name="T21" fmla="*/ 8 h 16"/>
                <a:gd name="T22" fmla="*/ 4 w 13"/>
                <a:gd name="T23" fmla="*/ 1 h 16"/>
                <a:gd name="T24" fmla="*/ 2 w 13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6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6"/>
                    <a:pt x="11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3"/>
                    <a:pt x="13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521"/>
            <p:cNvSpPr>
              <a:spLocks/>
            </p:cNvSpPr>
            <p:nvPr userDrawn="1"/>
          </p:nvSpPr>
          <p:spPr bwMode="auto">
            <a:xfrm>
              <a:off x="11672888" y="5961063"/>
              <a:ext cx="57150" cy="74613"/>
            </a:xfrm>
            <a:custGeom>
              <a:avLst/>
              <a:gdLst>
                <a:gd name="T0" fmla="*/ 2 w 17"/>
                <a:gd name="T1" fmla="*/ 0 h 22"/>
                <a:gd name="T2" fmla="*/ 1 w 17"/>
                <a:gd name="T3" fmla="*/ 1 h 22"/>
                <a:gd name="T4" fmla="*/ 1 w 17"/>
                <a:gd name="T5" fmla="*/ 4 h 22"/>
                <a:gd name="T6" fmla="*/ 13 w 17"/>
                <a:gd name="T7" fmla="*/ 21 h 22"/>
                <a:gd name="T8" fmla="*/ 14 w 17"/>
                <a:gd name="T9" fmla="*/ 22 h 22"/>
                <a:gd name="T10" fmla="*/ 15 w 17"/>
                <a:gd name="T11" fmla="*/ 22 h 22"/>
                <a:gd name="T12" fmla="*/ 16 w 17"/>
                <a:gd name="T13" fmla="*/ 22 h 22"/>
                <a:gd name="T14" fmla="*/ 16 w 17"/>
                <a:gd name="T15" fmla="*/ 18 h 22"/>
                <a:gd name="T16" fmla="*/ 14 w 17"/>
                <a:gd name="T17" fmla="*/ 15 h 22"/>
                <a:gd name="T18" fmla="*/ 4 w 17"/>
                <a:gd name="T19" fmla="*/ 2 h 22"/>
                <a:gd name="T20" fmla="*/ 2 w 17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2"/>
                  </a:cubicBezTo>
                  <a:cubicBezTo>
                    <a:pt x="17" y="21"/>
                    <a:pt x="17" y="19"/>
                    <a:pt x="16" y="18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AB86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85" name="그룹 284"/>
          <p:cNvGrpSpPr/>
          <p:nvPr userDrawn="1"/>
        </p:nvGrpSpPr>
        <p:grpSpPr>
          <a:xfrm>
            <a:off x="1211023" y="5527675"/>
            <a:ext cx="1967152" cy="679451"/>
            <a:chOff x="733425" y="5146675"/>
            <a:chExt cx="3070226" cy="1060451"/>
          </a:xfrm>
        </p:grpSpPr>
        <p:grpSp>
          <p:nvGrpSpPr>
            <p:cNvPr id="286" name="Group 364"/>
            <p:cNvGrpSpPr>
              <a:grpSpLocks/>
            </p:cNvGrpSpPr>
            <p:nvPr userDrawn="1"/>
          </p:nvGrpSpPr>
          <p:grpSpPr bwMode="auto">
            <a:xfrm>
              <a:off x="733425" y="5146675"/>
              <a:ext cx="2789238" cy="1060450"/>
              <a:chOff x="462" y="3242"/>
              <a:chExt cx="1757" cy="668"/>
            </a:xfrm>
          </p:grpSpPr>
          <p:sp>
            <p:nvSpPr>
              <p:cNvPr id="407" name="Freeform 164"/>
              <p:cNvSpPr>
                <a:spLocks noEditPoints="1"/>
              </p:cNvSpPr>
              <p:nvPr userDrawn="1"/>
            </p:nvSpPr>
            <p:spPr bwMode="auto">
              <a:xfrm>
                <a:off x="1567" y="3484"/>
                <a:ext cx="652" cy="426"/>
              </a:xfrm>
              <a:custGeom>
                <a:avLst/>
                <a:gdLst>
                  <a:gd name="T0" fmla="*/ 267 w 310"/>
                  <a:gd name="T1" fmla="*/ 124 h 201"/>
                  <a:gd name="T2" fmla="*/ 267 w 310"/>
                  <a:gd name="T3" fmla="*/ 201 h 201"/>
                  <a:gd name="T4" fmla="*/ 151 w 310"/>
                  <a:gd name="T5" fmla="*/ 201 h 201"/>
                  <a:gd name="T6" fmla="*/ 143 w 310"/>
                  <a:gd name="T7" fmla="*/ 199 h 201"/>
                  <a:gd name="T8" fmla="*/ 135 w 310"/>
                  <a:gd name="T9" fmla="*/ 200 h 201"/>
                  <a:gd name="T10" fmla="*/ 0 w 310"/>
                  <a:gd name="T11" fmla="*/ 200 h 201"/>
                  <a:gd name="T12" fmla="*/ 6 w 310"/>
                  <a:gd name="T13" fmla="*/ 201 h 201"/>
                  <a:gd name="T14" fmla="*/ 158 w 310"/>
                  <a:gd name="T15" fmla="*/ 201 h 201"/>
                  <a:gd name="T16" fmla="*/ 309 w 310"/>
                  <a:gd name="T17" fmla="*/ 201 h 201"/>
                  <a:gd name="T18" fmla="*/ 310 w 310"/>
                  <a:gd name="T19" fmla="*/ 201 h 201"/>
                  <a:gd name="T20" fmla="*/ 267 w 310"/>
                  <a:gd name="T21" fmla="*/ 201 h 201"/>
                  <a:gd name="T22" fmla="*/ 267 w 310"/>
                  <a:gd name="T23" fmla="*/ 124 h 201"/>
                  <a:gd name="T24" fmla="*/ 158 w 310"/>
                  <a:gd name="T25" fmla="*/ 0 h 201"/>
                  <a:gd name="T26" fmla="*/ 147 w 310"/>
                  <a:gd name="T27" fmla="*/ 5 h 201"/>
                  <a:gd name="T28" fmla="*/ 81 w 310"/>
                  <a:gd name="T29" fmla="*/ 85 h 201"/>
                  <a:gd name="T30" fmla="*/ 149 w 310"/>
                  <a:gd name="T31" fmla="*/ 180 h 201"/>
                  <a:gd name="T32" fmla="*/ 150 w 310"/>
                  <a:gd name="T33" fmla="*/ 182 h 201"/>
                  <a:gd name="T34" fmla="*/ 224 w 310"/>
                  <a:gd name="T35" fmla="*/ 93 h 201"/>
                  <a:gd name="T36" fmla="*/ 224 w 310"/>
                  <a:gd name="T37" fmla="*/ 93 h 201"/>
                  <a:gd name="T38" fmla="*/ 232 w 310"/>
                  <a:gd name="T39" fmla="*/ 83 h 201"/>
                  <a:gd name="T40" fmla="*/ 168 w 310"/>
                  <a:gd name="T41" fmla="*/ 5 h 201"/>
                  <a:gd name="T42" fmla="*/ 158 w 310"/>
                  <a:gd name="T43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10" h="201">
                    <a:moveTo>
                      <a:pt x="267" y="124"/>
                    </a:moveTo>
                    <a:cubicBezTo>
                      <a:pt x="267" y="201"/>
                      <a:pt x="267" y="201"/>
                      <a:pt x="267" y="201"/>
                    </a:cubicBezTo>
                    <a:cubicBezTo>
                      <a:pt x="151" y="201"/>
                      <a:pt x="151" y="201"/>
                      <a:pt x="151" y="201"/>
                    </a:cubicBezTo>
                    <a:cubicBezTo>
                      <a:pt x="148" y="201"/>
                      <a:pt x="145" y="200"/>
                      <a:pt x="143" y="199"/>
                    </a:cubicBezTo>
                    <a:cubicBezTo>
                      <a:pt x="141" y="199"/>
                      <a:pt x="138" y="200"/>
                      <a:pt x="135" y="20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1" y="200"/>
                      <a:pt x="4" y="201"/>
                      <a:pt x="6" y="201"/>
                    </a:cubicBezTo>
                    <a:cubicBezTo>
                      <a:pt x="158" y="201"/>
                      <a:pt x="158" y="201"/>
                      <a:pt x="158" y="201"/>
                    </a:cubicBezTo>
                    <a:cubicBezTo>
                      <a:pt x="309" y="201"/>
                      <a:pt x="309" y="201"/>
                      <a:pt x="309" y="201"/>
                    </a:cubicBezTo>
                    <a:cubicBezTo>
                      <a:pt x="310" y="201"/>
                      <a:pt x="310" y="201"/>
                      <a:pt x="310" y="201"/>
                    </a:cubicBezTo>
                    <a:cubicBezTo>
                      <a:pt x="267" y="201"/>
                      <a:pt x="267" y="201"/>
                      <a:pt x="267" y="201"/>
                    </a:cubicBezTo>
                    <a:cubicBezTo>
                      <a:pt x="267" y="124"/>
                      <a:pt x="267" y="124"/>
                      <a:pt x="267" y="124"/>
                    </a:cubicBezTo>
                    <a:moveTo>
                      <a:pt x="158" y="0"/>
                    </a:moveTo>
                    <a:cubicBezTo>
                      <a:pt x="154" y="0"/>
                      <a:pt x="150" y="2"/>
                      <a:pt x="147" y="5"/>
                    </a:cubicBezTo>
                    <a:cubicBezTo>
                      <a:pt x="81" y="85"/>
                      <a:pt x="81" y="85"/>
                      <a:pt x="81" y="85"/>
                    </a:cubicBezTo>
                    <a:cubicBezTo>
                      <a:pt x="149" y="180"/>
                      <a:pt x="149" y="180"/>
                      <a:pt x="149" y="180"/>
                    </a:cubicBezTo>
                    <a:cubicBezTo>
                      <a:pt x="150" y="181"/>
                      <a:pt x="150" y="182"/>
                      <a:pt x="150" y="182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24" y="93"/>
                      <a:pt x="227" y="89"/>
                      <a:pt x="232" y="83"/>
                    </a:cubicBezTo>
                    <a:cubicBezTo>
                      <a:pt x="168" y="5"/>
                      <a:pt x="168" y="5"/>
                      <a:pt x="168" y="5"/>
                    </a:cubicBezTo>
                    <a:cubicBezTo>
                      <a:pt x="165" y="2"/>
                      <a:pt x="161" y="0"/>
                      <a:pt x="158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8" name="Freeform 165"/>
              <p:cNvSpPr>
                <a:spLocks/>
              </p:cNvSpPr>
              <p:nvPr userDrawn="1"/>
            </p:nvSpPr>
            <p:spPr bwMode="auto">
              <a:xfrm>
                <a:off x="945" y="3376"/>
                <a:ext cx="282" cy="360"/>
              </a:xfrm>
              <a:custGeom>
                <a:avLst/>
                <a:gdLst>
                  <a:gd name="T0" fmla="*/ 85 w 134"/>
                  <a:gd name="T1" fmla="*/ 0 h 170"/>
                  <a:gd name="T2" fmla="*/ 73 w 134"/>
                  <a:gd name="T3" fmla="*/ 6 h 170"/>
                  <a:gd name="T4" fmla="*/ 0 w 134"/>
                  <a:gd name="T5" fmla="*/ 100 h 170"/>
                  <a:gd name="T6" fmla="*/ 50 w 134"/>
                  <a:gd name="T7" fmla="*/ 170 h 170"/>
                  <a:gd name="T8" fmla="*/ 134 w 134"/>
                  <a:gd name="T9" fmla="*/ 54 h 170"/>
                  <a:gd name="T10" fmla="*/ 96 w 134"/>
                  <a:gd name="T11" fmla="*/ 6 h 170"/>
                  <a:gd name="T12" fmla="*/ 85 w 134"/>
                  <a:gd name="T1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0">
                    <a:moveTo>
                      <a:pt x="85" y="0"/>
                    </a:moveTo>
                    <a:cubicBezTo>
                      <a:pt x="80" y="0"/>
                      <a:pt x="76" y="2"/>
                      <a:pt x="73" y="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134" y="54"/>
                      <a:pt x="134" y="54"/>
                      <a:pt x="134" y="54"/>
                    </a:cubicBezTo>
                    <a:cubicBezTo>
                      <a:pt x="96" y="6"/>
                      <a:pt x="96" y="6"/>
                      <a:pt x="96" y="6"/>
                    </a:cubicBezTo>
                    <a:cubicBezTo>
                      <a:pt x="93" y="2"/>
                      <a:pt x="89" y="0"/>
                      <a:pt x="85" y="0"/>
                    </a:cubicBezTo>
                  </a:path>
                </a:pathLst>
              </a:custGeom>
              <a:solidFill>
                <a:srgbClr val="8AAE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09" name="Freeform 166"/>
              <p:cNvSpPr>
                <a:spLocks noEditPoints="1"/>
              </p:cNvSpPr>
              <p:nvPr userDrawn="1"/>
            </p:nvSpPr>
            <p:spPr bwMode="auto">
              <a:xfrm>
                <a:off x="1050" y="3242"/>
                <a:ext cx="370" cy="665"/>
              </a:xfrm>
              <a:custGeom>
                <a:avLst/>
                <a:gdLst>
                  <a:gd name="T0" fmla="*/ 151 w 176"/>
                  <a:gd name="T1" fmla="*/ 94 h 314"/>
                  <a:gd name="T2" fmla="*/ 150 w 176"/>
                  <a:gd name="T3" fmla="*/ 95 h 314"/>
                  <a:gd name="T4" fmla="*/ 128 w 176"/>
                  <a:gd name="T5" fmla="*/ 126 h 314"/>
                  <a:gd name="T6" fmla="*/ 125 w 176"/>
                  <a:gd name="T7" fmla="*/ 127 h 314"/>
                  <a:gd name="T8" fmla="*/ 123 w 176"/>
                  <a:gd name="T9" fmla="*/ 126 h 314"/>
                  <a:gd name="T10" fmla="*/ 100 w 176"/>
                  <a:gd name="T11" fmla="*/ 95 h 314"/>
                  <a:gd name="T12" fmla="*/ 100 w 176"/>
                  <a:gd name="T13" fmla="*/ 95 h 314"/>
                  <a:gd name="T14" fmla="*/ 100 w 176"/>
                  <a:gd name="T15" fmla="*/ 94 h 314"/>
                  <a:gd name="T16" fmla="*/ 84 w 176"/>
                  <a:gd name="T17" fmla="*/ 117 h 314"/>
                  <a:gd name="T18" fmla="*/ 0 w 176"/>
                  <a:gd name="T19" fmla="*/ 233 h 314"/>
                  <a:gd name="T20" fmla="*/ 48 w 176"/>
                  <a:gd name="T21" fmla="*/ 300 h 314"/>
                  <a:gd name="T22" fmla="*/ 51 w 176"/>
                  <a:gd name="T23" fmla="*/ 307 h 314"/>
                  <a:gd name="T24" fmla="*/ 47 w 176"/>
                  <a:gd name="T25" fmla="*/ 313 h 314"/>
                  <a:gd name="T26" fmla="*/ 47 w 176"/>
                  <a:gd name="T27" fmla="*/ 313 h 314"/>
                  <a:gd name="T28" fmla="*/ 45 w 176"/>
                  <a:gd name="T29" fmla="*/ 313 h 314"/>
                  <a:gd name="T30" fmla="*/ 42 w 176"/>
                  <a:gd name="T31" fmla="*/ 314 h 314"/>
                  <a:gd name="T32" fmla="*/ 176 w 176"/>
                  <a:gd name="T33" fmla="*/ 314 h 314"/>
                  <a:gd name="T34" fmla="*/ 176 w 176"/>
                  <a:gd name="T35" fmla="*/ 127 h 314"/>
                  <a:gd name="T36" fmla="*/ 175 w 176"/>
                  <a:gd name="T37" fmla="*/ 126 h 314"/>
                  <a:gd name="T38" fmla="*/ 152 w 176"/>
                  <a:gd name="T39" fmla="*/ 95 h 314"/>
                  <a:gd name="T40" fmla="*/ 151 w 176"/>
                  <a:gd name="T41" fmla="*/ 94 h 314"/>
                  <a:gd name="T42" fmla="*/ 176 w 176"/>
                  <a:gd name="T43" fmla="*/ 0 h 314"/>
                  <a:gd name="T44" fmla="*/ 163 w 176"/>
                  <a:gd name="T45" fmla="*/ 7 h 314"/>
                  <a:gd name="T46" fmla="*/ 176 w 176"/>
                  <a:gd name="T47" fmla="*/ 1 h 314"/>
                  <a:gd name="T48" fmla="*/ 176 w 176"/>
                  <a:gd name="T49" fmla="*/ 0 h 314"/>
                  <a:gd name="T50" fmla="*/ 176 w 176"/>
                  <a:gd name="T51" fmla="*/ 0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6" h="314">
                    <a:moveTo>
                      <a:pt x="151" y="94"/>
                    </a:moveTo>
                    <a:cubicBezTo>
                      <a:pt x="151" y="94"/>
                      <a:pt x="150" y="94"/>
                      <a:pt x="150" y="95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7" y="127"/>
                      <a:pt x="126" y="127"/>
                      <a:pt x="125" y="127"/>
                    </a:cubicBezTo>
                    <a:cubicBezTo>
                      <a:pt x="124" y="127"/>
                      <a:pt x="123" y="127"/>
                      <a:pt x="123" y="126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5"/>
                      <a:pt x="100" y="95"/>
                      <a:pt x="100" y="95"/>
                    </a:cubicBezTo>
                    <a:cubicBezTo>
                      <a:pt x="100" y="94"/>
                      <a:pt x="100" y="94"/>
                      <a:pt x="100" y="94"/>
                    </a:cubicBezTo>
                    <a:cubicBezTo>
                      <a:pt x="84" y="117"/>
                      <a:pt x="84" y="117"/>
                      <a:pt x="84" y="117"/>
                    </a:cubicBezTo>
                    <a:cubicBezTo>
                      <a:pt x="0" y="233"/>
                      <a:pt x="0" y="233"/>
                      <a:pt x="0" y="233"/>
                    </a:cubicBezTo>
                    <a:cubicBezTo>
                      <a:pt x="48" y="300"/>
                      <a:pt x="48" y="300"/>
                      <a:pt x="48" y="300"/>
                    </a:cubicBezTo>
                    <a:cubicBezTo>
                      <a:pt x="50" y="302"/>
                      <a:pt x="51" y="305"/>
                      <a:pt x="51" y="307"/>
                    </a:cubicBezTo>
                    <a:cubicBezTo>
                      <a:pt x="51" y="309"/>
                      <a:pt x="50" y="312"/>
                      <a:pt x="47" y="313"/>
                    </a:cubicBezTo>
                    <a:cubicBezTo>
                      <a:pt x="47" y="313"/>
                      <a:pt x="47" y="313"/>
                      <a:pt x="47" y="313"/>
                    </a:cubicBezTo>
                    <a:cubicBezTo>
                      <a:pt x="46" y="313"/>
                      <a:pt x="46" y="313"/>
                      <a:pt x="45" y="313"/>
                    </a:cubicBezTo>
                    <a:cubicBezTo>
                      <a:pt x="44" y="313"/>
                      <a:pt x="43" y="314"/>
                      <a:pt x="42" y="314"/>
                    </a:cubicBezTo>
                    <a:cubicBezTo>
                      <a:pt x="176" y="314"/>
                      <a:pt x="176" y="314"/>
                      <a:pt x="176" y="314"/>
                    </a:cubicBezTo>
                    <a:cubicBezTo>
                      <a:pt x="176" y="127"/>
                      <a:pt x="176" y="127"/>
                      <a:pt x="176" y="127"/>
                    </a:cubicBezTo>
                    <a:cubicBezTo>
                      <a:pt x="175" y="127"/>
                      <a:pt x="175" y="126"/>
                      <a:pt x="175" y="12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52" y="95"/>
                      <a:pt x="152" y="94"/>
                      <a:pt x="151" y="94"/>
                    </a:cubicBezTo>
                    <a:moveTo>
                      <a:pt x="176" y="0"/>
                    </a:moveTo>
                    <a:cubicBezTo>
                      <a:pt x="171" y="0"/>
                      <a:pt x="167" y="3"/>
                      <a:pt x="163" y="7"/>
                    </a:cubicBezTo>
                    <a:cubicBezTo>
                      <a:pt x="167" y="3"/>
                      <a:pt x="171" y="1"/>
                      <a:pt x="176" y="1"/>
                    </a:cubicBezTo>
                    <a:cubicBezTo>
                      <a:pt x="176" y="0"/>
                      <a:pt x="176" y="0"/>
                      <a:pt x="176" y="0"/>
                    </a:cubicBezTo>
                    <a:cubicBezTo>
                      <a:pt x="176" y="0"/>
                      <a:pt x="176" y="0"/>
                      <a:pt x="17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0" name="Freeform 167"/>
              <p:cNvSpPr>
                <a:spLocks noEditPoints="1"/>
              </p:cNvSpPr>
              <p:nvPr userDrawn="1"/>
            </p:nvSpPr>
            <p:spPr bwMode="auto">
              <a:xfrm>
                <a:off x="1420" y="3242"/>
                <a:ext cx="463" cy="665"/>
              </a:xfrm>
              <a:custGeom>
                <a:avLst/>
                <a:gdLst>
                  <a:gd name="T0" fmla="*/ 16 w 220"/>
                  <a:gd name="T1" fmla="*/ 312 h 314"/>
                  <a:gd name="T2" fmla="*/ 75 w 220"/>
                  <a:gd name="T3" fmla="*/ 294 h 314"/>
                  <a:gd name="T4" fmla="*/ 57 w 220"/>
                  <a:gd name="T5" fmla="*/ 302 h 314"/>
                  <a:gd name="T6" fmla="*/ 95 w 220"/>
                  <a:gd name="T7" fmla="*/ 312 h 314"/>
                  <a:gd name="T8" fmla="*/ 154 w 220"/>
                  <a:gd name="T9" fmla="*/ 294 h 314"/>
                  <a:gd name="T10" fmla="*/ 136 w 220"/>
                  <a:gd name="T11" fmla="*/ 302 h 314"/>
                  <a:gd name="T12" fmla="*/ 174 w 220"/>
                  <a:gd name="T13" fmla="*/ 312 h 314"/>
                  <a:gd name="T14" fmla="*/ 201 w 220"/>
                  <a:gd name="T15" fmla="*/ 270 h 314"/>
                  <a:gd name="T16" fmla="*/ 19 w 220"/>
                  <a:gd name="T17" fmla="*/ 283 h 314"/>
                  <a:gd name="T18" fmla="*/ 57 w 220"/>
                  <a:gd name="T19" fmla="*/ 273 h 314"/>
                  <a:gd name="T20" fmla="*/ 43 w 220"/>
                  <a:gd name="T21" fmla="*/ 267 h 314"/>
                  <a:gd name="T22" fmla="*/ 98 w 220"/>
                  <a:gd name="T23" fmla="*/ 283 h 314"/>
                  <a:gd name="T24" fmla="*/ 136 w 220"/>
                  <a:gd name="T25" fmla="*/ 273 h 314"/>
                  <a:gd name="T26" fmla="*/ 122 w 220"/>
                  <a:gd name="T27" fmla="*/ 267 h 314"/>
                  <a:gd name="T28" fmla="*/ 178 w 220"/>
                  <a:gd name="T29" fmla="*/ 283 h 314"/>
                  <a:gd name="T30" fmla="*/ 174 w 220"/>
                  <a:gd name="T31" fmla="*/ 254 h 314"/>
                  <a:gd name="T32" fmla="*/ 182 w 220"/>
                  <a:gd name="T33" fmla="*/ 244 h 314"/>
                  <a:gd name="T34" fmla="*/ 174 w 220"/>
                  <a:gd name="T35" fmla="*/ 254 h 314"/>
                  <a:gd name="T36" fmla="*/ 16 w 220"/>
                  <a:gd name="T37" fmla="*/ 254 h 314"/>
                  <a:gd name="T38" fmla="*/ 75 w 220"/>
                  <a:gd name="T39" fmla="*/ 236 h 314"/>
                  <a:gd name="T40" fmla="*/ 57 w 220"/>
                  <a:gd name="T41" fmla="*/ 244 h 314"/>
                  <a:gd name="T42" fmla="*/ 95 w 220"/>
                  <a:gd name="T43" fmla="*/ 254 h 314"/>
                  <a:gd name="T44" fmla="*/ 154 w 220"/>
                  <a:gd name="T45" fmla="*/ 236 h 314"/>
                  <a:gd name="T46" fmla="*/ 136 w 220"/>
                  <a:gd name="T47" fmla="*/ 244 h 314"/>
                  <a:gd name="T48" fmla="*/ 18 w 220"/>
                  <a:gd name="T49" fmla="*/ 215 h 314"/>
                  <a:gd name="T50" fmla="*/ 3 w 220"/>
                  <a:gd name="T51" fmla="*/ 209 h 314"/>
                  <a:gd name="T52" fmla="*/ 59 w 220"/>
                  <a:gd name="T53" fmla="*/ 225 h 314"/>
                  <a:gd name="T54" fmla="*/ 97 w 220"/>
                  <a:gd name="T55" fmla="*/ 215 h 314"/>
                  <a:gd name="T56" fmla="*/ 82 w 220"/>
                  <a:gd name="T57" fmla="*/ 209 h 314"/>
                  <a:gd name="T58" fmla="*/ 138 w 220"/>
                  <a:gd name="T59" fmla="*/ 225 h 314"/>
                  <a:gd name="T60" fmla="*/ 135 w 220"/>
                  <a:gd name="T61" fmla="*/ 196 h 314"/>
                  <a:gd name="T62" fmla="*/ 141 w 220"/>
                  <a:gd name="T63" fmla="*/ 186 h 314"/>
                  <a:gd name="T64" fmla="*/ 135 w 220"/>
                  <a:gd name="T65" fmla="*/ 196 h 314"/>
                  <a:gd name="T66" fmla="*/ 16 w 220"/>
                  <a:gd name="T67" fmla="*/ 196 h 314"/>
                  <a:gd name="T68" fmla="*/ 75 w 220"/>
                  <a:gd name="T69" fmla="*/ 178 h 314"/>
                  <a:gd name="T70" fmla="*/ 57 w 220"/>
                  <a:gd name="T71" fmla="*/ 186 h 314"/>
                  <a:gd name="T72" fmla="*/ 95 w 220"/>
                  <a:gd name="T73" fmla="*/ 196 h 314"/>
                  <a:gd name="T74" fmla="*/ 114 w 220"/>
                  <a:gd name="T75" fmla="*/ 149 h 314"/>
                  <a:gd name="T76" fmla="*/ 82 w 220"/>
                  <a:gd name="T77" fmla="*/ 151 h 314"/>
                  <a:gd name="T78" fmla="*/ 19 w 220"/>
                  <a:gd name="T79" fmla="*/ 167 h 314"/>
                  <a:gd name="T80" fmla="*/ 57 w 220"/>
                  <a:gd name="T81" fmla="*/ 156 h 314"/>
                  <a:gd name="T82" fmla="*/ 43 w 220"/>
                  <a:gd name="T83" fmla="*/ 151 h 314"/>
                  <a:gd name="T84" fmla="*/ 97 w 220"/>
                  <a:gd name="T85" fmla="*/ 127 h 314"/>
                  <a:gd name="T86" fmla="*/ 105 w 220"/>
                  <a:gd name="T87" fmla="*/ 137 h 314"/>
                  <a:gd name="T88" fmla="*/ 56 w 220"/>
                  <a:gd name="T89" fmla="*/ 126 h 314"/>
                  <a:gd name="T90" fmla="*/ 59 w 220"/>
                  <a:gd name="T91" fmla="*/ 137 h 314"/>
                  <a:gd name="T92" fmla="*/ 33 w 220"/>
                  <a:gd name="T93" fmla="*/ 101 h 314"/>
                  <a:gd name="T94" fmla="*/ 18 w 220"/>
                  <a:gd name="T95" fmla="*/ 127 h 314"/>
                  <a:gd name="T96" fmla="*/ 4 w 220"/>
                  <a:gd name="T97" fmla="*/ 126 h 314"/>
                  <a:gd name="T98" fmla="*/ 0 w 220"/>
                  <a:gd name="T99" fmla="*/ 127 h 314"/>
                  <a:gd name="T100" fmla="*/ 213 w 220"/>
                  <a:gd name="T101" fmla="*/ 313 h 314"/>
                  <a:gd name="T102" fmla="*/ 217 w 220"/>
                  <a:gd name="T103" fmla="*/ 301 h 314"/>
                  <a:gd name="T104" fmla="*/ 77 w 220"/>
                  <a:gd name="T105" fmla="*/ 97 h 314"/>
                  <a:gd name="T106" fmla="*/ 1 w 220"/>
                  <a:gd name="T107" fmla="*/ 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0" h="314">
                    <a:moveTo>
                      <a:pt x="18" y="302"/>
                    </a:moveTo>
                    <a:cubicBezTo>
                      <a:pt x="20" y="299"/>
                      <a:pt x="26" y="296"/>
                      <a:pt x="35" y="294"/>
                    </a:cubicBezTo>
                    <a:cubicBezTo>
                      <a:pt x="35" y="294"/>
                      <a:pt x="38" y="312"/>
                      <a:pt x="19" y="312"/>
                    </a:cubicBezTo>
                    <a:cubicBezTo>
                      <a:pt x="19" y="312"/>
                      <a:pt x="17" y="312"/>
                      <a:pt x="16" y="312"/>
                    </a:cubicBezTo>
                    <a:cubicBezTo>
                      <a:pt x="1" y="312"/>
                      <a:pt x="3" y="296"/>
                      <a:pt x="3" y="296"/>
                    </a:cubicBezTo>
                    <a:cubicBezTo>
                      <a:pt x="11" y="297"/>
                      <a:pt x="15" y="300"/>
                      <a:pt x="18" y="302"/>
                    </a:cubicBezTo>
                    <a:moveTo>
                      <a:pt x="57" y="302"/>
                    </a:moveTo>
                    <a:cubicBezTo>
                      <a:pt x="60" y="299"/>
                      <a:pt x="65" y="296"/>
                      <a:pt x="75" y="294"/>
                    </a:cubicBezTo>
                    <a:cubicBezTo>
                      <a:pt x="75" y="294"/>
                      <a:pt x="77" y="312"/>
                      <a:pt x="59" y="312"/>
                    </a:cubicBezTo>
                    <a:cubicBezTo>
                      <a:pt x="58" y="312"/>
                      <a:pt x="57" y="312"/>
                      <a:pt x="56" y="312"/>
                    </a:cubicBezTo>
                    <a:cubicBezTo>
                      <a:pt x="41" y="312"/>
                      <a:pt x="43" y="296"/>
                      <a:pt x="43" y="296"/>
                    </a:cubicBezTo>
                    <a:cubicBezTo>
                      <a:pt x="50" y="297"/>
                      <a:pt x="55" y="300"/>
                      <a:pt x="57" y="302"/>
                    </a:cubicBezTo>
                    <a:moveTo>
                      <a:pt x="97" y="302"/>
                    </a:moveTo>
                    <a:cubicBezTo>
                      <a:pt x="100" y="299"/>
                      <a:pt x="105" y="296"/>
                      <a:pt x="114" y="294"/>
                    </a:cubicBezTo>
                    <a:cubicBezTo>
                      <a:pt x="114" y="294"/>
                      <a:pt x="117" y="312"/>
                      <a:pt x="98" y="312"/>
                    </a:cubicBezTo>
                    <a:cubicBezTo>
                      <a:pt x="98" y="312"/>
                      <a:pt x="97" y="312"/>
                      <a:pt x="95" y="312"/>
                    </a:cubicBezTo>
                    <a:cubicBezTo>
                      <a:pt x="80" y="312"/>
                      <a:pt x="82" y="296"/>
                      <a:pt x="82" y="296"/>
                    </a:cubicBezTo>
                    <a:cubicBezTo>
                      <a:pt x="90" y="297"/>
                      <a:pt x="94" y="300"/>
                      <a:pt x="97" y="302"/>
                    </a:cubicBezTo>
                    <a:moveTo>
                      <a:pt x="136" y="302"/>
                    </a:moveTo>
                    <a:cubicBezTo>
                      <a:pt x="139" y="299"/>
                      <a:pt x="144" y="296"/>
                      <a:pt x="154" y="294"/>
                    </a:cubicBezTo>
                    <a:cubicBezTo>
                      <a:pt x="154" y="294"/>
                      <a:pt x="156" y="312"/>
                      <a:pt x="138" y="312"/>
                    </a:cubicBezTo>
                    <a:cubicBezTo>
                      <a:pt x="137" y="312"/>
                      <a:pt x="136" y="312"/>
                      <a:pt x="135" y="312"/>
                    </a:cubicBezTo>
                    <a:cubicBezTo>
                      <a:pt x="120" y="312"/>
                      <a:pt x="122" y="296"/>
                      <a:pt x="122" y="296"/>
                    </a:cubicBezTo>
                    <a:cubicBezTo>
                      <a:pt x="129" y="297"/>
                      <a:pt x="134" y="300"/>
                      <a:pt x="136" y="302"/>
                    </a:cubicBezTo>
                    <a:moveTo>
                      <a:pt x="176" y="302"/>
                    </a:moveTo>
                    <a:cubicBezTo>
                      <a:pt x="179" y="299"/>
                      <a:pt x="184" y="296"/>
                      <a:pt x="193" y="294"/>
                    </a:cubicBezTo>
                    <a:cubicBezTo>
                      <a:pt x="193" y="294"/>
                      <a:pt x="196" y="312"/>
                      <a:pt x="178" y="312"/>
                    </a:cubicBezTo>
                    <a:cubicBezTo>
                      <a:pt x="177" y="312"/>
                      <a:pt x="176" y="312"/>
                      <a:pt x="174" y="312"/>
                    </a:cubicBezTo>
                    <a:cubicBezTo>
                      <a:pt x="159" y="312"/>
                      <a:pt x="162" y="296"/>
                      <a:pt x="162" y="296"/>
                    </a:cubicBezTo>
                    <a:cubicBezTo>
                      <a:pt x="169" y="297"/>
                      <a:pt x="173" y="300"/>
                      <a:pt x="176" y="302"/>
                    </a:cubicBezTo>
                    <a:moveTo>
                      <a:pt x="210" y="282"/>
                    </a:moveTo>
                    <a:cubicBezTo>
                      <a:pt x="203" y="280"/>
                      <a:pt x="201" y="274"/>
                      <a:pt x="201" y="270"/>
                    </a:cubicBezTo>
                    <a:cubicBezTo>
                      <a:pt x="210" y="282"/>
                      <a:pt x="210" y="282"/>
                      <a:pt x="210" y="282"/>
                    </a:cubicBezTo>
                    <a:moveTo>
                      <a:pt x="18" y="273"/>
                    </a:moveTo>
                    <a:cubicBezTo>
                      <a:pt x="20" y="270"/>
                      <a:pt x="26" y="266"/>
                      <a:pt x="35" y="265"/>
                    </a:cubicBezTo>
                    <a:cubicBezTo>
                      <a:pt x="35" y="265"/>
                      <a:pt x="38" y="283"/>
                      <a:pt x="19" y="283"/>
                    </a:cubicBezTo>
                    <a:cubicBezTo>
                      <a:pt x="18" y="283"/>
                      <a:pt x="17" y="283"/>
                      <a:pt x="16" y="283"/>
                    </a:cubicBezTo>
                    <a:cubicBezTo>
                      <a:pt x="1" y="282"/>
                      <a:pt x="3" y="267"/>
                      <a:pt x="3" y="267"/>
                    </a:cubicBezTo>
                    <a:cubicBezTo>
                      <a:pt x="11" y="268"/>
                      <a:pt x="15" y="270"/>
                      <a:pt x="18" y="273"/>
                    </a:cubicBezTo>
                    <a:moveTo>
                      <a:pt x="57" y="273"/>
                    </a:moveTo>
                    <a:cubicBezTo>
                      <a:pt x="60" y="270"/>
                      <a:pt x="65" y="266"/>
                      <a:pt x="75" y="265"/>
                    </a:cubicBezTo>
                    <a:cubicBezTo>
                      <a:pt x="75" y="265"/>
                      <a:pt x="77" y="283"/>
                      <a:pt x="59" y="283"/>
                    </a:cubicBezTo>
                    <a:cubicBezTo>
                      <a:pt x="58" y="283"/>
                      <a:pt x="57" y="283"/>
                      <a:pt x="56" y="283"/>
                    </a:cubicBezTo>
                    <a:cubicBezTo>
                      <a:pt x="41" y="282"/>
                      <a:pt x="43" y="267"/>
                      <a:pt x="43" y="267"/>
                    </a:cubicBezTo>
                    <a:cubicBezTo>
                      <a:pt x="50" y="268"/>
                      <a:pt x="55" y="270"/>
                      <a:pt x="57" y="273"/>
                    </a:cubicBezTo>
                    <a:moveTo>
                      <a:pt x="97" y="273"/>
                    </a:moveTo>
                    <a:cubicBezTo>
                      <a:pt x="100" y="270"/>
                      <a:pt x="105" y="266"/>
                      <a:pt x="114" y="265"/>
                    </a:cubicBezTo>
                    <a:cubicBezTo>
                      <a:pt x="114" y="265"/>
                      <a:pt x="117" y="283"/>
                      <a:pt x="98" y="283"/>
                    </a:cubicBezTo>
                    <a:cubicBezTo>
                      <a:pt x="97" y="283"/>
                      <a:pt x="96" y="283"/>
                      <a:pt x="95" y="283"/>
                    </a:cubicBezTo>
                    <a:cubicBezTo>
                      <a:pt x="80" y="282"/>
                      <a:pt x="82" y="267"/>
                      <a:pt x="82" y="267"/>
                    </a:cubicBezTo>
                    <a:cubicBezTo>
                      <a:pt x="90" y="268"/>
                      <a:pt x="94" y="271"/>
                      <a:pt x="97" y="273"/>
                    </a:cubicBezTo>
                    <a:moveTo>
                      <a:pt x="136" y="273"/>
                    </a:moveTo>
                    <a:cubicBezTo>
                      <a:pt x="139" y="270"/>
                      <a:pt x="144" y="266"/>
                      <a:pt x="154" y="265"/>
                    </a:cubicBezTo>
                    <a:cubicBezTo>
                      <a:pt x="154" y="265"/>
                      <a:pt x="156" y="283"/>
                      <a:pt x="138" y="283"/>
                    </a:cubicBezTo>
                    <a:cubicBezTo>
                      <a:pt x="137" y="283"/>
                      <a:pt x="136" y="283"/>
                      <a:pt x="135" y="283"/>
                    </a:cubicBezTo>
                    <a:cubicBezTo>
                      <a:pt x="120" y="282"/>
                      <a:pt x="122" y="267"/>
                      <a:pt x="122" y="267"/>
                    </a:cubicBezTo>
                    <a:cubicBezTo>
                      <a:pt x="129" y="268"/>
                      <a:pt x="134" y="270"/>
                      <a:pt x="136" y="273"/>
                    </a:cubicBezTo>
                    <a:moveTo>
                      <a:pt x="176" y="273"/>
                    </a:moveTo>
                    <a:cubicBezTo>
                      <a:pt x="179" y="270"/>
                      <a:pt x="184" y="266"/>
                      <a:pt x="193" y="265"/>
                    </a:cubicBezTo>
                    <a:cubicBezTo>
                      <a:pt x="193" y="265"/>
                      <a:pt x="196" y="283"/>
                      <a:pt x="178" y="283"/>
                    </a:cubicBezTo>
                    <a:cubicBezTo>
                      <a:pt x="176" y="283"/>
                      <a:pt x="175" y="283"/>
                      <a:pt x="174" y="283"/>
                    </a:cubicBezTo>
                    <a:cubicBezTo>
                      <a:pt x="159" y="282"/>
                      <a:pt x="162" y="267"/>
                      <a:pt x="162" y="267"/>
                    </a:cubicBezTo>
                    <a:cubicBezTo>
                      <a:pt x="169" y="268"/>
                      <a:pt x="173" y="270"/>
                      <a:pt x="176" y="273"/>
                    </a:cubicBezTo>
                    <a:moveTo>
                      <a:pt x="174" y="254"/>
                    </a:moveTo>
                    <a:cubicBezTo>
                      <a:pt x="159" y="253"/>
                      <a:pt x="162" y="238"/>
                      <a:pt x="162" y="238"/>
                    </a:cubicBezTo>
                    <a:cubicBezTo>
                      <a:pt x="169" y="239"/>
                      <a:pt x="173" y="241"/>
                      <a:pt x="176" y="244"/>
                    </a:cubicBezTo>
                    <a:cubicBezTo>
                      <a:pt x="177" y="243"/>
                      <a:pt x="178" y="242"/>
                      <a:pt x="180" y="241"/>
                    </a:cubicBezTo>
                    <a:cubicBezTo>
                      <a:pt x="182" y="244"/>
                      <a:pt x="182" y="244"/>
                      <a:pt x="182" y="244"/>
                    </a:cubicBezTo>
                    <a:cubicBezTo>
                      <a:pt x="182" y="245"/>
                      <a:pt x="182" y="245"/>
                      <a:pt x="182" y="245"/>
                    </a:cubicBezTo>
                    <a:cubicBezTo>
                      <a:pt x="187" y="251"/>
                      <a:pt x="187" y="251"/>
                      <a:pt x="187" y="251"/>
                    </a:cubicBezTo>
                    <a:cubicBezTo>
                      <a:pt x="185" y="253"/>
                      <a:pt x="182" y="254"/>
                      <a:pt x="178" y="254"/>
                    </a:cubicBezTo>
                    <a:cubicBezTo>
                      <a:pt x="177" y="254"/>
                      <a:pt x="175" y="254"/>
                      <a:pt x="174" y="254"/>
                    </a:cubicBezTo>
                    <a:moveTo>
                      <a:pt x="18" y="244"/>
                    </a:moveTo>
                    <a:cubicBezTo>
                      <a:pt x="20" y="241"/>
                      <a:pt x="26" y="237"/>
                      <a:pt x="35" y="236"/>
                    </a:cubicBezTo>
                    <a:cubicBezTo>
                      <a:pt x="35" y="236"/>
                      <a:pt x="38" y="254"/>
                      <a:pt x="19" y="254"/>
                    </a:cubicBezTo>
                    <a:cubicBezTo>
                      <a:pt x="18" y="254"/>
                      <a:pt x="17" y="254"/>
                      <a:pt x="16" y="254"/>
                    </a:cubicBezTo>
                    <a:cubicBezTo>
                      <a:pt x="1" y="253"/>
                      <a:pt x="3" y="238"/>
                      <a:pt x="3" y="238"/>
                    </a:cubicBezTo>
                    <a:cubicBezTo>
                      <a:pt x="11" y="239"/>
                      <a:pt x="15" y="241"/>
                      <a:pt x="18" y="244"/>
                    </a:cubicBezTo>
                    <a:moveTo>
                      <a:pt x="57" y="244"/>
                    </a:moveTo>
                    <a:cubicBezTo>
                      <a:pt x="60" y="241"/>
                      <a:pt x="65" y="237"/>
                      <a:pt x="75" y="236"/>
                    </a:cubicBezTo>
                    <a:cubicBezTo>
                      <a:pt x="75" y="236"/>
                      <a:pt x="77" y="254"/>
                      <a:pt x="59" y="254"/>
                    </a:cubicBezTo>
                    <a:cubicBezTo>
                      <a:pt x="58" y="254"/>
                      <a:pt x="57" y="254"/>
                      <a:pt x="56" y="254"/>
                    </a:cubicBezTo>
                    <a:cubicBezTo>
                      <a:pt x="41" y="253"/>
                      <a:pt x="43" y="238"/>
                      <a:pt x="43" y="238"/>
                    </a:cubicBezTo>
                    <a:cubicBezTo>
                      <a:pt x="50" y="239"/>
                      <a:pt x="55" y="241"/>
                      <a:pt x="57" y="244"/>
                    </a:cubicBezTo>
                    <a:moveTo>
                      <a:pt x="97" y="244"/>
                    </a:moveTo>
                    <a:cubicBezTo>
                      <a:pt x="100" y="241"/>
                      <a:pt x="105" y="237"/>
                      <a:pt x="114" y="236"/>
                    </a:cubicBezTo>
                    <a:cubicBezTo>
                      <a:pt x="114" y="236"/>
                      <a:pt x="117" y="254"/>
                      <a:pt x="98" y="254"/>
                    </a:cubicBezTo>
                    <a:cubicBezTo>
                      <a:pt x="98" y="254"/>
                      <a:pt x="96" y="254"/>
                      <a:pt x="95" y="254"/>
                    </a:cubicBezTo>
                    <a:cubicBezTo>
                      <a:pt x="80" y="253"/>
                      <a:pt x="82" y="238"/>
                      <a:pt x="82" y="238"/>
                    </a:cubicBezTo>
                    <a:cubicBezTo>
                      <a:pt x="90" y="239"/>
                      <a:pt x="94" y="241"/>
                      <a:pt x="97" y="244"/>
                    </a:cubicBezTo>
                    <a:moveTo>
                      <a:pt x="136" y="244"/>
                    </a:moveTo>
                    <a:cubicBezTo>
                      <a:pt x="139" y="241"/>
                      <a:pt x="144" y="237"/>
                      <a:pt x="154" y="236"/>
                    </a:cubicBezTo>
                    <a:cubicBezTo>
                      <a:pt x="154" y="236"/>
                      <a:pt x="156" y="254"/>
                      <a:pt x="138" y="254"/>
                    </a:cubicBezTo>
                    <a:cubicBezTo>
                      <a:pt x="137" y="254"/>
                      <a:pt x="136" y="254"/>
                      <a:pt x="135" y="254"/>
                    </a:cubicBezTo>
                    <a:cubicBezTo>
                      <a:pt x="120" y="253"/>
                      <a:pt x="122" y="238"/>
                      <a:pt x="122" y="238"/>
                    </a:cubicBezTo>
                    <a:cubicBezTo>
                      <a:pt x="129" y="239"/>
                      <a:pt x="134" y="241"/>
                      <a:pt x="136" y="244"/>
                    </a:cubicBezTo>
                    <a:moveTo>
                      <a:pt x="167" y="222"/>
                    </a:moveTo>
                    <a:cubicBezTo>
                      <a:pt x="164" y="221"/>
                      <a:pt x="163" y="219"/>
                      <a:pt x="162" y="216"/>
                    </a:cubicBezTo>
                    <a:cubicBezTo>
                      <a:pt x="167" y="222"/>
                      <a:pt x="167" y="222"/>
                      <a:pt x="167" y="222"/>
                    </a:cubicBezTo>
                    <a:moveTo>
                      <a:pt x="18" y="215"/>
                    </a:moveTo>
                    <a:cubicBezTo>
                      <a:pt x="20" y="211"/>
                      <a:pt x="26" y="208"/>
                      <a:pt x="35" y="207"/>
                    </a:cubicBezTo>
                    <a:cubicBezTo>
                      <a:pt x="35" y="207"/>
                      <a:pt x="38" y="225"/>
                      <a:pt x="19" y="225"/>
                    </a:cubicBezTo>
                    <a:cubicBezTo>
                      <a:pt x="18" y="225"/>
                      <a:pt x="17" y="225"/>
                      <a:pt x="16" y="225"/>
                    </a:cubicBezTo>
                    <a:cubicBezTo>
                      <a:pt x="1" y="224"/>
                      <a:pt x="3" y="209"/>
                      <a:pt x="3" y="209"/>
                    </a:cubicBezTo>
                    <a:cubicBezTo>
                      <a:pt x="11" y="210"/>
                      <a:pt x="15" y="212"/>
                      <a:pt x="18" y="215"/>
                    </a:cubicBezTo>
                    <a:moveTo>
                      <a:pt x="57" y="215"/>
                    </a:moveTo>
                    <a:cubicBezTo>
                      <a:pt x="60" y="211"/>
                      <a:pt x="65" y="208"/>
                      <a:pt x="75" y="207"/>
                    </a:cubicBezTo>
                    <a:cubicBezTo>
                      <a:pt x="75" y="207"/>
                      <a:pt x="77" y="225"/>
                      <a:pt x="59" y="225"/>
                    </a:cubicBezTo>
                    <a:cubicBezTo>
                      <a:pt x="58" y="225"/>
                      <a:pt x="57" y="225"/>
                      <a:pt x="56" y="225"/>
                    </a:cubicBezTo>
                    <a:cubicBezTo>
                      <a:pt x="41" y="224"/>
                      <a:pt x="43" y="209"/>
                      <a:pt x="43" y="209"/>
                    </a:cubicBezTo>
                    <a:cubicBezTo>
                      <a:pt x="50" y="210"/>
                      <a:pt x="55" y="212"/>
                      <a:pt x="57" y="215"/>
                    </a:cubicBezTo>
                    <a:moveTo>
                      <a:pt x="97" y="215"/>
                    </a:moveTo>
                    <a:cubicBezTo>
                      <a:pt x="100" y="211"/>
                      <a:pt x="105" y="208"/>
                      <a:pt x="114" y="207"/>
                    </a:cubicBezTo>
                    <a:cubicBezTo>
                      <a:pt x="114" y="207"/>
                      <a:pt x="117" y="225"/>
                      <a:pt x="98" y="225"/>
                    </a:cubicBezTo>
                    <a:cubicBezTo>
                      <a:pt x="97" y="225"/>
                      <a:pt x="96" y="225"/>
                      <a:pt x="95" y="225"/>
                    </a:cubicBezTo>
                    <a:cubicBezTo>
                      <a:pt x="80" y="224"/>
                      <a:pt x="82" y="209"/>
                      <a:pt x="82" y="209"/>
                    </a:cubicBezTo>
                    <a:cubicBezTo>
                      <a:pt x="90" y="210"/>
                      <a:pt x="94" y="212"/>
                      <a:pt x="97" y="215"/>
                    </a:cubicBezTo>
                    <a:moveTo>
                      <a:pt x="136" y="215"/>
                    </a:moveTo>
                    <a:cubicBezTo>
                      <a:pt x="139" y="211"/>
                      <a:pt x="144" y="208"/>
                      <a:pt x="154" y="207"/>
                    </a:cubicBezTo>
                    <a:cubicBezTo>
                      <a:pt x="154" y="207"/>
                      <a:pt x="156" y="225"/>
                      <a:pt x="138" y="225"/>
                    </a:cubicBezTo>
                    <a:cubicBezTo>
                      <a:pt x="137" y="225"/>
                      <a:pt x="136" y="225"/>
                      <a:pt x="135" y="225"/>
                    </a:cubicBezTo>
                    <a:cubicBezTo>
                      <a:pt x="120" y="224"/>
                      <a:pt x="122" y="209"/>
                      <a:pt x="122" y="209"/>
                    </a:cubicBezTo>
                    <a:cubicBezTo>
                      <a:pt x="129" y="210"/>
                      <a:pt x="134" y="212"/>
                      <a:pt x="136" y="215"/>
                    </a:cubicBezTo>
                    <a:moveTo>
                      <a:pt x="135" y="196"/>
                    </a:moveTo>
                    <a:cubicBezTo>
                      <a:pt x="120" y="195"/>
                      <a:pt x="122" y="180"/>
                      <a:pt x="122" y="180"/>
                    </a:cubicBezTo>
                    <a:cubicBezTo>
                      <a:pt x="129" y="181"/>
                      <a:pt x="134" y="183"/>
                      <a:pt x="136" y="186"/>
                    </a:cubicBezTo>
                    <a:cubicBezTo>
                      <a:pt x="137" y="185"/>
                      <a:pt x="138" y="184"/>
                      <a:pt x="138" y="183"/>
                    </a:cubicBezTo>
                    <a:cubicBezTo>
                      <a:pt x="141" y="186"/>
                      <a:pt x="141" y="186"/>
                      <a:pt x="141" y="186"/>
                    </a:cubicBezTo>
                    <a:cubicBezTo>
                      <a:pt x="141" y="188"/>
                      <a:pt x="141" y="188"/>
                      <a:pt x="141" y="188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44" y="195"/>
                      <a:pt x="141" y="196"/>
                      <a:pt x="138" y="196"/>
                    </a:cubicBezTo>
                    <a:cubicBezTo>
                      <a:pt x="137" y="196"/>
                      <a:pt x="136" y="196"/>
                      <a:pt x="135" y="196"/>
                    </a:cubicBezTo>
                    <a:moveTo>
                      <a:pt x="18" y="186"/>
                    </a:moveTo>
                    <a:cubicBezTo>
                      <a:pt x="20" y="182"/>
                      <a:pt x="26" y="179"/>
                      <a:pt x="35" y="178"/>
                    </a:cubicBezTo>
                    <a:cubicBezTo>
                      <a:pt x="35" y="178"/>
                      <a:pt x="38" y="196"/>
                      <a:pt x="19" y="196"/>
                    </a:cubicBezTo>
                    <a:cubicBezTo>
                      <a:pt x="18" y="196"/>
                      <a:pt x="17" y="196"/>
                      <a:pt x="16" y="196"/>
                    </a:cubicBezTo>
                    <a:cubicBezTo>
                      <a:pt x="1" y="195"/>
                      <a:pt x="3" y="180"/>
                      <a:pt x="3" y="180"/>
                    </a:cubicBezTo>
                    <a:cubicBezTo>
                      <a:pt x="11" y="181"/>
                      <a:pt x="15" y="183"/>
                      <a:pt x="18" y="186"/>
                    </a:cubicBezTo>
                    <a:moveTo>
                      <a:pt x="57" y="186"/>
                    </a:moveTo>
                    <a:cubicBezTo>
                      <a:pt x="60" y="182"/>
                      <a:pt x="65" y="179"/>
                      <a:pt x="75" y="178"/>
                    </a:cubicBezTo>
                    <a:cubicBezTo>
                      <a:pt x="75" y="178"/>
                      <a:pt x="77" y="196"/>
                      <a:pt x="59" y="196"/>
                    </a:cubicBezTo>
                    <a:cubicBezTo>
                      <a:pt x="58" y="196"/>
                      <a:pt x="57" y="196"/>
                      <a:pt x="56" y="196"/>
                    </a:cubicBezTo>
                    <a:cubicBezTo>
                      <a:pt x="41" y="195"/>
                      <a:pt x="43" y="180"/>
                      <a:pt x="43" y="180"/>
                    </a:cubicBezTo>
                    <a:cubicBezTo>
                      <a:pt x="50" y="181"/>
                      <a:pt x="55" y="183"/>
                      <a:pt x="57" y="186"/>
                    </a:cubicBezTo>
                    <a:moveTo>
                      <a:pt x="97" y="186"/>
                    </a:moveTo>
                    <a:cubicBezTo>
                      <a:pt x="100" y="182"/>
                      <a:pt x="105" y="179"/>
                      <a:pt x="114" y="178"/>
                    </a:cubicBezTo>
                    <a:cubicBezTo>
                      <a:pt x="114" y="178"/>
                      <a:pt x="117" y="196"/>
                      <a:pt x="98" y="196"/>
                    </a:cubicBezTo>
                    <a:cubicBezTo>
                      <a:pt x="98" y="196"/>
                      <a:pt x="96" y="196"/>
                      <a:pt x="95" y="196"/>
                    </a:cubicBezTo>
                    <a:cubicBezTo>
                      <a:pt x="80" y="195"/>
                      <a:pt x="82" y="180"/>
                      <a:pt x="82" y="180"/>
                    </a:cubicBezTo>
                    <a:cubicBezTo>
                      <a:pt x="90" y="181"/>
                      <a:pt x="94" y="183"/>
                      <a:pt x="97" y="186"/>
                    </a:cubicBezTo>
                    <a:moveTo>
                      <a:pt x="97" y="156"/>
                    </a:moveTo>
                    <a:cubicBezTo>
                      <a:pt x="99" y="153"/>
                      <a:pt x="104" y="150"/>
                      <a:pt x="114" y="149"/>
                    </a:cubicBezTo>
                    <a:cubicBezTo>
                      <a:pt x="114" y="150"/>
                      <a:pt x="114" y="150"/>
                      <a:pt x="114" y="150"/>
                    </a:cubicBezTo>
                    <a:cubicBezTo>
                      <a:pt x="114" y="153"/>
                      <a:pt x="114" y="167"/>
                      <a:pt x="98" y="167"/>
                    </a:cubicBezTo>
                    <a:cubicBezTo>
                      <a:pt x="97" y="167"/>
                      <a:pt x="96" y="167"/>
                      <a:pt x="95" y="166"/>
                    </a:cubicBezTo>
                    <a:cubicBezTo>
                      <a:pt x="80" y="166"/>
                      <a:pt x="82" y="151"/>
                      <a:pt x="82" y="151"/>
                    </a:cubicBezTo>
                    <a:cubicBezTo>
                      <a:pt x="90" y="152"/>
                      <a:pt x="94" y="154"/>
                      <a:pt x="97" y="156"/>
                    </a:cubicBezTo>
                    <a:moveTo>
                      <a:pt x="18" y="156"/>
                    </a:moveTo>
                    <a:cubicBezTo>
                      <a:pt x="20" y="153"/>
                      <a:pt x="26" y="150"/>
                      <a:pt x="35" y="149"/>
                    </a:cubicBezTo>
                    <a:cubicBezTo>
                      <a:pt x="35" y="149"/>
                      <a:pt x="38" y="167"/>
                      <a:pt x="19" y="167"/>
                    </a:cubicBezTo>
                    <a:cubicBezTo>
                      <a:pt x="18" y="167"/>
                      <a:pt x="17" y="167"/>
                      <a:pt x="16" y="166"/>
                    </a:cubicBezTo>
                    <a:cubicBezTo>
                      <a:pt x="1" y="166"/>
                      <a:pt x="3" y="151"/>
                      <a:pt x="3" y="151"/>
                    </a:cubicBezTo>
                    <a:cubicBezTo>
                      <a:pt x="11" y="152"/>
                      <a:pt x="15" y="154"/>
                      <a:pt x="18" y="156"/>
                    </a:cubicBezTo>
                    <a:moveTo>
                      <a:pt x="57" y="156"/>
                    </a:moveTo>
                    <a:cubicBezTo>
                      <a:pt x="60" y="153"/>
                      <a:pt x="65" y="150"/>
                      <a:pt x="75" y="149"/>
                    </a:cubicBezTo>
                    <a:cubicBezTo>
                      <a:pt x="75" y="149"/>
                      <a:pt x="77" y="167"/>
                      <a:pt x="59" y="167"/>
                    </a:cubicBezTo>
                    <a:cubicBezTo>
                      <a:pt x="58" y="167"/>
                      <a:pt x="57" y="167"/>
                      <a:pt x="56" y="166"/>
                    </a:cubicBezTo>
                    <a:cubicBezTo>
                      <a:pt x="41" y="166"/>
                      <a:pt x="43" y="151"/>
                      <a:pt x="43" y="151"/>
                    </a:cubicBezTo>
                    <a:cubicBezTo>
                      <a:pt x="50" y="152"/>
                      <a:pt x="55" y="154"/>
                      <a:pt x="57" y="156"/>
                    </a:cubicBezTo>
                    <a:moveTo>
                      <a:pt x="95" y="137"/>
                    </a:moveTo>
                    <a:cubicBezTo>
                      <a:pt x="80" y="137"/>
                      <a:pt x="82" y="121"/>
                      <a:pt x="82" y="121"/>
                    </a:cubicBezTo>
                    <a:cubicBezTo>
                      <a:pt x="90" y="122"/>
                      <a:pt x="94" y="125"/>
                      <a:pt x="97" y="127"/>
                    </a:cubicBezTo>
                    <a:cubicBezTo>
                      <a:pt x="97" y="127"/>
                      <a:pt x="97" y="127"/>
                      <a:pt x="98" y="126"/>
                    </a:cubicBezTo>
                    <a:cubicBezTo>
                      <a:pt x="100" y="130"/>
                      <a:pt x="100" y="130"/>
                      <a:pt x="100" y="130"/>
                    </a:cubicBezTo>
                    <a:cubicBezTo>
                      <a:pt x="101" y="131"/>
                      <a:pt x="101" y="131"/>
                      <a:pt x="101" y="131"/>
                    </a:cubicBezTo>
                    <a:cubicBezTo>
                      <a:pt x="105" y="137"/>
                      <a:pt x="105" y="137"/>
                      <a:pt x="105" y="137"/>
                    </a:cubicBezTo>
                    <a:cubicBezTo>
                      <a:pt x="103" y="137"/>
                      <a:pt x="101" y="137"/>
                      <a:pt x="98" y="137"/>
                    </a:cubicBezTo>
                    <a:cubicBezTo>
                      <a:pt x="97" y="137"/>
                      <a:pt x="96" y="137"/>
                      <a:pt x="95" y="137"/>
                    </a:cubicBezTo>
                    <a:moveTo>
                      <a:pt x="77" y="97"/>
                    </a:move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6" y="126"/>
                      <a:pt x="56" y="126"/>
                    </a:cubicBezTo>
                    <a:cubicBezTo>
                      <a:pt x="56" y="126"/>
                      <a:pt x="57" y="127"/>
                      <a:pt x="57" y="127"/>
                    </a:cubicBezTo>
                    <a:cubicBezTo>
                      <a:pt x="60" y="124"/>
                      <a:pt x="65" y="121"/>
                      <a:pt x="75" y="119"/>
                    </a:cubicBezTo>
                    <a:cubicBezTo>
                      <a:pt x="75" y="119"/>
                      <a:pt x="77" y="137"/>
                      <a:pt x="59" y="137"/>
                    </a:cubicBezTo>
                    <a:cubicBezTo>
                      <a:pt x="58" y="137"/>
                      <a:pt x="57" y="137"/>
                      <a:pt x="56" y="137"/>
                    </a:cubicBezTo>
                    <a:cubicBezTo>
                      <a:pt x="41" y="137"/>
                      <a:pt x="43" y="121"/>
                      <a:pt x="43" y="121"/>
                    </a:cubicBezTo>
                    <a:cubicBezTo>
                      <a:pt x="45" y="122"/>
                      <a:pt x="47" y="122"/>
                      <a:pt x="48" y="122"/>
                    </a:cubicBezTo>
                    <a:cubicBezTo>
                      <a:pt x="33" y="101"/>
                      <a:pt x="33" y="101"/>
                      <a:pt x="33" y="101"/>
                    </a:cubicBezTo>
                    <a:cubicBezTo>
                      <a:pt x="31" y="105"/>
                      <a:pt x="27" y="108"/>
                      <a:pt x="19" y="108"/>
                    </a:cubicBezTo>
                    <a:cubicBezTo>
                      <a:pt x="19" y="108"/>
                      <a:pt x="18" y="108"/>
                      <a:pt x="17" y="108"/>
                    </a:cubicBezTo>
                    <a:cubicBezTo>
                      <a:pt x="7" y="122"/>
                      <a:pt x="7" y="122"/>
                      <a:pt x="7" y="122"/>
                    </a:cubicBezTo>
                    <a:cubicBezTo>
                      <a:pt x="12" y="123"/>
                      <a:pt x="16" y="125"/>
                      <a:pt x="18" y="127"/>
                    </a:cubicBezTo>
                    <a:cubicBezTo>
                      <a:pt x="20" y="124"/>
                      <a:pt x="26" y="121"/>
                      <a:pt x="35" y="119"/>
                    </a:cubicBezTo>
                    <a:cubicBezTo>
                      <a:pt x="35" y="119"/>
                      <a:pt x="38" y="137"/>
                      <a:pt x="19" y="137"/>
                    </a:cubicBezTo>
                    <a:cubicBezTo>
                      <a:pt x="18" y="137"/>
                      <a:pt x="17" y="137"/>
                      <a:pt x="16" y="137"/>
                    </a:cubicBezTo>
                    <a:cubicBezTo>
                      <a:pt x="7" y="137"/>
                      <a:pt x="4" y="131"/>
                      <a:pt x="4" y="126"/>
                    </a:cubicBezTo>
                    <a:cubicBezTo>
                      <a:pt x="3" y="127"/>
                      <a:pt x="2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1" y="127"/>
                      <a:pt x="1" y="127"/>
                      <a:pt x="1" y="12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314"/>
                      <a:pt x="0" y="314"/>
                      <a:pt x="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205" y="314"/>
                      <a:pt x="205" y="314"/>
                      <a:pt x="205" y="314"/>
                    </a:cubicBezTo>
                    <a:cubicBezTo>
                      <a:pt x="208" y="314"/>
                      <a:pt x="211" y="313"/>
                      <a:pt x="213" y="313"/>
                    </a:cubicBezTo>
                    <a:cubicBezTo>
                      <a:pt x="213" y="313"/>
                      <a:pt x="213" y="312"/>
                      <a:pt x="213" y="312"/>
                    </a:cubicBezTo>
                    <a:cubicBezTo>
                      <a:pt x="199" y="311"/>
                      <a:pt x="201" y="296"/>
                      <a:pt x="201" y="296"/>
                    </a:cubicBezTo>
                    <a:cubicBezTo>
                      <a:pt x="208" y="297"/>
                      <a:pt x="213" y="300"/>
                      <a:pt x="215" y="302"/>
                    </a:cubicBezTo>
                    <a:cubicBezTo>
                      <a:pt x="216" y="302"/>
                      <a:pt x="216" y="301"/>
                      <a:pt x="217" y="301"/>
                    </a:cubicBezTo>
                    <a:cubicBezTo>
                      <a:pt x="220" y="296"/>
                      <a:pt x="220" y="296"/>
                      <a:pt x="220" y="296"/>
                    </a:cubicBezTo>
                    <a:cubicBezTo>
                      <a:pt x="220" y="296"/>
                      <a:pt x="220" y="295"/>
                      <a:pt x="219" y="294"/>
                    </a:cubicBezTo>
                    <a:cubicBezTo>
                      <a:pt x="151" y="199"/>
                      <a:pt x="151" y="199"/>
                      <a:pt x="151" y="199"/>
                    </a:cubicBezTo>
                    <a:cubicBezTo>
                      <a:pt x="77" y="97"/>
                      <a:pt x="77" y="97"/>
                      <a:pt x="77" y="97"/>
                    </a:cubicBezTo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1" name="Freeform 168"/>
              <p:cNvSpPr>
                <a:spLocks/>
              </p:cNvSpPr>
              <p:nvPr userDrawn="1"/>
            </p:nvSpPr>
            <p:spPr bwMode="auto">
              <a:xfrm>
                <a:off x="1422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2" name="Freeform 169"/>
              <p:cNvSpPr>
                <a:spLocks/>
              </p:cNvSpPr>
              <p:nvPr userDrawn="1"/>
            </p:nvSpPr>
            <p:spPr bwMode="auto">
              <a:xfrm>
                <a:off x="143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3" name="Freeform 170"/>
              <p:cNvSpPr>
                <a:spLocks noEditPoints="1"/>
              </p:cNvSpPr>
              <p:nvPr userDrawn="1"/>
            </p:nvSpPr>
            <p:spPr bwMode="auto">
              <a:xfrm>
                <a:off x="1452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4" name="Freeform 171"/>
              <p:cNvSpPr>
                <a:spLocks/>
              </p:cNvSpPr>
              <p:nvPr userDrawn="1"/>
            </p:nvSpPr>
            <p:spPr bwMode="auto">
              <a:xfrm>
                <a:off x="145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5" name="Freeform 172"/>
              <p:cNvSpPr>
                <a:spLocks/>
              </p:cNvSpPr>
              <p:nvPr userDrawn="1"/>
            </p:nvSpPr>
            <p:spPr bwMode="auto">
              <a:xfrm>
                <a:off x="1506" y="3869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6" name="Freeform 173"/>
              <p:cNvSpPr>
                <a:spLocks/>
              </p:cNvSpPr>
              <p:nvPr userDrawn="1"/>
            </p:nvSpPr>
            <p:spPr bwMode="auto">
              <a:xfrm>
                <a:off x="1515" y="387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7" name="Freeform 174"/>
              <p:cNvSpPr>
                <a:spLocks noEditPoints="1"/>
              </p:cNvSpPr>
              <p:nvPr userDrawn="1"/>
            </p:nvSpPr>
            <p:spPr bwMode="auto">
              <a:xfrm>
                <a:off x="1534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8" name="Freeform 175"/>
              <p:cNvSpPr>
                <a:spLocks/>
              </p:cNvSpPr>
              <p:nvPr userDrawn="1"/>
            </p:nvSpPr>
            <p:spPr bwMode="auto">
              <a:xfrm>
                <a:off x="1542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19" name="Freeform 176"/>
              <p:cNvSpPr>
                <a:spLocks/>
              </p:cNvSpPr>
              <p:nvPr userDrawn="1"/>
            </p:nvSpPr>
            <p:spPr bwMode="auto">
              <a:xfrm>
                <a:off x="1588" y="3869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0" name="Freeform 177"/>
              <p:cNvSpPr>
                <a:spLocks/>
              </p:cNvSpPr>
              <p:nvPr userDrawn="1"/>
            </p:nvSpPr>
            <p:spPr bwMode="auto">
              <a:xfrm>
                <a:off x="1599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1" name="Freeform 178"/>
              <p:cNvSpPr>
                <a:spLocks noEditPoints="1"/>
              </p:cNvSpPr>
              <p:nvPr userDrawn="1"/>
            </p:nvSpPr>
            <p:spPr bwMode="auto">
              <a:xfrm>
                <a:off x="1618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2" name="Freeform 179"/>
              <p:cNvSpPr>
                <a:spLocks/>
              </p:cNvSpPr>
              <p:nvPr userDrawn="1"/>
            </p:nvSpPr>
            <p:spPr bwMode="auto">
              <a:xfrm>
                <a:off x="1624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3" name="Freeform 180"/>
              <p:cNvSpPr>
                <a:spLocks/>
              </p:cNvSpPr>
              <p:nvPr userDrawn="1"/>
            </p:nvSpPr>
            <p:spPr bwMode="auto">
              <a:xfrm>
                <a:off x="1673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4" name="Freeform 181"/>
              <p:cNvSpPr>
                <a:spLocks/>
              </p:cNvSpPr>
              <p:nvPr userDrawn="1"/>
            </p:nvSpPr>
            <p:spPr bwMode="auto">
              <a:xfrm>
                <a:off x="1683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5" name="Freeform 182"/>
              <p:cNvSpPr>
                <a:spLocks noEditPoints="1"/>
              </p:cNvSpPr>
              <p:nvPr userDrawn="1"/>
            </p:nvSpPr>
            <p:spPr bwMode="auto">
              <a:xfrm>
                <a:off x="1700" y="3865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6" name="Freeform 183"/>
              <p:cNvSpPr>
                <a:spLocks/>
              </p:cNvSpPr>
              <p:nvPr userDrawn="1"/>
            </p:nvSpPr>
            <p:spPr bwMode="auto">
              <a:xfrm>
                <a:off x="1708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7" name="Freeform 184"/>
              <p:cNvSpPr>
                <a:spLocks/>
              </p:cNvSpPr>
              <p:nvPr userDrawn="1"/>
            </p:nvSpPr>
            <p:spPr bwMode="auto">
              <a:xfrm>
                <a:off x="1755" y="3869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8" name="Freeform 185"/>
              <p:cNvSpPr>
                <a:spLocks/>
              </p:cNvSpPr>
              <p:nvPr userDrawn="1"/>
            </p:nvSpPr>
            <p:spPr bwMode="auto">
              <a:xfrm>
                <a:off x="1765" y="387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29" name="Freeform 186"/>
              <p:cNvSpPr>
                <a:spLocks noEditPoints="1"/>
              </p:cNvSpPr>
              <p:nvPr userDrawn="1"/>
            </p:nvSpPr>
            <p:spPr bwMode="auto">
              <a:xfrm>
                <a:off x="1784" y="3865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0" name="Freeform 187"/>
              <p:cNvSpPr>
                <a:spLocks/>
              </p:cNvSpPr>
              <p:nvPr userDrawn="1"/>
            </p:nvSpPr>
            <p:spPr bwMode="auto">
              <a:xfrm>
                <a:off x="1790" y="3874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1" name="Freeform 188"/>
              <p:cNvSpPr>
                <a:spLocks/>
              </p:cNvSpPr>
              <p:nvPr userDrawn="1"/>
            </p:nvSpPr>
            <p:spPr bwMode="auto">
              <a:xfrm>
                <a:off x="1839" y="3869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4 w 16"/>
                  <a:gd name="T3" fmla="*/ 16 h 16"/>
                  <a:gd name="T4" fmla="*/ 13 w 16"/>
                  <a:gd name="T5" fmla="*/ 16 h 16"/>
                  <a:gd name="T6" fmla="*/ 13 w 16"/>
                  <a:gd name="T7" fmla="*/ 16 h 16"/>
                  <a:gd name="T8" fmla="*/ 13 w 16"/>
                  <a:gd name="T9" fmla="*/ 16 h 16"/>
                  <a:gd name="T10" fmla="*/ 13 w 16"/>
                  <a:gd name="T11" fmla="*/ 11 h 16"/>
                  <a:gd name="T12" fmla="*/ 5 w 16"/>
                  <a:gd name="T13" fmla="*/ 4 h 16"/>
                  <a:gd name="T14" fmla="*/ 13 w 16"/>
                  <a:gd name="T15" fmla="*/ 10 h 16"/>
                  <a:gd name="T16" fmla="*/ 14 w 16"/>
                  <a:gd name="T17" fmla="*/ 9 h 16"/>
                  <a:gd name="T18" fmla="*/ 15 w 16"/>
                  <a:gd name="T19" fmla="*/ 7 h 16"/>
                  <a:gd name="T20" fmla="*/ 16 w 16"/>
                  <a:gd name="T21" fmla="*/ 6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4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2" y="15"/>
                      <a:pt x="12" y="13"/>
                      <a:pt x="13" y="11"/>
                    </a:cubicBezTo>
                    <a:cubicBezTo>
                      <a:pt x="9" y="6"/>
                      <a:pt x="5" y="4"/>
                      <a:pt x="5" y="4"/>
                    </a:cubicBezTo>
                    <a:cubicBezTo>
                      <a:pt x="9" y="5"/>
                      <a:pt x="12" y="8"/>
                      <a:pt x="13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6"/>
                    </a:cubicBezTo>
                    <a:cubicBezTo>
                      <a:pt x="14" y="4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2" name="Freeform 189"/>
              <p:cNvSpPr>
                <a:spLocks/>
              </p:cNvSpPr>
              <p:nvPr userDrawn="1"/>
            </p:nvSpPr>
            <p:spPr bwMode="auto">
              <a:xfrm>
                <a:off x="1849" y="3878"/>
                <a:ext cx="17" cy="15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7 h 7"/>
                  <a:gd name="T4" fmla="*/ 8 w 8"/>
                  <a:gd name="T5" fmla="*/ 6 h 7"/>
                  <a:gd name="T6" fmla="*/ 0 w 8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cubicBezTo>
                      <a:pt x="0" y="0"/>
                      <a:pt x="4" y="2"/>
                      <a:pt x="8" y="7"/>
                    </a:cubicBezTo>
                    <a:cubicBezTo>
                      <a:pt x="8" y="7"/>
                      <a:pt x="8" y="6"/>
                      <a:pt x="8" y="6"/>
                    </a:cubicBezTo>
                    <a:cubicBezTo>
                      <a:pt x="7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3" name="Freeform 190"/>
              <p:cNvSpPr>
                <a:spLocks noEditPoints="1"/>
              </p:cNvSpPr>
              <p:nvPr userDrawn="1"/>
            </p:nvSpPr>
            <p:spPr bwMode="auto">
              <a:xfrm>
                <a:off x="1866" y="3880"/>
                <a:ext cx="10" cy="23"/>
              </a:xfrm>
              <a:custGeom>
                <a:avLst/>
                <a:gdLst>
                  <a:gd name="T0" fmla="*/ 0 w 5"/>
                  <a:gd name="T1" fmla="*/ 11 h 11"/>
                  <a:gd name="T2" fmla="*/ 0 w 5"/>
                  <a:gd name="T3" fmla="*/ 11 h 11"/>
                  <a:gd name="T4" fmla="*/ 0 w 5"/>
                  <a:gd name="T5" fmla="*/ 11 h 11"/>
                  <a:gd name="T6" fmla="*/ 0 w 5"/>
                  <a:gd name="T7" fmla="*/ 11 h 11"/>
                  <a:gd name="T8" fmla="*/ 5 w 5"/>
                  <a:gd name="T9" fmla="*/ 0 h 11"/>
                  <a:gd name="T10" fmla="*/ 3 w 5"/>
                  <a:gd name="T11" fmla="*/ 1 h 11"/>
                  <a:gd name="T12" fmla="*/ 2 w 5"/>
                  <a:gd name="T13" fmla="*/ 2 h 11"/>
                  <a:gd name="T14" fmla="*/ 5 w 5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moveTo>
                      <a:pt x="5" y="0"/>
                    </a:moveTo>
                    <a:cubicBezTo>
                      <a:pt x="4" y="0"/>
                      <a:pt x="4" y="1"/>
                      <a:pt x="3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4" name="Freeform 191"/>
              <p:cNvSpPr>
                <a:spLocks/>
              </p:cNvSpPr>
              <p:nvPr userDrawn="1"/>
            </p:nvSpPr>
            <p:spPr bwMode="auto">
              <a:xfrm>
                <a:off x="1422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5" name="Freeform 192"/>
              <p:cNvSpPr>
                <a:spLocks/>
              </p:cNvSpPr>
              <p:nvPr userDrawn="1"/>
            </p:nvSpPr>
            <p:spPr bwMode="auto">
              <a:xfrm>
                <a:off x="143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6" name="Freeform 193"/>
              <p:cNvSpPr>
                <a:spLocks noEditPoints="1"/>
              </p:cNvSpPr>
              <p:nvPr userDrawn="1"/>
            </p:nvSpPr>
            <p:spPr bwMode="auto">
              <a:xfrm>
                <a:off x="1452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7" name="Freeform 194"/>
              <p:cNvSpPr>
                <a:spLocks/>
              </p:cNvSpPr>
              <p:nvPr userDrawn="1"/>
            </p:nvSpPr>
            <p:spPr bwMode="auto">
              <a:xfrm>
                <a:off x="145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8" name="Freeform 195"/>
              <p:cNvSpPr>
                <a:spLocks/>
              </p:cNvSpPr>
              <p:nvPr userDrawn="1"/>
            </p:nvSpPr>
            <p:spPr bwMode="auto">
              <a:xfrm>
                <a:off x="1506" y="380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39" name="Freeform 196"/>
              <p:cNvSpPr>
                <a:spLocks/>
              </p:cNvSpPr>
              <p:nvPr userDrawn="1"/>
            </p:nvSpPr>
            <p:spPr bwMode="auto">
              <a:xfrm>
                <a:off x="1515" y="3814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4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0" name="Freeform 197"/>
              <p:cNvSpPr>
                <a:spLocks noEditPoints="1"/>
              </p:cNvSpPr>
              <p:nvPr userDrawn="1"/>
            </p:nvSpPr>
            <p:spPr bwMode="auto">
              <a:xfrm>
                <a:off x="1534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1" name="Freeform 198"/>
              <p:cNvSpPr>
                <a:spLocks/>
              </p:cNvSpPr>
              <p:nvPr userDrawn="1"/>
            </p:nvSpPr>
            <p:spPr bwMode="auto">
              <a:xfrm>
                <a:off x="1542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2" name="Freeform 199"/>
              <p:cNvSpPr>
                <a:spLocks/>
              </p:cNvSpPr>
              <p:nvPr userDrawn="1"/>
            </p:nvSpPr>
            <p:spPr bwMode="auto">
              <a:xfrm>
                <a:off x="1588" y="380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3" name="Freeform 200"/>
              <p:cNvSpPr>
                <a:spLocks/>
              </p:cNvSpPr>
              <p:nvPr userDrawn="1"/>
            </p:nvSpPr>
            <p:spPr bwMode="auto">
              <a:xfrm>
                <a:off x="1599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4" name="Freeform 201"/>
              <p:cNvSpPr>
                <a:spLocks noEditPoints="1"/>
              </p:cNvSpPr>
              <p:nvPr userDrawn="1"/>
            </p:nvSpPr>
            <p:spPr bwMode="auto">
              <a:xfrm>
                <a:off x="1618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5" name="Freeform 202"/>
              <p:cNvSpPr>
                <a:spLocks/>
              </p:cNvSpPr>
              <p:nvPr userDrawn="1"/>
            </p:nvSpPr>
            <p:spPr bwMode="auto">
              <a:xfrm>
                <a:off x="1624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6" name="Freeform 203"/>
              <p:cNvSpPr>
                <a:spLocks/>
              </p:cNvSpPr>
              <p:nvPr userDrawn="1"/>
            </p:nvSpPr>
            <p:spPr bwMode="auto">
              <a:xfrm>
                <a:off x="1673" y="3808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7" name="Freeform 204"/>
              <p:cNvSpPr>
                <a:spLocks/>
              </p:cNvSpPr>
              <p:nvPr userDrawn="1"/>
            </p:nvSpPr>
            <p:spPr bwMode="auto">
              <a:xfrm>
                <a:off x="1683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8" name="Freeform 205"/>
              <p:cNvSpPr>
                <a:spLocks noEditPoints="1"/>
              </p:cNvSpPr>
              <p:nvPr userDrawn="1"/>
            </p:nvSpPr>
            <p:spPr bwMode="auto">
              <a:xfrm>
                <a:off x="1700" y="380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49" name="Freeform 206"/>
              <p:cNvSpPr>
                <a:spLocks/>
              </p:cNvSpPr>
              <p:nvPr userDrawn="1"/>
            </p:nvSpPr>
            <p:spPr bwMode="auto">
              <a:xfrm>
                <a:off x="1708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0" name="Freeform 207"/>
              <p:cNvSpPr>
                <a:spLocks/>
              </p:cNvSpPr>
              <p:nvPr userDrawn="1"/>
            </p:nvSpPr>
            <p:spPr bwMode="auto">
              <a:xfrm>
                <a:off x="1755" y="3808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1" name="Freeform 208"/>
              <p:cNvSpPr>
                <a:spLocks/>
              </p:cNvSpPr>
              <p:nvPr userDrawn="1"/>
            </p:nvSpPr>
            <p:spPr bwMode="auto">
              <a:xfrm>
                <a:off x="1765" y="3814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4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2" name="Freeform 209"/>
              <p:cNvSpPr>
                <a:spLocks noEditPoints="1"/>
              </p:cNvSpPr>
              <p:nvPr userDrawn="1"/>
            </p:nvSpPr>
            <p:spPr bwMode="auto">
              <a:xfrm>
                <a:off x="1784" y="380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5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5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3" name="Freeform 210"/>
              <p:cNvSpPr>
                <a:spLocks/>
              </p:cNvSpPr>
              <p:nvPr userDrawn="1"/>
            </p:nvSpPr>
            <p:spPr bwMode="auto">
              <a:xfrm>
                <a:off x="1790" y="3812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4" name="Freeform 211"/>
              <p:cNvSpPr>
                <a:spLocks/>
              </p:cNvSpPr>
              <p:nvPr userDrawn="1"/>
            </p:nvSpPr>
            <p:spPr bwMode="auto">
              <a:xfrm>
                <a:off x="1843" y="3814"/>
                <a:ext cx="19" cy="26"/>
              </a:xfrm>
              <a:custGeom>
                <a:avLst/>
                <a:gdLst>
                  <a:gd name="T0" fmla="*/ 0 w 9"/>
                  <a:gd name="T1" fmla="*/ 0 h 12"/>
                  <a:gd name="T2" fmla="*/ 9 w 9"/>
                  <a:gd name="T3" fmla="*/ 12 h 12"/>
                  <a:gd name="T4" fmla="*/ 0 w 9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2">
                    <a:moveTo>
                      <a:pt x="0" y="0"/>
                    </a:moveTo>
                    <a:cubicBezTo>
                      <a:pt x="0" y="4"/>
                      <a:pt x="2" y="10"/>
                      <a:pt x="9" y="12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5" name="Freeform 212"/>
              <p:cNvSpPr>
                <a:spLocks/>
              </p:cNvSpPr>
              <p:nvPr userDrawn="1"/>
            </p:nvSpPr>
            <p:spPr bwMode="auto">
              <a:xfrm>
                <a:off x="1422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6" name="Freeform 213"/>
              <p:cNvSpPr>
                <a:spLocks/>
              </p:cNvSpPr>
              <p:nvPr userDrawn="1"/>
            </p:nvSpPr>
            <p:spPr bwMode="auto">
              <a:xfrm>
                <a:off x="143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7" name="Freeform 214"/>
              <p:cNvSpPr>
                <a:spLocks noEditPoints="1"/>
              </p:cNvSpPr>
              <p:nvPr userDrawn="1"/>
            </p:nvSpPr>
            <p:spPr bwMode="auto">
              <a:xfrm>
                <a:off x="1452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5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8" name="Freeform 215"/>
              <p:cNvSpPr>
                <a:spLocks/>
              </p:cNvSpPr>
              <p:nvPr userDrawn="1"/>
            </p:nvSpPr>
            <p:spPr bwMode="auto">
              <a:xfrm>
                <a:off x="145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9" name="Freeform 216"/>
              <p:cNvSpPr>
                <a:spLocks/>
              </p:cNvSpPr>
              <p:nvPr userDrawn="1"/>
            </p:nvSpPr>
            <p:spPr bwMode="auto">
              <a:xfrm>
                <a:off x="1506" y="3746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0" name="Freeform 217"/>
              <p:cNvSpPr>
                <a:spLocks/>
              </p:cNvSpPr>
              <p:nvPr userDrawn="1"/>
            </p:nvSpPr>
            <p:spPr bwMode="auto">
              <a:xfrm>
                <a:off x="1515" y="3753"/>
                <a:ext cx="21" cy="19"/>
              </a:xfrm>
              <a:custGeom>
                <a:avLst/>
                <a:gdLst>
                  <a:gd name="T0" fmla="*/ 0 w 10"/>
                  <a:gd name="T1" fmla="*/ 0 h 9"/>
                  <a:gd name="T2" fmla="*/ 10 w 10"/>
                  <a:gd name="T3" fmla="*/ 9 h 9"/>
                  <a:gd name="T4" fmla="*/ 10 w 10"/>
                  <a:gd name="T5" fmla="*/ 8 h 9"/>
                  <a:gd name="T6" fmla="*/ 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cubicBezTo>
                      <a:pt x="0" y="0"/>
                      <a:pt x="6" y="3"/>
                      <a:pt x="10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1" name="Freeform 218"/>
              <p:cNvSpPr>
                <a:spLocks noEditPoints="1"/>
              </p:cNvSpPr>
              <p:nvPr userDrawn="1"/>
            </p:nvSpPr>
            <p:spPr bwMode="auto">
              <a:xfrm>
                <a:off x="1534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2" name="Freeform 219"/>
              <p:cNvSpPr>
                <a:spLocks/>
              </p:cNvSpPr>
              <p:nvPr userDrawn="1"/>
            </p:nvSpPr>
            <p:spPr bwMode="auto">
              <a:xfrm>
                <a:off x="1542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3" name="Freeform 220"/>
              <p:cNvSpPr>
                <a:spLocks/>
              </p:cNvSpPr>
              <p:nvPr userDrawn="1"/>
            </p:nvSpPr>
            <p:spPr bwMode="auto">
              <a:xfrm>
                <a:off x="1588" y="3746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4" name="Freeform 221"/>
              <p:cNvSpPr>
                <a:spLocks/>
              </p:cNvSpPr>
              <p:nvPr userDrawn="1"/>
            </p:nvSpPr>
            <p:spPr bwMode="auto">
              <a:xfrm>
                <a:off x="1599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5" name="Freeform 222"/>
              <p:cNvSpPr>
                <a:spLocks noEditPoints="1"/>
              </p:cNvSpPr>
              <p:nvPr userDrawn="1"/>
            </p:nvSpPr>
            <p:spPr bwMode="auto">
              <a:xfrm>
                <a:off x="1618" y="3742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1" y="10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6" name="Freeform 223"/>
              <p:cNvSpPr>
                <a:spLocks/>
              </p:cNvSpPr>
              <p:nvPr userDrawn="1"/>
            </p:nvSpPr>
            <p:spPr bwMode="auto">
              <a:xfrm>
                <a:off x="1624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7" name="Freeform 224"/>
              <p:cNvSpPr>
                <a:spLocks/>
              </p:cNvSpPr>
              <p:nvPr userDrawn="1"/>
            </p:nvSpPr>
            <p:spPr bwMode="auto">
              <a:xfrm>
                <a:off x="1673" y="3746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8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8" name="Freeform 225"/>
              <p:cNvSpPr>
                <a:spLocks/>
              </p:cNvSpPr>
              <p:nvPr userDrawn="1"/>
            </p:nvSpPr>
            <p:spPr bwMode="auto">
              <a:xfrm>
                <a:off x="1683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5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69" name="Freeform 226"/>
              <p:cNvSpPr>
                <a:spLocks noEditPoints="1"/>
              </p:cNvSpPr>
              <p:nvPr userDrawn="1"/>
            </p:nvSpPr>
            <p:spPr bwMode="auto">
              <a:xfrm>
                <a:off x="1700" y="3742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1"/>
                      <a:pt x="6" y="5"/>
                      <a:pt x="3" y="8"/>
                    </a:cubicBezTo>
                    <a:cubicBezTo>
                      <a:pt x="2" y="10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0" name="Freeform 227"/>
              <p:cNvSpPr>
                <a:spLocks/>
              </p:cNvSpPr>
              <p:nvPr userDrawn="1"/>
            </p:nvSpPr>
            <p:spPr bwMode="auto">
              <a:xfrm>
                <a:off x="1708" y="3751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2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1" name="Freeform 228"/>
              <p:cNvSpPr>
                <a:spLocks/>
              </p:cNvSpPr>
              <p:nvPr userDrawn="1"/>
            </p:nvSpPr>
            <p:spPr bwMode="auto">
              <a:xfrm>
                <a:off x="1755" y="3746"/>
                <a:ext cx="35" cy="34"/>
              </a:xfrm>
              <a:custGeom>
                <a:avLst/>
                <a:gdLst>
                  <a:gd name="T0" fmla="*/ 3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3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3" y="0"/>
                    </a:moveTo>
                    <a:cubicBezTo>
                      <a:pt x="3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8"/>
                      <a:pt x="17" y="6"/>
                    </a:cubicBezTo>
                    <a:cubicBezTo>
                      <a:pt x="14" y="3"/>
                      <a:pt x="10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2" name="Freeform 229"/>
              <p:cNvSpPr>
                <a:spLocks/>
              </p:cNvSpPr>
              <p:nvPr userDrawn="1"/>
            </p:nvSpPr>
            <p:spPr bwMode="auto">
              <a:xfrm>
                <a:off x="1765" y="3753"/>
                <a:ext cx="19" cy="19"/>
              </a:xfrm>
              <a:custGeom>
                <a:avLst/>
                <a:gdLst>
                  <a:gd name="T0" fmla="*/ 0 w 9"/>
                  <a:gd name="T1" fmla="*/ 0 h 9"/>
                  <a:gd name="T2" fmla="*/ 9 w 9"/>
                  <a:gd name="T3" fmla="*/ 9 h 9"/>
                  <a:gd name="T4" fmla="*/ 9 w 9"/>
                  <a:gd name="T5" fmla="*/ 8 h 9"/>
                  <a:gd name="T6" fmla="*/ 0 w 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0" y="0"/>
                      <a:pt x="6" y="3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3" name="Freeform 230"/>
              <p:cNvSpPr>
                <a:spLocks/>
              </p:cNvSpPr>
              <p:nvPr userDrawn="1"/>
            </p:nvSpPr>
            <p:spPr bwMode="auto">
              <a:xfrm>
                <a:off x="1784" y="3753"/>
                <a:ext cx="29" cy="27"/>
              </a:xfrm>
              <a:custGeom>
                <a:avLst/>
                <a:gdLst>
                  <a:gd name="T0" fmla="*/ 7 w 14"/>
                  <a:gd name="T1" fmla="*/ 0 h 13"/>
                  <a:gd name="T2" fmla="*/ 3 w 14"/>
                  <a:gd name="T3" fmla="*/ 3 h 13"/>
                  <a:gd name="T4" fmla="*/ 0 w 14"/>
                  <a:gd name="T5" fmla="*/ 8 h 13"/>
                  <a:gd name="T6" fmla="*/ 0 w 14"/>
                  <a:gd name="T7" fmla="*/ 9 h 13"/>
                  <a:gd name="T8" fmla="*/ 0 w 14"/>
                  <a:gd name="T9" fmla="*/ 13 h 13"/>
                  <a:gd name="T10" fmla="*/ 1 w 14"/>
                  <a:gd name="T11" fmla="*/ 13 h 13"/>
                  <a:gd name="T12" fmla="*/ 5 w 14"/>
                  <a:gd name="T13" fmla="*/ 13 h 13"/>
                  <a:gd name="T14" fmla="*/ 14 w 14"/>
                  <a:gd name="T15" fmla="*/ 10 h 13"/>
                  <a:gd name="T16" fmla="*/ 9 w 14"/>
                  <a:gd name="T17" fmla="*/ 4 h 13"/>
                  <a:gd name="T18" fmla="*/ 3 w 14"/>
                  <a:gd name="T19" fmla="*/ 11 h 13"/>
                  <a:gd name="T20" fmla="*/ 9 w 14"/>
                  <a:gd name="T21" fmla="*/ 3 h 13"/>
                  <a:gd name="T22" fmla="*/ 7 w 14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3">
                    <a:moveTo>
                      <a:pt x="7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1" y="5"/>
                      <a:pt x="1" y="6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4" y="13"/>
                      <a:pt x="5" y="13"/>
                    </a:cubicBezTo>
                    <a:cubicBezTo>
                      <a:pt x="9" y="13"/>
                      <a:pt x="12" y="12"/>
                      <a:pt x="14" y="10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5"/>
                      <a:pt x="5" y="8"/>
                      <a:pt x="3" y="11"/>
                    </a:cubicBezTo>
                    <a:cubicBezTo>
                      <a:pt x="3" y="11"/>
                      <a:pt x="4" y="6"/>
                      <a:pt x="9" y="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4" name="Freeform 231"/>
              <p:cNvSpPr>
                <a:spLocks/>
              </p:cNvSpPr>
              <p:nvPr userDrawn="1"/>
            </p:nvSpPr>
            <p:spPr bwMode="auto">
              <a:xfrm>
                <a:off x="1790" y="3759"/>
                <a:ext cx="13" cy="17"/>
              </a:xfrm>
              <a:custGeom>
                <a:avLst/>
                <a:gdLst>
                  <a:gd name="T0" fmla="*/ 6 w 6"/>
                  <a:gd name="T1" fmla="*/ 0 h 8"/>
                  <a:gd name="T2" fmla="*/ 0 w 6"/>
                  <a:gd name="T3" fmla="*/ 8 h 8"/>
                  <a:gd name="T4" fmla="*/ 6 w 6"/>
                  <a:gd name="T5" fmla="*/ 1 h 8"/>
                  <a:gd name="T6" fmla="*/ 6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6" y="0"/>
                    </a:moveTo>
                    <a:cubicBezTo>
                      <a:pt x="1" y="3"/>
                      <a:pt x="0" y="8"/>
                      <a:pt x="0" y="8"/>
                    </a:cubicBezTo>
                    <a:cubicBezTo>
                      <a:pt x="2" y="5"/>
                      <a:pt x="4" y="2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5" name="Freeform 232"/>
              <p:cNvSpPr>
                <a:spLocks/>
              </p:cNvSpPr>
              <p:nvPr userDrawn="1"/>
            </p:nvSpPr>
            <p:spPr bwMode="auto">
              <a:xfrm>
                <a:off x="1422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6" name="Freeform 233"/>
              <p:cNvSpPr>
                <a:spLocks/>
              </p:cNvSpPr>
              <p:nvPr userDrawn="1"/>
            </p:nvSpPr>
            <p:spPr bwMode="auto">
              <a:xfrm>
                <a:off x="143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7" name="Freeform 234"/>
              <p:cNvSpPr>
                <a:spLocks noEditPoints="1"/>
              </p:cNvSpPr>
              <p:nvPr userDrawn="1"/>
            </p:nvSpPr>
            <p:spPr bwMode="auto">
              <a:xfrm>
                <a:off x="1452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8" name="Freeform 235"/>
              <p:cNvSpPr>
                <a:spLocks/>
              </p:cNvSpPr>
              <p:nvPr userDrawn="1"/>
            </p:nvSpPr>
            <p:spPr bwMode="auto">
              <a:xfrm>
                <a:off x="145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79" name="Freeform 236"/>
              <p:cNvSpPr>
                <a:spLocks/>
              </p:cNvSpPr>
              <p:nvPr userDrawn="1"/>
            </p:nvSpPr>
            <p:spPr bwMode="auto">
              <a:xfrm>
                <a:off x="1506" y="3685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0" name="Freeform 237"/>
              <p:cNvSpPr>
                <a:spLocks/>
              </p:cNvSpPr>
              <p:nvPr userDrawn="1"/>
            </p:nvSpPr>
            <p:spPr bwMode="auto">
              <a:xfrm>
                <a:off x="1515" y="3691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8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1" name="Freeform 238"/>
              <p:cNvSpPr>
                <a:spLocks noEditPoints="1"/>
              </p:cNvSpPr>
              <p:nvPr userDrawn="1"/>
            </p:nvSpPr>
            <p:spPr bwMode="auto">
              <a:xfrm>
                <a:off x="1534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2" name="Freeform 239"/>
              <p:cNvSpPr>
                <a:spLocks/>
              </p:cNvSpPr>
              <p:nvPr userDrawn="1"/>
            </p:nvSpPr>
            <p:spPr bwMode="auto">
              <a:xfrm>
                <a:off x="1542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3" name="Freeform 240"/>
              <p:cNvSpPr>
                <a:spLocks/>
              </p:cNvSpPr>
              <p:nvPr userDrawn="1"/>
            </p:nvSpPr>
            <p:spPr bwMode="auto">
              <a:xfrm>
                <a:off x="1588" y="3685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4" name="Freeform 241"/>
              <p:cNvSpPr>
                <a:spLocks/>
              </p:cNvSpPr>
              <p:nvPr userDrawn="1"/>
            </p:nvSpPr>
            <p:spPr bwMode="auto">
              <a:xfrm>
                <a:off x="1599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5" name="Freeform 242"/>
              <p:cNvSpPr>
                <a:spLocks noEditPoints="1"/>
              </p:cNvSpPr>
              <p:nvPr userDrawn="1"/>
            </p:nvSpPr>
            <p:spPr bwMode="auto">
              <a:xfrm>
                <a:off x="1618" y="3681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4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3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4"/>
                    </a:cubicBezTo>
                    <a:cubicBezTo>
                      <a:pt x="17" y="4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6" name="Freeform 243"/>
              <p:cNvSpPr>
                <a:spLocks/>
              </p:cNvSpPr>
              <p:nvPr userDrawn="1"/>
            </p:nvSpPr>
            <p:spPr bwMode="auto">
              <a:xfrm>
                <a:off x="1624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7" name="Freeform 244"/>
              <p:cNvSpPr>
                <a:spLocks/>
              </p:cNvSpPr>
              <p:nvPr userDrawn="1"/>
            </p:nvSpPr>
            <p:spPr bwMode="auto">
              <a:xfrm>
                <a:off x="1673" y="3685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1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1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8" name="Freeform 245"/>
              <p:cNvSpPr>
                <a:spLocks/>
              </p:cNvSpPr>
              <p:nvPr userDrawn="1"/>
            </p:nvSpPr>
            <p:spPr bwMode="auto">
              <a:xfrm>
                <a:off x="1683" y="3691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8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89" name="Freeform 246"/>
              <p:cNvSpPr>
                <a:spLocks noEditPoints="1"/>
              </p:cNvSpPr>
              <p:nvPr userDrawn="1"/>
            </p:nvSpPr>
            <p:spPr bwMode="auto">
              <a:xfrm>
                <a:off x="1700" y="3681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4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3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4"/>
                    </a:cubicBezTo>
                    <a:cubicBezTo>
                      <a:pt x="18" y="4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0" name="Freeform 247"/>
              <p:cNvSpPr>
                <a:spLocks/>
              </p:cNvSpPr>
              <p:nvPr userDrawn="1"/>
            </p:nvSpPr>
            <p:spPr bwMode="auto">
              <a:xfrm>
                <a:off x="1708" y="3689"/>
                <a:ext cx="30" cy="24"/>
              </a:xfrm>
              <a:custGeom>
                <a:avLst/>
                <a:gdLst>
                  <a:gd name="T0" fmla="*/ 14 w 14"/>
                  <a:gd name="T1" fmla="*/ 0 h 11"/>
                  <a:gd name="T2" fmla="*/ 0 w 14"/>
                  <a:gd name="T3" fmla="*/ 11 h 11"/>
                  <a:gd name="T4" fmla="*/ 14 w 14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1">
                    <a:moveTo>
                      <a:pt x="14" y="0"/>
                    </a:moveTo>
                    <a:cubicBezTo>
                      <a:pt x="2" y="2"/>
                      <a:pt x="0" y="11"/>
                      <a:pt x="0" y="11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1" name="Freeform 248"/>
              <p:cNvSpPr>
                <a:spLocks/>
              </p:cNvSpPr>
              <p:nvPr userDrawn="1"/>
            </p:nvSpPr>
            <p:spPr bwMode="auto">
              <a:xfrm>
                <a:off x="1761" y="3700"/>
                <a:ext cx="10" cy="13"/>
              </a:xfrm>
              <a:custGeom>
                <a:avLst/>
                <a:gdLst>
                  <a:gd name="T0" fmla="*/ 0 w 5"/>
                  <a:gd name="T1" fmla="*/ 0 h 6"/>
                  <a:gd name="T2" fmla="*/ 5 w 5"/>
                  <a:gd name="T3" fmla="*/ 6 h 6"/>
                  <a:gd name="T4" fmla="*/ 0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cubicBezTo>
                      <a:pt x="1" y="3"/>
                      <a:pt x="2" y="5"/>
                      <a:pt x="5" y="6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2" name="Freeform 249"/>
              <p:cNvSpPr>
                <a:spLocks/>
              </p:cNvSpPr>
              <p:nvPr userDrawn="1"/>
            </p:nvSpPr>
            <p:spPr bwMode="auto">
              <a:xfrm>
                <a:off x="1422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3" name="Freeform 250"/>
              <p:cNvSpPr>
                <a:spLocks/>
              </p:cNvSpPr>
              <p:nvPr userDrawn="1"/>
            </p:nvSpPr>
            <p:spPr bwMode="auto">
              <a:xfrm>
                <a:off x="143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4" name="Freeform 251"/>
              <p:cNvSpPr>
                <a:spLocks noEditPoints="1"/>
              </p:cNvSpPr>
              <p:nvPr userDrawn="1"/>
            </p:nvSpPr>
            <p:spPr bwMode="auto">
              <a:xfrm>
                <a:off x="1452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5" name="Freeform 252"/>
              <p:cNvSpPr>
                <a:spLocks/>
              </p:cNvSpPr>
              <p:nvPr userDrawn="1"/>
            </p:nvSpPr>
            <p:spPr bwMode="auto">
              <a:xfrm>
                <a:off x="1458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6" name="Freeform 253"/>
              <p:cNvSpPr>
                <a:spLocks/>
              </p:cNvSpPr>
              <p:nvPr userDrawn="1"/>
            </p:nvSpPr>
            <p:spPr bwMode="auto">
              <a:xfrm>
                <a:off x="1506" y="3623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4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7" name="Freeform 254"/>
              <p:cNvSpPr>
                <a:spLocks/>
              </p:cNvSpPr>
              <p:nvPr userDrawn="1"/>
            </p:nvSpPr>
            <p:spPr bwMode="auto">
              <a:xfrm>
                <a:off x="1515" y="3630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8" name="Freeform 255"/>
              <p:cNvSpPr>
                <a:spLocks noEditPoints="1"/>
              </p:cNvSpPr>
              <p:nvPr userDrawn="1"/>
            </p:nvSpPr>
            <p:spPr bwMode="auto">
              <a:xfrm>
                <a:off x="1534" y="3619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99" name="Freeform 256"/>
              <p:cNvSpPr>
                <a:spLocks/>
              </p:cNvSpPr>
              <p:nvPr userDrawn="1"/>
            </p:nvSpPr>
            <p:spPr bwMode="auto">
              <a:xfrm>
                <a:off x="1542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0" name="Freeform 257"/>
              <p:cNvSpPr>
                <a:spLocks/>
              </p:cNvSpPr>
              <p:nvPr userDrawn="1"/>
            </p:nvSpPr>
            <p:spPr bwMode="auto">
              <a:xfrm>
                <a:off x="1588" y="3623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5 h 16"/>
                  <a:gd name="T6" fmla="*/ 14 w 17"/>
                  <a:gd name="T7" fmla="*/ 11 h 16"/>
                  <a:gd name="T8" fmla="*/ 5 w 17"/>
                  <a:gd name="T9" fmla="*/ 3 h 16"/>
                  <a:gd name="T10" fmla="*/ 14 w 17"/>
                  <a:gd name="T11" fmla="*/ 10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5" y="16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6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1" name="Freeform 258"/>
              <p:cNvSpPr>
                <a:spLocks/>
              </p:cNvSpPr>
              <p:nvPr userDrawn="1"/>
            </p:nvSpPr>
            <p:spPr bwMode="auto">
              <a:xfrm>
                <a:off x="1599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2" name="Freeform 259"/>
              <p:cNvSpPr>
                <a:spLocks noEditPoints="1"/>
              </p:cNvSpPr>
              <p:nvPr userDrawn="1"/>
            </p:nvSpPr>
            <p:spPr bwMode="auto">
              <a:xfrm>
                <a:off x="1618" y="3619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6" y="4"/>
                      <a:pt x="3" y="8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2" y="18"/>
                      <a:pt x="4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3" name="Freeform 260"/>
              <p:cNvSpPr>
                <a:spLocks/>
              </p:cNvSpPr>
              <p:nvPr userDrawn="1"/>
            </p:nvSpPr>
            <p:spPr bwMode="auto">
              <a:xfrm>
                <a:off x="1624" y="3626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4" name="Freeform 261"/>
              <p:cNvSpPr>
                <a:spLocks/>
              </p:cNvSpPr>
              <p:nvPr userDrawn="1"/>
            </p:nvSpPr>
            <p:spPr bwMode="auto">
              <a:xfrm>
                <a:off x="1673" y="3623"/>
                <a:ext cx="33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5 h 16"/>
                  <a:gd name="T6" fmla="*/ 14 w 16"/>
                  <a:gd name="T7" fmla="*/ 11 h 16"/>
                  <a:gd name="T8" fmla="*/ 5 w 16"/>
                  <a:gd name="T9" fmla="*/ 3 h 16"/>
                  <a:gd name="T10" fmla="*/ 14 w 16"/>
                  <a:gd name="T11" fmla="*/ 10 h 16"/>
                  <a:gd name="T12" fmla="*/ 16 w 16"/>
                  <a:gd name="T13" fmla="*/ 6 h 16"/>
                  <a:gd name="T14" fmla="*/ 2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5"/>
                      <a:pt x="15" y="16"/>
                    </a:cubicBezTo>
                    <a:cubicBezTo>
                      <a:pt x="14" y="16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5" y="3"/>
                      <a:pt x="5" y="3"/>
                    </a:cubicBezTo>
                    <a:cubicBezTo>
                      <a:pt x="10" y="5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6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5" name="Freeform 262"/>
              <p:cNvSpPr>
                <a:spLocks/>
              </p:cNvSpPr>
              <p:nvPr userDrawn="1"/>
            </p:nvSpPr>
            <p:spPr bwMode="auto">
              <a:xfrm>
                <a:off x="1683" y="3630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5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6" name="Freeform 263"/>
              <p:cNvSpPr>
                <a:spLocks/>
              </p:cNvSpPr>
              <p:nvPr userDrawn="1"/>
            </p:nvSpPr>
            <p:spPr bwMode="auto">
              <a:xfrm>
                <a:off x="1700" y="3630"/>
                <a:ext cx="27" cy="27"/>
              </a:xfrm>
              <a:custGeom>
                <a:avLst/>
                <a:gdLst>
                  <a:gd name="T0" fmla="*/ 5 w 13"/>
                  <a:gd name="T1" fmla="*/ 0 h 13"/>
                  <a:gd name="T2" fmla="*/ 3 w 13"/>
                  <a:gd name="T3" fmla="*/ 3 h 13"/>
                  <a:gd name="T4" fmla="*/ 1 w 13"/>
                  <a:gd name="T5" fmla="*/ 7 h 13"/>
                  <a:gd name="T6" fmla="*/ 1 w 13"/>
                  <a:gd name="T7" fmla="*/ 8 h 13"/>
                  <a:gd name="T8" fmla="*/ 0 w 13"/>
                  <a:gd name="T9" fmla="*/ 12 h 13"/>
                  <a:gd name="T10" fmla="*/ 2 w 13"/>
                  <a:gd name="T11" fmla="*/ 13 h 13"/>
                  <a:gd name="T12" fmla="*/ 5 w 13"/>
                  <a:gd name="T13" fmla="*/ 13 h 13"/>
                  <a:gd name="T14" fmla="*/ 13 w 13"/>
                  <a:gd name="T15" fmla="*/ 11 h 13"/>
                  <a:gd name="T16" fmla="*/ 8 w 13"/>
                  <a:gd name="T17" fmla="*/ 5 h 13"/>
                  <a:gd name="T18" fmla="*/ 4 w 13"/>
                  <a:gd name="T19" fmla="*/ 10 h 13"/>
                  <a:gd name="T20" fmla="*/ 8 w 13"/>
                  <a:gd name="T21" fmla="*/ 3 h 13"/>
                  <a:gd name="T22" fmla="*/ 5 w 13"/>
                  <a:gd name="T2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3">
                    <a:moveTo>
                      <a:pt x="5" y="0"/>
                    </a:moveTo>
                    <a:cubicBezTo>
                      <a:pt x="5" y="1"/>
                      <a:pt x="4" y="2"/>
                      <a:pt x="3" y="3"/>
                    </a:cubicBezTo>
                    <a:cubicBezTo>
                      <a:pt x="2" y="4"/>
                      <a:pt x="1" y="6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8" y="13"/>
                      <a:pt x="11" y="12"/>
                      <a:pt x="13" y="11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6"/>
                      <a:pt x="5" y="8"/>
                      <a:pt x="4" y="10"/>
                    </a:cubicBezTo>
                    <a:cubicBezTo>
                      <a:pt x="4" y="10"/>
                      <a:pt x="4" y="7"/>
                      <a:pt x="8" y="3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7" name="Freeform 264"/>
              <p:cNvSpPr>
                <a:spLocks/>
              </p:cNvSpPr>
              <p:nvPr userDrawn="1"/>
            </p:nvSpPr>
            <p:spPr bwMode="auto">
              <a:xfrm>
                <a:off x="1708" y="3636"/>
                <a:ext cx="9" cy="15"/>
              </a:xfrm>
              <a:custGeom>
                <a:avLst/>
                <a:gdLst>
                  <a:gd name="T0" fmla="*/ 4 w 4"/>
                  <a:gd name="T1" fmla="*/ 0 h 7"/>
                  <a:gd name="T2" fmla="*/ 0 w 4"/>
                  <a:gd name="T3" fmla="*/ 7 h 7"/>
                  <a:gd name="T4" fmla="*/ 4 w 4"/>
                  <a:gd name="T5" fmla="*/ 2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cubicBezTo>
                      <a:pt x="0" y="4"/>
                      <a:pt x="0" y="7"/>
                      <a:pt x="0" y="7"/>
                    </a:cubicBezTo>
                    <a:cubicBezTo>
                      <a:pt x="1" y="5"/>
                      <a:pt x="3" y="3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8" name="Freeform 265"/>
              <p:cNvSpPr>
                <a:spLocks/>
              </p:cNvSpPr>
              <p:nvPr userDrawn="1"/>
            </p:nvSpPr>
            <p:spPr bwMode="auto">
              <a:xfrm>
                <a:off x="1422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09" name="Freeform 266"/>
              <p:cNvSpPr>
                <a:spLocks/>
              </p:cNvSpPr>
              <p:nvPr userDrawn="1"/>
            </p:nvSpPr>
            <p:spPr bwMode="auto">
              <a:xfrm>
                <a:off x="1433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0" name="Freeform 267"/>
              <p:cNvSpPr>
                <a:spLocks noEditPoints="1"/>
              </p:cNvSpPr>
              <p:nvPr userDrawn="1"/>
            </p:nvSpPr>
            <p:spPr bwMode="auto">
              <a:xfrm>
                <a:off x="1452" y="3558"/>
                <a:ext cx="48" cy="38"/>
              </a:xfrm>
              <a:custGeom>
                <a:avLst/>
                <a:gdLst>
                  <a:gd name="T0" fmla="*/ 3 w 23"/>
                  <a:gd name="T1" fmla="*/ 15 h 18"/>
                  <a:gd name="T2" fmla="*/ 17 w 23"/>
                  <a:gd name="T3" fmla="*/ 3 h 18"/>
                  <a:gd name="T4" fmla="*/ 3 w 23"/>
                  <a:gd name="T5" fmla="*/ 15 h 18"/>
                  <a:gd name="T6" fmla="*/ 20 w 23"/>
                  <a:gd name="T7" fmla="*/ 0 h 18"/>
                  <a:gd name="T8" fmla="*/ 3 w 23"/>
                  <a:gd name="T9" fmla="*/ 7 h 18"/>
                  <a:gd name="T10" fmla="*/ 0 w 23"/>
                  <a:gd name="T11" fmla="*/ 12 h 18"/>
                  <a:gd name="T12" fmla="*/ 0 w 23"/>
                  <a:gd name="T13" fmla="*/ 13 h 18"/>
                  <a:gd name="T14" fmla="*/ 0 w 23"/>
                  <a:gd name="T15" fmla="*/ 17 h 18"/>
                  <a:gd name="T16" fmla="*/ 1 w 23"/>
                  <a:gd name="T17" fmla="*/ 17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1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1" name="Freeform 268"/>
              <p:cNvSpPr>
                <a:spLocks/>
              </p:cNvSpPr>
              <p:nvPr userDrawn="1"/>
            </p:nvSpPr>
            <p:spPr bwMode="auto">
              <a:xfrm>
                <a:off x="1458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2" name="Freeform 269"/>
              <p:cNvSpPr>
                <a:spLocks/>
              </p:cNvSpPr>
              <p:nvPr userDrawn="1"/>
            </p:nvSpPr>
            <p:spPr bwMode="auto">
              <a:xfrm>
                <a:off x="1506" y="3562"/>
                <a:ext cx="34" cy="32"/>
              </a:xfrm>
              <a:custGeom>
                <a:avLst/>
                <a:gdLst>
                  <a:gd name="T0" fmla="*/ 2 w 16"/>
                  <a:gd name="T1" fmla="*/ 0 h 15"/>
                  <a:gd name="T2" fmla="*/ 15 w 16"/>
                  <a:gd name="T3" fmla="*/ 15 h 15"/>
                  <a:gd name="T4" fmla="*/ 13 w 16"/>
                  <a:gd name="T5" fmla="*/ 15 h 15"/>
                  <a:gd name="T6" fmla="*/ 14 w 16"/>
                  <a:gd name="T7" fmla="*/ 11 h 15"/>
                  <a:gd name="T8" fmla="*/ 4 w 16"/>
                  <a:gd name="T9" fmla="*/ 3 h 15"/>
                  <a:gd name="T10" fmla="*/ 14 w 16"/>
                  <a:gd name="T11" fmla="*/ 10 h 15"/>
                  <a:gd name="T12" fmla="*/ 16 w 16"/>
                  <a:gd name="T13" fmla="*/ 5 h 15"/>
                  <a:gd name="T14" fmla="*/ 2 w 16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4" y="15"/>
                      <a:pt x="14" y="15"/>
                      <a:pt x="13" y="15"/>
                    </a:cubicBezTo>
                    <a:cubicBezTo>
                      <a:pt x="13" y="15"/>
                      <a:pt x="13" y="14"/>
                      <a:pt x="14" y="11"/>
                    </a:cubicBezTo>
                    <a:cubicBezTo>
                      <a:pt x="10" y="6"/>
                      <a:pt x="4" y="3"/>
                      <a:pt x="4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4" y="9"/>
                      <a:pt x="15" y="7"/>
                      <a:pt x="16" y="5"/>
                    </a:cubicBezTo>
                    <a:cubicBezTo>
                      <a:pt x="14" y="3"/>
                      <a:pt x="9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3" name="Freeform 270"/>
              <p:cNvSpPr>
                <a:spLocks/>
              </p:cNvSpPr>
              <p:nvPr userDrawn="1"/>
            </p:nvSpPr>
            <p:spPr bwMode="auto">
              <a:xfrm>
                <a:off x="1515" y="3568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14" name="Freeform 271"/>
              <p:cNvSpPr>
                <a:spLocks noEditPoints="1"/>
              </p:cNvSpPr>
              <p:nvPr userDrawn="1"/>
            </p:nvSpPr>
            <p:spPr bwMode="auto">
              <a:xfrm>
                <a:off x="1534" y="3558"/>
                <a:ext cx="48" cy="38"/>
              </a:xfrm>
              <a:custGeom>
                <a:avLst/>
                <a:gdLst>
                  <a:gd name="T0" fmla="*/ 4 w 23"/>
                  <a:gd name="T1" fmla="*/ 15 h 18"/>
                  <a:gd name="T2" fmla="*/ 18 w 23"/>
                  <a:gd name="T3" fmla="*/ 3 h 18"/>
                  <a:gd name="T4" fmla="*/ 4 w 23"/>
                  <a:gd name="T5" fmla="*/ 15 h 18"/>
                  <a:gd name="T6" fmla="*/ 21 w 23"/>
                  <a:gd name="T7" fmla="*/ 0 h 18"/>
                  <a:gd name="T8" fmla="*/ 3 w 23"/>
                  <a:gd name="T9" fmla="*/ 7 h 18"/>
                  <a:gd name="T10" fmla="*/ 1 w 23"/>
                  <a:gd name="T11" fmla="*/ 12 h 18"/>
                  <a:gd name="T12" fmla="*/ 1 w 23"/>
                  <a:gd name="T13" fmla="*/ 13 h 18"/>
                  <a:gd name="T14" fmla="*/ 0 w 23"/>
                  <a:gd name="T15" fmla="*/ 17 h 18"/>
                  <a:gd name="T16" fmla="*/ 2 w 23"/>
                  <a:gd name="T17" fmla="*/ 17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5"/>
                    </a:moveTo>
                    <a:cubicBezTo>
                      <a:pt x="4" y="15"/>
                      <a:pt x="6" y="6"/>
                      <a:pt x="18" y="3"/>
                    </a:cubicBezTo>
                    <a:cubicBezTo>
                      <a:pt x="18" y="3"/>
                      <a:pt x="8" y="8"/>
                      <a:pt x="4" y="15"/>
                    </a:cubicBezTo>
                    <a:moveTo>
                      <a:pt x="21" y="0"/>
                    </a:moveTo>
                    <a:cubicBezTo>
                      <a:pt x="11" y="1"/>
                      <a:pt x="6" y="4"/>
                      <a:pt x="3" y="7"/>
                    </a:cubicBezTo>
                    <a:cubicBezTo>
                      <a:pt x="2" y="9"/>
                      <a:pt x="1" y="11"/>
                      <a:pt x="1" y="12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1" name="Freeform 272"/>
              <p:cNvSpPr>
                <a:spLocks/>
              </p:cNvSpPr>
              <p:nvPr userDrawn="1"/>
            </p:nvSpPr>
            <p:spPr bwMode="auto">
              <a:xfrm>
                <a:off x="1542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2" name="Freeform 273"/>
              <p:cNvSpPr>
                <a:spLocks/>
              </p:cNvSpPr>
              <p:nvPr userDrawn="1"/>
            </p:nvSpPr>
            <p:spPr bwMode="auto">
              <a:xfrm>
                <a:off x="1588" y="3562"/>
                <a:ext cx="36" cy="32"/>
              </a:xfrm>
              <a:custGeom>
                <a:avLst/>
                <a:gdLst>
                  <a:gd name="T0" fmla="*/ 2 w 17"/>
                  <a:gd name="T1" fmla="*/ 0 h 15"/>
                  <a:gd name="T2" fmla="*/ 15 w 17"/>
                  <a:gd name="T3" fmla="*/ 15 h 15"/>
                  <a:gd name="T4" fmla="*/ 14 w 17"/>
                  <a:gd name="T5" fmla="*/ 15 h 15"/>
                  <a:gd name="T6" fmla="*/ 14 w 17"/>
                  <a:gd name="T7" fmla="*/ 11 h 15"/>
                  <a:gd name="T8" fmla="*/ 5 w 17"/>
                  <a:gd name="T9" fmla="*/ 3 h 15"/>
                  <a:gd name="T10" fmla="*/ 14 w 17"/>
                  <a:gd name="T11" fmla="*/ 10 h 15"/>
                  <a:gd name="T12" fmla="*/ 17 w 17"/>
                  <a:gd name="T13" fmla="*/ 5 h 15"/>
                  <a:gd name="T14" fmla="*/ 2 w 1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5">
                    <a:moveTo>
                      <a:pt x="2" y="0"/>
                    </a:moveTo>
                    <a:cubicBezTo>
                      <a:pt x="2" y="0"/>
                      <a:pt x="0" y="15"/>
                      <a:pt x="15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14" y="15"/>
                      <a:pt x="14" y="14"/>
                      <a:pt x="14" y="11"/>
                    </a:cubicBezTo>
                    <a:cubicBezTo>
                      <a:pt x="11" y="6"/>
                      <a:pt x="5" y="3"/>
                      <a:pt x="5" y="3"/>
                    </a:cubicBezTo>
                    <a:cubicBezTo>
                      <a:pt x="10" y="4"/>
                      <a:pt x="13" y="8"/>
                      <a:pt x="14" y="10"/>
                    </a:cubicBezTo>
                    <a:cubicBezTo>
                      <a:pt x="15" y="9"/>
                      <a:pt x="15" y="7"/>
                      <a:pt x="17" y="5"/>
                    </a:cubicBezTo>
                    <a:cubicBezTo>
                      <a:pt x="14" y="3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3" name="Freeform 274"/>
              <p:cNvSpPr>
                <a:spLocks/>
              </p:cNvSpPr>
              <p:nvPr userDrawn="1"/>
            </p:nvSpPr>
            <p:spPr bwMode="auto">
              <a:xfrm>
                <a:off x="1599" y="3568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4" name="Freeform 275"/>
              <p:cNvSpPr>
                <a:spLocks noEditPoints="1"/>
              </p:cNvSpPr>
              <p:nvPr userDrawn="1"/>
            </p:nvSpPr>
            <p:spPr bwMode="auto">
              <a:xfrm>
                <a:off x="1618" y="3558"/>
                <a:ext cx="42" cy="38"/>
              </a:xfrm>
              <a:custGeom>
                <a:avLst/>
                <a:gdLst>
                  <a:gd name="T0" fmla="*/ 3 w 20"/>
                  <a:gd name="T1" fmla="*/ 15 h 18"/>
                  <a:gd name="T2" fmla="*/ 17 w 20"/>
                  <a:gd name="T3" fmla="*/ 3 h 18"/>
                  <a:gd name="T4" fmla="*/ 3 w 20"/>
                  <a:gd name="T5" fmla="*/ 15 h 18"/>
                  <a:gd name="T6" fmla="*/ 20 w 20"/>
                  <a:gd name="T7" fmla="*/ 0 h 18"/>
                  <a:gd name="T8" fmla="*/ 3 w 20"/>
                  <a:gd name="T9" fmla="*/ 7 h 18"/>
                  <a:gd name="T10" fmla="*/ 0 w 20"/>
                  <a:gd name="T11" fmla="*/ 12 h 18"/>
                  <a:gd name="T12" fmla="*/ 0 w 20"/>
                  <a:gd name="T13" fmla="*/ 13 h 18"/>
                  <a:gd name="T14" fmla="*/ 0 w 20"/>
                  <a:gd name="T15" fmla="*/ 17 h 18"/>
                  <a:gd name="T16" fmla="*/ 1 w 20"/>
                  <a:gd name="T17" fmla="*/ 17 h 18"/>
                  <a:gd name="T18" fmla="*/ 4 w 20"/>
                  <a:gd name="T19" fmla="*/ 18 h 18"/>
                  <a:gd name="T20" fmla="*/ 20 w 20"/>
                  <a:gd name="T21" fmla="*/ 1 h 18"/>
                  <a:gd name="T22" fmla="*/ 20 w 20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8">
                    <a:moveTo>
                      <a:pt x="3" y="15"/>
                    </a:moveTo>
                    <a:cubicBezTo>
                      <a:pt x="3" y="15"/>
                      <a:pt x="5" y="6"/>
                      <a:pt x="17" y="3"/>
                    </a:cubicBezTo>
                    <a:cubicBezTo>
                      <a:pt x="17" y="3"/>
                      <a:pt x="8" y="8"/>
                      <a:pt x="3" y="15"/>
                    </a:cubicBezTo>
                    <a:moveTo>
                      <a:pt x="20" y="0"/>
                    </a:moveTo>
                    <a:cubicBezTo>
                      <a:pt x="10" y="1"/>
                      <a:pt x="5" y="4"/>
                      <a:pt x="3" y="7"/>
                    </a:cubicBezTo>
                    <a:cubicBezTo>
                      <a:pt x="1" y="9"/>
                      <a:pt x="1" y="11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7"/>
                      <a:pt x="1" y="17"/>
                      <a:pt x="1" y="17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0" y="18"/>
                      <a:pt x="20" y="4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5" name="Freeform 276"/>
              <p:cNvSpPr>
                <a:spLocks/>
              </p:cNvSpPr>
              <p:nvPr userDrawn="1"/>
            </p:nvSpPr>
            <p:spPr bwMode="auto">
              <a:xfrm>
                <a:off x="1624" y="3564"/>
                <a:ext cx="30" cy="26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5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6" name="Freeform 277"/>
              <p:cNvSpPr>
                <a:spLocks/>
              </p:cNvSpPr>
              <p:nvPr userDrawn="1"/>
            </p:nvSpPr>
            <p:spPr bwMode="auto">
              <a:xfrm>
                <a:off x="1429" y="3501"/>
                <a:ext cx="29" cy="31"/>
              </a:xfrm>
              <a:custGeom>
                <a:avLst/>
                <a:gdLst>
                  <a:gd name="T0" fmla="*/ 3 w 14"/>
                  <a:gd name="T1" fmla="*/ 0 h 15"/>
                  <a:gd name="T2" fmla="*/ 0 w 14"/>
                  <a:gd name="T3" fmla="*/ 4 h 15"/>
                  <a:gd name="T4" fmla="*/ 0 w 14"/>
                  <a:gd name="T5" fmla="*/ 4 h 15"/>
                  <a:gd name="T6" fmla="*/ 12 w 14"/>
                  <a:gd name="T7" fmla="*/ 15 h 15"/>
                  <a:gd name="T8" fmla="*/ 11 w 14"/>
                  <a:gd name="T9" fmla="*/ 15 h 15"/>
                  <a:gd name="T10" fmla="*/ 11 w 14"/>
                  <a:gd name="T11" fmla="*/ 11 h 15"/>
                  <a:gd name="T12" fmla="*/ 2 w 14"/>
                  <a:gd name="T13" fmla="*/ 3 h 15"/>
                  <a:gd name="T14" fmla="*/ 11 w 14"/>
                  <a:gd name="T15" fmla="*/ 10 h 15"/>
                  <a:gd name="T16" fmla="*/ 14 w 14"/>
                  <a:gd name="T17" fmla="*/ 5 h 15"/>
                  <a:gd name="T18" fmla="*/ 3 w 1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3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9"/>
                      <a:pt x="3" y="15"/>
                      <a:pt x="12" y="15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1" y="15"/>
                      <a:pt x="11" y="13"/>
                      <a:pt x="11" y="11"/>
                    </a:cubicBezTo>
                    <a:cubicBezTo>
                      <a:pt x="8" y="6"/>
                      <a:pt x="2" y="3"/>
                      <a:pt x="2" y="3"/>
                    </a:cubicBezTo>
                    <a:cubicBezTo>
                      <a:pt x="7" y="4"/>
                      <a:pt x="10" y="8"/>
                      <a:pt x="11" y="10"/>
                    </a:cubicBezTo>
                    <a:cubicBezTo>
                      <a:pt x="12" y="9"/>
                      <a:pt x="12" y="7"/>
                      <a:pt x="14" y="5"/>
                    </a:cubicBezTo>
                    <a:cubicBezTo>
                      <a:pt x="12" y="3"/>
                      <a:pt x="8" y="1"/>
                      <a:pt x="3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7" name="Freeform 278"/>
              <p:cNvSpPr>
                <a:spLocks/>
              </p:cNvSpPr>
              <p:nvPr userDrawn="1"/>
            </p:nvSpPr>
            <p:spPr bwMode="auto">
              <a:xfrm>
                <a:off x="1433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8" name="Freeform 279"/>
              <p:cNvSpPr>
                <a:spLocks noEditPoints="1"/>
              </p:cNvSpPr>
              <p:nvPr userDrawn="1"/>
            </p:nvSpPr>
            <p:spPr bwMode="auto">
              <a:xfrm>
                <a:off x="1452" y="3494"/>
                <a:ext cx="48" cy="38"/>
              </a:xfrm>
              <a:custGeom>
                <a:avLst/>
                <a:gdLst>
                  <a:gd name="T0" fmla="*/ 3 w 23"/>
                  <a:gd name="T1" fmla="*/ 16 h 18"/>
                  <a:gd name="T2" fmla="*/ 17 w 23"/>
                  <a:gd name="T3" fmla="*/ 4 h 18"/>
                  <a:gd name="T4" fmla="*/ 3 w 23"/>
                  <a:gd name="T5" fmla="*/ 16 h 18"/>
                  <a:gd name="T6" fmla="*/ 20 w 23"/>
                  <a:gd name="T7" fmla="*/ 0 h 18"/>
                  <a:gd name="T8" fmla="*/ 3 w 23"/>
                  <a:gd name="T9" fmla="*/ 8 h 18"/>
                  <a:gd name="T10" fmla="*/ 0 w 23"/>
                  <a:gd name="T11" fmla="*/ 13 h 18"/>
                  <a:gd name="T12" fmla="*/ 0 w 23"/>
                  <a:gd name="T13" fmla="*/ 14 h 18"/>
                  <a:gd name="T14" fmla="*/ 0 w 23"/>
                  <a:gd name="T15" fmla="*/ 18 h 18"/>
                  <a:gd name="T16" fmla="*/ 1 w 23"/>
                  <a:gd name="T17" fmla="*/ 18 h 18"/>
                  <a:gd name="T18" fmla="*/ 4 w 23"/>
                  <a:gd name="T19" fmla="*/ 18 h 18"/>
                  <a:gd name="T20" fmla="*/ 20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3" y="16"/>
                    </a:moveTo>
                    <a:cubicBezTo>
                      <a:pt x="3" y="16"/>
                      <a:pt x="5" y="7"/>
                      <a:pt x="17" y="4"/>
                    </a:cubicBezTo>
                    <a:cubicBezTo>
                      <a:pt x="17" y="4"/>
                      <a:pt x="8" y="8"/>
                      <a:pt x="3" y="16"/>
                    </a:cubicBezTo>
                    <a:moveTo>
                      <a:pt x="20" y="0"/>
                    </a:moveTo>
                    <a:cubicBezTo>
                      <a:pt x="11" y="2"/>
                      <a:pt x="5" y="5"/>
                      <a:pt x="3" y="8"/>
                    </a:cubicBezTo>
                    <a:cubicBezTo>
                      <a:pt x="1" y="10"/>
                      <a:pt x="1" y="12"/>
                      <a:pt x="0" y="13"/>
                    </a:cubicBezTo>
                    <a:cubicBezTo>
                      <a:pt x="0" y="13"/>
                      <a:pt x="0" y="14"/>
                      <a:pt x="0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2" y="18"/>
                      <a:pt x="3" y="18"/>
                      <a:pt x="4" y="18"/>
                    </a:cubicBezTo>
                    <a:cubicBezTo>
                      <a:pt x="23" y="18"/>
                      <a:pt x="20" y="0"/>
                      <a:pt x="2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89" name="Freeform 280"/>
              <p:cNvSpPr>
                <a:spLocks/>
              </p:cNvSpPr>
              <p:nvPr userDrawn="1"/>
            </p:nvSpPr>
            <p:spPr bwMode="auto">
              <a:xfrm>
                <a:off x="1458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5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0" name="Freeform 281"/>
              <p:cNvSpPr>
                <a:spLocks/>
              </p:cNvSpPr>
              <p:nvPr userDrawn="1"/>
            </p:nvSpPr>
            <p:spPr bwMode="auto">
              <a:xfrm>
                <a:off x="1506" y="3498"/>
                <a:ext cx="34" cy="34"/>
              </a:xfrm>
              <a:custGeom>
                <a:avLst/>
                <a:gdLst>
                  <a:gd name="T0" fmla="*/ 2 w 16"/>
                  <a:gd name="T1" fmla="*/ 0 h 16"/>
                  <a:gd name="T2" fmla="*/ 15 w 16"/>
                  <a:gd name="T3" fmla="*/ 16 h 16"/>
                  <a:gd name="T4" fmla="*/ 13 w 16"/>
                  <a:gd name="T5" fmla="*/ 16 h 16"/>
                  <a:gd name="T6" fmla="*/ 14 w 16"/>
                  <a:gd name="T7" fmla="*/ 12 h 16"/>
                  <a:gd name="T8" fmla="*/ 4 w 16"/>
                  <a:gd name="T9" fmla="*/ 4 h 16"/>
                  <a:gd name="T10" fmla="*/ 14 w 16"/>
                  <a:gd name="T11" fmla="*/ 11 h 16"/>
                  <a:gd name="T12" fmla="*/ 16 w 16"/>
                  <a:gd name="T13" fmla="*/ 6 h 16"/>
                  <a:gd name="T14" fmla="*/ 15 w 16"/>
                  <a:gd name="T15" fmla="*/ 5 h 16"/>
                  <a:gd name="T16" fmla="*/ 12 w 16"/>
                  <a:gd name="T17" fmla="*/ 6 h 16"/>
                  <a:gd name="T18" fmla="*/ 10 w 16"/>
                  <a:gd name="T19" fmla="*/ 5 h 16"/>
                  <a:gd name="T20" fmla="*/ 7 w 16"/>
                  <a:gd name="T21" fmla="*/ 1 h 16"/>
                  <a:gd name="T22" fmla="*/ 2 w 16"/>
                  <a:gd name="T2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6"/>
                      <a:pt x="13" y="14"/>
                      <a:pt x="14" y="12"/>
                    </a:cubicBezTo>
                    <a:cubicBezTo>
                      <a:pt x="10" y="7"/>
                      <a:pt x="4" y="4"/>
                      <a:pt x="4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4" y="10"/>
                      <a:pt x="15" y="8"/>
                      <a:pt x="16" y="6"/>
                    </a:cubicBezTo>
                    <a:cubicBezTo>
                      <a:pt x="16" y="6"/>
                      <a:pt x="15" y="5"/>
                      <a:pt x="15" y="5"/>
                    </a:cubicBezTo>
                    <a:cubicBezTo>
                      <a:pt x="14" y="6"/>
                      <a:pt x="13" y="6"/>
                      <a:pt x="12" y="6"/>
                    </a:cubicBezTo>
                    <a:cubicBezTo>
                      <a:pt x="12" y="6"/>
                      <a:pt x="11" y="6"/>
                      <a:pt x="10" y="5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1" name="Freeform 282"/>
              <p:cNvSpPr>
                <a:spLocks/>
              </p:cNvSpPr>
              <p:nvPr userDrawn="1"/>
            </p:nvSpPr>
            <p:spPr bwMode="auto">
              <a:xfrm>
                <a:off x="1515" y="3507"/>
                <a:ext cx="21" cy="17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10 w 10"/>
                  <a:gd name="T5" fmla="*/ 7 h 8"/>
                  <a:gd name="T6" fmla="*/ 0 w 10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cubicBezTo>
                      <a:pt x="0" y="0"/>
                      <a:pt x="6" y="3"/>
                      <a:pt x="10" y="8"/>
                    </a:cubicBezTo>
                    <a:cubicBezTo>
                      <a:pt x="10" y="8"/>
                      <a:pt x="10" y="7"/>
                      <a:pt x="10" y="7"/>
                    </a:cubicBezTo>
                    <a:cubicBezTo>
                      <a:pt x="9" y="5"/>
                      <a:pt x="6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2" name="Freeform 283"/>
              <p:cNvSpPr>
                <a:spLocks noEditPoints="1"/>
              </p:cNvSpPr>
              <p:nvPr userDrawn="1"/>
            </p:nvSpPr>
            <p:spPr bwMode="auto">
              <a:xfrm>
                <a:off x="1534" y="3494"/>
                <a:ext cx="48" cy="38"/>
              </a:xfrm>
              <a:custGeom>
                <a:avLst/>
                <a:gdLst>
                  <a:gd name="T0" fmla="*/ 4 w 23"/>
                  <a:gd name="T1" fmla="*/ 16 h 18"/>
                  <a:gd name="T2" fmla="*/ 18 w 23"/>
                  <a:gd name="T3" fmla="*/ 4 h 18"/>
                  <a:gd name="T4" fmla="*/ 4 w 23"/>
                  <a:gd name="T5" fmla="*/ 16 h 18"/>
                  <a:gd name="T6" fmla="*/ 21 w 23"/>
                  <a:gd name="T7" fmla="*/ 0 h 18"/>
                  <a:gd name="T8" fmla="*/ 3 w 23"/>
                  <a:gd name="T9" fmla="*/ 8 h 18"/>
                  <a:gd name="T10" fmla="*/ 1 w 23"/>
                  <a:gd name="T11" fmla="*/ 13 h 18"/>
                  <a:gd name="T12" fmla="*/ 1 w 23"/>
                  <a:gd name="T13" fmla="*/ 14 h 18"/>
                  <a:gd name="T14" fmla="*/ 0 w 23"/>
                  <a:gd name="T15" fmla="*/ 18 h 18"/>
                  <a:gd name="T16" fmla="*/ 2 w 23"/>
                  <a:gd name="T17" fmla="*/ 18 h 18"/>
                  <a:gd name="T18" fmla="*/ 5 w 23"/>
                  <a:gd name="T19" fmla="*/ 18 h 18"/>
                  <a:gd name="T20" fmla="*/ 21 w 23"/>
                  <a:gd name="T2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8">
                    <a:moveTo>
                      <a:pt x="4" y="16"/>
                    </a:moveTo>
                    <a:cubicBezTo>
                      <a:pt x="4" y="16"/>
                      <a:pt x="6" y="7"/>
                      <a:pt x="18" y="4"/>
                    </a:cubicBezTo>
                    <a:cubicBezTo>
                      <a:pt x="18" y="4"/>
                      <a:pt x="8" y="8"/>
                      <a:pt x="4" y="16"/>
                    </a:cubicBezTo>
                    <a:moveTo>
                      <a:pt x="21" y="0"/>
                    </a:moveTo>
                    <a:cubicBezTo>
                      <a:pt x="11" y="2"/>
                      <a:pt x="6" y="5"/>
                      <a:pt x="3" y="8"/>
                    </a:cubicBezTo>
                    <a:cubicBezTo>
                      <a:pt x="2" y="10"/>
                      <a:pt x="1" y="12"/>
                      <a:pt x="1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6"/>
                      <a:pt x="0" y="18"/>
                      <a:pt x="0" y="18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4" y="18"/>
                      <a:pt x="5" y="18"/>
                    </a:cubicBezTo>
                    <a:cubicBezTo>
                      <a:pt x="23" y="18"/>
                      <a:pt x="21" y="0"/>
                      <a:pt x="21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3" name="Freeform 284"/>
              <p:cNvSpPr>
                <a:spLocks/>
              </p:cNvSpPr>
              <p:nvPr userDrawn="1"/>
            </p:nvSpPr>
            <p:spPr bwMode="auto">
              <a:xfrm>
                <a:off x="1542" y="3503"/>
                <a:ext cx="30" cy="25"/>
              </a:xfrm>
              <a:custGeom>
                <a:avLst/>
                <a:gdLst>
                  <a:gd name="T0" fmla="*/ 14 w 14"/>
                  <a:gd name="T1" fmla="*/ 0 h 12"/>
                  <a:gd name="T2" fmla="*/ 0 w 14"/>
                  <a:gd name="T3" fmla="*/ 12 h 12"/>
                  <a:gd name="T4" fmla="*/ 14 w 14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cubicBezTo>
                      <a:pt x="2" y="3"/>
                      <a:pt x="0" y="12"/>
                      <a:pt x="0" y="12"/>
                    </a:cubicBezTo>
                    <a:cubicBezTo>
                      <a:pt x="4" y="4"/>
                      <a:pt x="14" y="0"/>
                      <a:pt x="1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4" name="Freeform 285"/>
              <p:cNvSpPr>
                <a:spLocks/>
              </p:cNvSpPr>
              <p:nvPr userDrawn="1"/>
            </p:nvSpPr>
            <p:spPr bwMode="auto">
              <a:xfrm>
                <a:off x="1588" y="3498"/>
                <a:ext cx="36" cy="34"/>
              </a:xfrm>
              <a:custGeom>
                <a:avLst/>
                <a:gdLst>
                  <a:gd name="T0" fmla="*/ 2 w 17"/>
                  <a:gd name="T1" fmla="*/ 0 h 16"/>
                  <a:gd name="T2" fmla="*/ 15 w 17"/>
                  <a:gd name="T3" fmla="*/ 16 h 16"/>
                  <a:gd name="T4" fmla="*/ 14 w 17"/>
                  <a:gd name="T5" fmla="*/ 16 h 16"/>
                  <a:gd name="T6" fmla="*/ 14 w 17"/>
                  <a:gd name="T7" fmla="*/ 12 h 16"/>
                  <a:gd name="T8" fmla="*/ 5 w 17"/>
                  <a:gd name="T9" fmla="*/ 4 h 16"/>
                  <a:gd name="T10" fmla="*/ 14 w 17"/>
                  <a:gd name="T11" fmla="*/ 11 h 16"/>
                  <a:gd name="T12" fmla="*/ 17 w 17"/>
                  <a:gd name="T13" fmla="*/ 6 h 16"/>
                  <a:gd name="T14" fmla="*/ 2 w 17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6">
                    <a:moveTo>
                      <a:pt x="2" y="0"/>
                    </a:moveTo>
                    <a:cubicBezTo>
                      <a:pt x="2" y="0"/>
                      <a:pt x="0" y="16"/>
                      <a:pt x="15" y="16"/>
                    </a:cubicBezTo>
                    <a:cubicBezTo>
                      <a:pt x="15" y="16"/>
                      <a:pt x="14" y="16"/>
                      <a:pt x="14" y="16"/>
                    </a:cubicBezTo>
                    <a:cubicBezTo>
                      <a:pt x="14" y="16"/>
                      <a:pt x="14" y="14"/>
                      <a:pt x="14" y="12"/>
                    </a:cubicBezTo>
                    <a:cubicBezTo>
                      <a:pt x="11" y="7"/>
                      <a:pt x="5" y="4"/>
                      <a:pt x="5" y="4"/>
                    </a:cubicBezTo>
                    <a:cubicBezTo>
                      <a:pt x="10" y="5"/>
                      <a:pt x="13" y="9"/>
                      <a:pt x="14" y="11"/>
                    </a:cubicBezTo>
                    <a:cubicBezTo>
                      <a:pt x="15" y="10"/>
                      <a:pt x="15" y="8"/>
                      <a:pt x="17" y="6"/>
                    </a:cubicBezTo>
                    <a:cubicBezTo>
                      <a:pt x="14" y="4"/>
                      <a:pt x="10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5" name="Freeform 286"/>
              <p:cNvSpPr>
                <a:spLocks/>
              </p:cNvSpPr>
              <p:nvPr userDrawn="1"/>
            </p:nvSpPr>
            <p:spPr bwMode="auto">
              <a:xfrm>
                <a:off x="1599" y="3507"/>
                <a:ext cx="19" cy="17"/>
              </a:xfrm>
              <a:custGeom>
                <a:avLst/>
                <a:gdLst>
                  <a:gd name="T0" fmla="*/ 0 w 9"/>
                  <a:gd name="T1" fmla="*/ 0 h 8"/>
                  <a:gd name="T2" fmla="*/ 9 w 9"/>
                  <a:gd name="T3" fmla="*/ 8 h 8"/>
                  <a:gd name="T4" fmla="*/ 9 w 9"/>
                  <a:gd name="T5" fmla="*/ 7 h 8"/>
                  <a:gd name="T6" fmla="*/ 0 w 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cubicBezTo>
                      <a:pt x="0" y="0"/>
                      <a:pt x="6" y="3"/>
                      <a:pt x="9" y="8"/>
                    </a:cubicBezTo>
                    <a:cubicBezTo>
                      <a:pt x="9" y="8"/>
                      <a:pt x="9" y="7"/>
                      <a:pt x="9" y="7"/>
                    </a:cubicBezTo>
                    <a:cubicBezTo>
                      <a:pt x="8" y="5"/>
                      <a:pt x="5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6" name="Freeform 287"/>
              <p:cNvSpPr>
                <a:spLocks/>
              </p:cNvSpPr>
              <p:nvPr userDrawn="1"/>
            </p:nvSpPr>
            <p:spPr bwMode="auto">
              <a:xfrm>
                <a:off x="1618" y="3509"/>
                <a:ext cx="23" cy="23"/>
              </a:xfrm>
              <a:custGeom>
                <a:avLst/>
                <a:gdLst>
                  <a:gd name="T0" fmla="*/ 4 w 11"/>
                  <a:gd name="T1" fmla="*/ 0 h 11"/>
                  <a:gd name="T2" fmla="*/ 3 w 11"/>
                  <a:gd name="T3" fmla="*/ 1 h 11"/>
                  <a:gd name="T4" fmla="*/ 0 w 11"/>
                  <a:gd name="T5" fmla="*/ 6 h 11"/>
                  <a:gd name="T6" fmla="*/ 0 w 11"/>
                  <a:gd name="T7" fmla="*/ 7 h 11"/>
                  <a:gd name="T8" fmla="*/ 0 w 11"/>
                  <a:gd name="T9" fmla="*/ 11 h 11"/>
                  <a:gd name="T10" fmla="*/ 1 w 11"/>
                  <a:gd name="T11" fmla="*/ 11 h 11"/>
                  <a:gd name="T12" fmla="*/ 4 w 11"/>
                  <a:gd name="T13" fmla="*/ 11 h 11"/>
                  <a:gd name="T14" fmla="*/ 11 w 11"/>
                  <a:gd name="T15" fmla="*/ 11 h 11"/>
                  <a:gd name="T16" fmla="*/ 7 w 11"/>
                  <a:gd name="T17" fmla="*/ 5 h 11"/>
                  <a:gd name="T18" fmla="*/ 3 w 11"/>
                  <a:gd name="T19" fmla="*/ 9 h 11"/>
                  <a:gd name="T20" fmla="*/ 6 w 11"/>
                  <a:gd name="T21" fmla="*/ 4 h 11"/>
                  <a:gd name="T22" fmla="*/ 4 w 11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1">
                    <a:moveTo>
                      <a:pt x="4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3"/>
                      <a:pt x="1" y="5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1"/>
                      <a:pt x="0" y="11"/>
                    </a:cubicBezTo>
                    <a:cubicBezTo>
                      <a:pt x="0" y="11"/>
                      <a:pt x="1" y="11"/>
                      <a:pt x="1" y="11"/>
                    </a:cubicBezTo>
                    <a:cubicBezTo>
                      <a:pt x="2" y="11"/>
                      <a:pt x="3" y="11"/>
                      <a:pt x="4" y="11"/>
                    </a:cubicBezTo>
                    <a:cubicBezTo>
                      <a:pt x="7" y="11"/>
                      <a:pt x="9" y="11"/>
                      <a:pt x="11" y="11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4" y="7"/>
                      <a:pt x="3" y="9"/>
                    </a:cubicBezTo>
                    <a:cubicBezTo>
                      <a:pt x="3" y="9"/>
                      <a:pt x="4" y="6"/>
                      <a:pt x="6" y="4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7" name="Freeform 288"/>
              <p:cNvSpPr>
                <a:spLocks/>
              </p:cNvSpPr>
              <p:nvPr userDrawn="1"/>
            </p:nvSpPr>
            <p:spPr bwMode="auto">
              <a:xfrm>
                <a:off x="1624" y="3518"/>
                <a:ext cx="9" cy="10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3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1" y="2"/>
                      <a:pt x="0" y="5"/>
                      <a:pt x="0" y="5"/>
                    </a:cubicBezTo>
                    <a:cubicBezTo>
                      <a:pt x="1" y="3"/>
                      <a:pt x="2" y="2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8" name="Freeform 289"/>
              <p:cNvSpPr>
                <a:spLocks noEditPoints="1"/>
              </p:cNvSpPr>
              <p:nvPr userDrawn="1"/>
            </p:nvSpPr>
            <p:spPr bwMode="auto">
              <a:xfrm>
                <a:off x="1456" y="3441"/>
                <a:ext cx="34" cy="30"/>
              </a:xfrm>
              <a:custGeom>
                <a:avLst/>
                <a:gdLst>
                  <a:gd name="T0" fmla="*/ 12 w 16"/>
                  <a:gd name="T1" fmla="*/ 2 h 14"/>
                  <a:gd name="T2" fmla="*/ 5 w 16"/>
                  <a:gd name="T3" fmla="*/ 7 h 14"/>
                  <a:gd name="T4" fmla="*/ 0 w 16"/>
                  <a:gd name="T5" fmla="*/ 14 h 14"/>
                  <a:gd name="T6" fmla="*/ 2 w 16"/>
                  <a:gd name="T7" fmla="*/ 14 h 14"/>
                  <a:gd name="T8" fmla="*/ 16 w 16"/>
                  <a:gd name="T9" fmla="*/ 7 h 14"/>
                  <a:gd name="T10" fmla="*/ 12 w 16"/>
                  <a:gd name="T11" fmla="*/ 2 h 14"/>
                  <a:gd name="T12" fmla="*/ 10 w 16"/>
                  <a:gd name="T13" fmla="*/ 0 h 14"/>
                  <a:gd name="T14" fmla="*/ 9 w 16"/>
                  <a:gd name="T15" fmla="*/ 1 h 14"/>
                  <a:gd name="T16" fmla="*/ 8 w 16"/>
                  <a:gd name="T17" fmla="*/ 3 h 14"/>
                  <a:gd name="T18" fmla="*/ 12 w 16"/>
                  <a:gd name="T19" fmla="*/ 1 h 14"/>
                  <a:gd name="T20" fmla="*/ 10 w 16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4">
                    <a:moveTo>
                      <a:pt x="12" y="2"/>
                    </a:moveTo>
                    <a:cubicBezTo>
                      <a:pt x="10" y="3"/>
                      <a:pt x="7" y="5"/>
                      <a:pt x="5" y="7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4"/>
                      <a:pt x="2" y="14"/>
                      <a:pt x="2" y="14"/>
                    </a:cubicBezTo>
                    <a:cubicBezTo>
                      <a:pt x="10" y="14"/>
                      <a:pt x="14" y="11"/>
                      <a:pt x="16" y="7"/>
                    </a:cubicBezTo>
                    <a:cubicBezTo>
                      <a:pt x="12" y="2"/>
                      <a:pt x="12" y="2"/>
                      <a:pt x="12" y="2"/>
                    </a:cubicBezTo>
                    <a:moveTo>
                      <a:pt x="10" y="0"/>
                    </a:moveTo>
                    <a:cubicBezTo>
                      <a:pt x="10" y="0"/>
                      <a:pt x="10" y="0"/>
                      <a:pt x="9" y="1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10" y="1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599" name="Freeform 290"/>
              <p:cNvSpPr>
                <a:spLocks/>
              </p:cNvSpPr>
              <p:nvPr userDrawn="1"/>
            </p:nvSpPr>
            <p:spPr bwMode="auto">
              <a:xfrm>
                <a:off x="1467" y="3443"/>
                <a:ext cx="14" cy="13"/>
              </a:xfrm>
              <a:custGeom>
                <a:avLst/>
                <a:gdLst>
                  <a:gd name="T0" fmla="*/ 7 w 7"/>
                  <a:gd name="T1" fmla="*/ 0 h 6"/>
                  <a:gd name="T2" fmla="*/ 3 w 7"/>
                  <a:gd name="T3" fmla="*/ 2 h 6"/>
                  <a:gd name="T4" fmla="*/ 0 w 7"/>
                  <a:gd name="T5" fmla="*/ 6 h 6"/>
                  <a:gd name="T6" fmla="*/ 7 w 7"/>
                  <a:gd name="T7" fmla="*/ 1 h 6"/>
                  <a:gd name="T8" fmla="*/ 7 w 7"/>
                  <a:gd name="T9" fmla="*/ 0 h 6"/>
                  <a:gd name="T10" fmla="*/ 7 w 7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6">
                    <a:moveTo>
                      <a:pt x="7" y="0"/>
                    </a:moveTo>
                    <a:cubicBezTo>
                      <a:pt x="5" y="0"/>
                      <a:pt x="4" y="1"/>
                      <a:pt x="3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4"/>
                      <a:pt x="5" y="2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0" name="Freeform 291"/>
              <p:cNvSpPr>
                <a:spLocks/>
              </p:cNvSpPr>
              <p:nvPr userDrawn="1"/>
            </p:nvSpPr>
            <p:spPr bwMode="auto">
              <a:xfrm>
                <a:off x="1422" y="3244"/>
                <a:ext cx="164" cy="267"/>
              </a:xfrm>
              <a:custGeom>
                <a:avLst/>
                <a:gdLst>
                  <a:gd name="T0" fmla="*/ 0 w 78"/>
                  <a:gd name="T1" fmla="*/ 0 h 126"/>
                  <a:gd name="T2" fmla="*/ 0 w 78"/>
                  <a:gd name="T3" fmla="*/ 0 h 126"/>
                  <a:gd name="T4" fmla="*/ 0 w 78"/>
                  <a:gd name="T5" fmla="*/ 126 h 126"/>
                  <a:gd name="T6" fmla="*/ 0 w 78"/>
                  <a:gd name="T7" fmla="*/ 126 h 126"/>
                  <a:gd name="T8" fmla="*/ 0 w 78"/>
                  <a:gd name="T9" fmla="*/ 126 h 126"/>
                  <a:gd name="T10" fmla="*/ 3 w 78"/>
                  <a:gd name="T11" fmla="*/ 125 h 126"/>
                  <a:gd name="T12" fmla="*/ 3 w 78"/>
                  <a:gd name="T13" fmla="*/ 125 h 126"/>
                  <a:gd name="T14" fmla="*/ 6 w 78"/>
                  <a:gd name="T15" fmla="*/ 121 h 126"/>
                  <a:gd name="T16" fmla="*/ 16 w 78"/>
                  <a:gd name="T17" fmla="*/ 107 h 126"/>
                  <a:gd name="T18" fmla="*/ 21 w 78"/>
                  <a:gd name="T19" fmla="*/ 100 h 126"/>
                  <a:gd name="T20" fmla="*/ 24 w 78"/>
                  <a:gd name="T21" fmla="*/ 96 h 126"/>
                  <a:gd name="T22" fmla="*/ 25 w 78"/>
                  <a:gd name="T23" fmla="*/ 94 h 126"/>
                  <a:gd name="T24" fmla="*/ 26 w 78"/>
                  <a:gd name="T25" fmla="*/ 93 h 126"/>
                  <a:gd name="T26" fmla="*/ 28 w 78"/>
                  <a:gd name="T27" fmla="*/ 94 h 126"/>
                  <a:gd name="T28" fmla="*/ 28 w 78"/>
                  <a:gd name="T29" fmla="*/ 94 h 126"/>
                  <a:gd name="T30" fmla="*/ 28 w 78"/>
                  <a:gd name="T31" fmla="*/ 95 h 126"/>
                  <a:gd name="T32" fmla="*/ 32 w 78"/>
                  <a:gd name="T33" fmla="*/ 100 h 126"/>
                  <a:gd name="T34" fmla="*/ 47 w 78"/>
                  <a:gd name="T35" fmla="*/ 121 h 126"/>
                  <a:gd name="T36" fmla="*/ 50 w 78"/>
                  <a:gd name="T37" fmla="*/ 125 h 126"/>
                  <a:gd name="T38" fmla="*/ 52 w 78"/>
                  <a:gd name="T39" fmla="*/ 126 h 126"/>
                  <a:gd name="T40" fmla="*/ 55 w 78"/>
                  <a:gd name="T41" fmla="*/ 125 h 126"/>
                  <a:gd name="T42" fmla="*/ 55 w 78"/>
                  <a:gd name="T43" fmla="*/ 125 h 126"/>
                  <a:gd name="T44" fmla="*/ 76 w 78"/>
                  <a:gd name="T45" fmla="*/ 96 h 126"/>
                  <a:gd name="T46" fmla="*/ 77 w 78"/>
                  <a:gd name="T47" fmla="*/ 94 h 126"/>
                  <a:gd name="T48" fmla="*/ 78 w 78"/>
                  <a:gd name="T49" fmla="*/ 94 h 126"/>
                  <a:gd name="T50" fmla="*/ 78 w 78"/>
                  <a:gd name="T51" fmla="*/ 94 h 126"/>
                  <a:gd name="T52" fmla="*/ 78 w 78"/>
                  <a:gd name="T53" fmla="*/ 94 h 126"/>
                  <a:gd name="T54" fmla="*/ 17 w 78"/>
                  <a:gd name="T55" fmla="*/ 10 h 126"/>
                  <a:gd name="T56" fmla="*/ 3 w 78"/>
                  <a:gd name="T57" fmla="*/ 0 h 126"/>
                  <a:gd name="T58" fmla="*/ 0 w 78"/>
                  <a:gd name="T59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2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1" y="126"/>
                      <a:pt x="2" y="126"/>
                      <a:pt x="3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6" y="121"/>
                      <a:pt x="6" y="121"/>
                      <a:pt x="6" y="121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21" y="100"/>
                      <a:pt x="21" y="100"/>
                      <a:pt x="21" y="100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7" y="93"/>
                      <a:pt x="27" y="94"/>
                      <a:pt x="28" y="94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32" y="100"/>
                      <a:pt x="32" y="100"/>
                      <a:pt x="32" y="100"/>
                    </a:cubicBezTo>
                    <a:cubicBezTo>
                      <a:pt x="47" y="121"/>
                      <a:pt x="47" y="121"/>
                      <a:pt x="47" y="121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1" y="126"/>
                      <a:pt x="52" y="126"/>
                      <a:pt x="52" y="126"/>
                    </a:cubicBezTo>
                    <a:cubicBezTo>
                      <a:pt x="53" y="126"/>
                      <a:pt x="54" y="126"/>
                      <a:pt x="55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8" y="94"/>
                      <a:pt x="78" y="94"/>
                      <a:pt x="78" y="94"/>
                    </a:cubicBezTo>
                    <a:cubicBezTo>
                      <a:pt x="77" y="91"/>
                      <a:pt x="17" y="10"/>
                      <a:pt x="17" y="10"/>
                    </a:cubicBezTo>
                    <a:cubicBezTo>
                      <a:pt x="13" y="4"/>
                      <a:pt x="8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F9F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1" name="Freeform 292"/>
              <p:cNvSpPr>
                <a:spLocks/>
              </p:cNvSpPr>
              <p:nvPr userDrawn="1"/>
            </p:nvSpPr>
            <p:spPr bwMode="auto">
              <a:xfrm>
                <a:off x="1261" y="3244"/>
                <a:ext cx="161" cy="267"/>
              </a:xfrm>
              <a:custGeom>
                <a:avLst/>
                <a:gdLst>
                  <a:gd name="T0" fmla="*/ 77 w 77"/>
                  <a:gd name="T1" fmla="*/ 0 h 126"/>
                  <a:gd name="T2" fmla="*/ 76 w 77"/>
                  <a:gd name="T3" fmla="*/ 0 h 126"/>
                  <a:gd name="T4" fmla="*/ 76 w 77"/>
                  <a:gd name="T5" fmla="*/ 0 h 126"/>
                  <a:gd name="T6" fmla="*/ 63 w 77"/>
                  <a:gd name="T7" fmla="*/ 6 h 126"/>
                  <a:gd name="T8" fmla="*/ 60 w 77"/>
                  <a:gd name="T9" fmla="*/ 10 h 126"/>
                  <a:gd name="T10" fmla="*/ 0 w 77"/>
                  <a:gd name="T11" fmla="*/ 93 h 126"/>
                  <a:gd name="T12" fmla="*/ 0 w 77"/>
                  <a:gd name="T13" fmla="*/ 93 h 126"/>
                  <a:gd name="T14" fmla="*/ 0 w 77"/>
                  <a:gd name="T15" fmla="*/ 94 h 126"/>
                  <a:gd name="T16" fmla="*/ 0 w 77"/>
                  <a:gd name="T17" fmla="*/ 94 h 126"/>
                  <a:gd name="T18" fmla="*/ 23 w 77"/>
                  <a:gd name="T19" fmla="*/ 125 h 126"/>
                  <a:gd name="T20" fmla="*/ 25 w 77"/>
                  <a:gd name="T21" fmla="*/ 126 h 126"/>
                  <a:gd name="T22" fmla="*/ 28 w 77"/>
                  <a:gd name="T23" fmla="*/ 125 h 126"/>
                  <a:gd name="T24" fmla="*/ 50 w 77"/>
                  <a:gd name="T25" fmla="*/ 94 h 126"/>
                  <a:gd name="T26" fmla="*/ 51 w 77"/>
                  <a:gd name="T27" fmla="*/ 93 h 126"/>
                  <a:gd name="T28" fmla="*/ 52 w 77"/>
                  <a:gd name="T29" fmla="*/ 94 h 126"/>
                  <a:gd name="T30" fmla="*/ 75 w 77"/>
                  <a:gd name="T31" fmla="*/ 125 h 126"/>
                  <a:gd name="T32" fmla="*/ 76 w 77"/>
                  <a:gd name="T33" fmla="*/ 126 h 126"/>
                  <a:gd name="T34" fmla="*/ 76 w 77"/>
                  <a:gd name="T35" fmla="*/ 126 h 126"/>
                  <a:gd name="T36" fmla="*/ 77 w 77"/>
                  <a:gd name="T37" fmla="*/ 126 h 126"/>
                  <a:gd name="T38" fmla="*/ 77 w 77"/>
                  <a:gd name="T39" fmla="*/ 126 h 126"/>
                  <a:gd name="T40" fmla="*/ 77 w 77"/>
                  <a:gd name="T41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126">
                    <a:moveTo>
                      <a:pt x="77" y="0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1" y="0"/>
                      <a:pt x="67" y="2"/>
                      <a:pt x="63" y="6"/>
                    </a:cubicBezTo>
                    <a:cubicBezTo>
                      <a:pt x="62" y="7"/>
                      <a:pt x="61" y="8"/>
                      <a:pt x="60" y="10"/>
                    </a:cubicBezTo>
                    <a:cubicBezTo>
                      <a:pt x="60" y="10"/>
                      <a:pt x="0" y="91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3" y="125"/>
                      <a:pt x="23" y="125"/>
                      <a:pt x="23" y="125"/>
                    </a:cubicBezTo>
                    <a:cubicBezTo>
                      <a:pt x="23" y="126"/>
                      <a:pt x="24" y="126"/>
                      <a:pt x="25" y="126"/>
                    </a:cubicBezTo>
                    <a:cubicBezTo>
                      <a:pt x="26" y="126"/>
                      <a:pt x="27" y="126"/>
                      <a:pt x="28" y="125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3"/>
                      <a:pt x="51" y="93"/>
                      <a:pt x="51" y="93"/>
                    </a:cubicBezTo>
                    <a:cubicBezTo>
                      <a:pt x="52" y="93"/>
                      <a:pt x="52" y="94"/>
                      <a:pt x="52" y="94"/>
                    </a:cubicBezTo>
                    <a:cubicBezTo>
                      <a:pt x="75" y="125"/>
                      <a:pt x="75" y="125"/>
                      <a:pt x="75" y="125"/>
                    </a:cubicBezTo>
                    <a:cubicBezTo>
                      <a:pt x="75" y="125"/>
                      <a:pt x="75" y="126"/>
                      <a:pt x="76" y="126"/>
                    </a:cubicBezTo>
                    <a:cubicBezTo>
                      <a:pt x="76" y="126"/>
                      <a:pt x="76" y="126"/>
                      <a:pt x="76" y="126"/>
                    </a:cubicBezTo>
                    <a:cubicBezTo>
                      <a:pt x="76" y="126"/>
                      <a:pt x="76" y="126"/>
                      <a:pt x="77" y="126"/>
                    </a:cubicBezTo>
                    <a:cubicBezTo>
                      <a:pt x="77" y="126"/>
                      <a:pt x="77" y="126"/>
                      <a:pt x="77" y="126"/>
                    </a:cubicBezTo>
                    <a:cubicBezTo>
                      <a:pt x="77" y="0"/>
                      <a:pt x="77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2" name="Freeform 293"/>
              <p:cNvSpPr>
                <a:spLocks noEditPoints="1"/>
              </p:cNvSpPr>
              <p:nvPr userDrawn="1"/>
            </p:nvSpPr>
            <p:spPr bwMode="auto">
              <a:xfrm>
                <a:off x="462" y="3420"/>
                <a:ext cx="351" cy="487"/>
              </a:xfrm>
              <a:custGeom>
                <a:avLst/>
                <a:gdLst>
                  <a:gd name="T0" fmla="*/ 149 w 167"/>
                  <a:gd name="T1" fmla="*/ 69 h 230"/>
                  <a:gd name="T2" fmla="*/ 148 w 167"/>
                  <a:gd name="T3" fmla="*/ 69 h 230"/>
                  <a:gd name="T4" fmla="*/ 132 w 167"/>
                  <a:gd name="T5" fmla="*/ 92 h 230"/>
                  <a:gd name="T6" fmla="*/ 130 w 167"/>
                  <a:gd name="T7" fmla="*/ 93 h 230"/>
                  <a:gd name="T8" fmla="*/ 128 w 167"/>
                  <a:gd name="T9" fmla="*/ 92 h 230"/>
                  <a:gd name="T10" fmla="*/ 111 w 167"/>
                  <a:gd name="T11" fmla="*/ 69 h 230"/>
                  <a:gd name="T12" fmla="*/ 111 w 167"/>
                  <a:gd name="T13" fmla="*/ 69 h 230"/>
                  <a:gd name="T14" fmla="*/ 111 w 167"/>
                  <a:gd name="T15" fmla="*/ 69 h 230"/>
                  <a:gd name="T16" fmla="*/ 5 w 167"/>
                  <a:gd name="T17" fmla="*/ 216 h 230"/>
                  <a:gd name="T18" fmla="*/ 16 w 167"/>
                  <a:gd name="T19" fmla="*/ 230 h 230"/>
                  <a:gd name="T20" fmla="*/ 167 w 167"/>
                  <a:gd name="T21" fmla="*/ 230 h 230"/>
                  <a:gd name="T22" fmla="*/ 167 w 167"/>
                  <a:gd name="T23" fmla="*/ 93 h 230"/>
                  <a:gd name="T24" fmla="*/ 166 w 167"/>
                  <a:gd name="T25" fmla="*/ 92 h 230"/>
                  <a:gd name="T26" fmla="*/ 150 w 167"/>
                  <a:gd name="T27" fmla="*/ 69 h 230"/>
                  <a:gd name="T28" fmla="*/ 149 w 167"/>
                  <a:gd name="T29" fmla="*/ 69 h 230"/>
                  <a:gd name="T30" fmla="*/ 167 w 167"/>
                  <a:gd name="T31" fmla="*/ 0 h 230"/>
                  <a:gd name="T32" fmla="*/ 157 w 167"/>
                  <a:gd name="T33" fmla="*/ 5 h 230"/>
                  <a:gd name="T34" fmla="*/ 167 w 167"/>
                  <a:gd name="T35" fmla="*/ 0 h 230"/>
                  <a:gd name="T36" fmla="*/ 167 w 167"/>
                  <a:gd name="T3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7" h="230">
                    <a:moveTo>
                      <a:pt x="149" y="69"/>
                    </a:moveTo>
                    <a:cubicBezTo>
                      <a:pt x="149" y="69"/>
                      <a:pt x="148" y="69"/>
                      <a:pt x="148" y="69"/>
                    </a:cubicBezTo>
                    <a:cubicBezTo>
                      <a:pt x="132" y="92"/>
                      <a:pt x="132" y="92"/>
                      <a:pt x="132" y="92"/>
                    </a:cubicBezTo>
                    <a:cubicBezTo>
                      <a:pt x="131" y="93"/>
                      <a:pt x="130" y="93"/>
                      <a:pt x="130" y="93"/>
                    </a:cubicBezTo>
                    <a:cubicBezTo>
                      <a:pt x="129" y="93"/>
                      <a:pt x="128" y="93"/>
                      <a:pt x="128" y="92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111" y="69"/>
                      <a:pt x="111" y="69"/>
                      <a:pt x="111" y="69"/>
                    </a:cubicBezTo>
                    <a:cubicBezTo>
                      <a:pt x="5" y="216"/>
                      <a:pt x="5" y="216"/>
                      <a:pt x="5" y="216"/>
                    </a:cubicBezTo>
                    <a:cubicBezTo>
                      <a:pt x="0" y="224"/>
                      <a:pt x="4" y="230"/>
                      <a:pt x="16" y="230"/>
                    </a:cubicBezTo>
                    <a:cubicBezTo>
                      <a:pt x="167" y="230"/>
                      <a:pt x="167" y="230"/>
                      <a:pt x="167" y="230"/>
                    </a:cubicBezTo>
                    <a:cubicBezTo>
                      <a:pt x="167" y="93"/>
                      <a:pt x="167" y="93"/>
                      <a:pt x="167" y="93"/>
                    </a:cubicBezTo>
                    <a:cubicBezTo>
                      <a:pt x="167" y="93"/>
                      <a:pt x="166" y="92"/>
                      <a:pt x="166" y="92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50" y="69"/>
                      <a:pt x="149" y="69"/>
                      <a:pt x="149" y="69"/>
                    </a:cubicBezTo>
                    <a:moveTo>
                      <a:pt x="167" y="0"/>
                    </a:moveTo>
                    <a:cubicBezTo>
                      <a:pt x="164" y="0"/>
                      <a:pt x="160" y="1"/>
                      <a:pt x="157" y="5"/>
                    </a:cubicBezTo>
                    <a:cubicBezTo>
                      <a:pt x="160" y="2"/>
                      <a:pt x="164" y="0"/>
                      <a:pt x="167" y="0"/>
                    </a:cubicBezTo>
                    <a:cubicBezTo>
                      <a:pt x="167" y="0"/>
                      <a:pt x="167" y="0"/>
                      <a:pt x="167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3" name="Freeform 294"/>
              <p:cNvSpPr>
                <a:spLocks noEditPoints="1"/>
              </p:cNvSpPr>
              <p:nvPr userDrawn="1"/>
            </p:nvSpPr>
            <p:spPr bwMode="auto">
              <a:xfrm>
                <a:off x="813" y="3420"/>
                <a:ext cx="345" cy="487"/>
              </a:xfrm>
              <a:custGeom>
                <a:avLst/>
                <a:gdLst>
                  <a:gd name="T0" fmla="*/ 12 w 164"/>
                  <a:gd name="T1" fmla="*/ 229 h 230"/>
                  <a:gd name="T2" fmla="*/ 55 w 164"/>
                  <a:gd name="T3" fmla="*/ 216 h 230"/>
                  <a:gd name="T4" fmla="*/ 42 w 164"/>
                  <a:gd name="T5" fmla="*/ 222 h 230"/>
                  <a:gd name="T6" fmla="*/ 70 w 164"/>
                  <a:gd name="T7" fmla="*/ 229 h 230"/>
                  <a:gd name="T8" fmla="*/ 113 w 164"/>
                  <a:gd name="T9" fmla="*/ 216 h 230"/>
                  <a:gd name="T10" fmla="*/ 100 w 164"/>
                  <a:gd name="T11" fmla="*/ 222 h 230"/>
                  <a:gd name="T12" fmla="*/ 128 w 164"/>
                  <a:gd name="T13" fmla="*/ 229 h 230"/>
                  <a:gd name="T14" fmla="*/ 148 w 164"/>
                  <a:gd name="T15" fmla="*/ 198 h 230"/>
                  <a:gd name="T16" fmla="*/ 14 w 164"/>
                  <a:gd name="T17" fmla="*/ 208 h 230"/>
                  <a:gd name="T18" fmla="*/ 42 w 164"/>
                  <a:gd name="T19" fmla="*/ 200 h 230"/>
                  <a:gd name="T20" fmla="*/ 32 w 164"/>
                  <a:gd name="T21" fmla="*/ 196 h 230"/>
                  <a:gd name="T22" fmla="*/ 72 w 164"/>
                  <a:gd name="T23" fmla="*/ 208 h 230"/>
                  <a:gd name="T24" fmla="*/ 100 w 164"/>
                  <a:gd name="T25" fmla="*/ 200 h 230"/>
                  <a:gd name="T26" fmla="*/ 90 w 164"/>
                  <a:gd name="T27" fmla="*/ 196 h 230"/>
                  <a:gd name="T28" fmla="*/ 131 w 164"/>
                  <a:gd name="T29" fmla="*/ 208 h 230"/>
                  <a:gd name="T30" fmla="*/ 128 w 164"/>
                  <a:gd name="T31" fmla="*/ 186 h 230"/>
                  <a:gd name="T32" fmla="*/ 134 w 164"/>
                  <a:gd name="T33" fmla="*/ 178 h 230"/>
                  <a:gd name="T34" fmla="*/ 128 w 164"/>
                  <a:gd name="T35" fmla="*/ 186 h 230"/>
                  <a:gd name="T36" fmla="*/ 12 w 164"/>
                  <a:gd name="T37" fmla="*/ 186 h 230"/>
                  <a:gd name="T38" fmla="*/ 55 w 164"/>
                  <a:gd name="T39" fmla="*/ 173 h 230"/>
                  <a:gd name="T40" fmla="*/ 42 w 164"/>
                  <a:gd name="T41" fmla="*/ 179 h 230"/>
                  <a:gd name="T42" fmla="*/ 70 w 164"/>
                  <a:gd name="T43" fmla="*/ 186 h 230"/>
                  <a:gd name="T44" fmla="*/ 113 w 164"/>
                  <a:gd name="T45" fmla="*/ 173 h 230"/>
                  <a:gd name="T46" fmla="*/ 100 w 164"/>
                  <a:gd name="T47" fmla="*/ 179 h 230"/>
                  <a:gd name="T48" fmla="*/ 13 w 164"/>
                  <a:gd name="T49" fmla="*/ 157 h 230"/>
                  <a:gd name="T50" fmla="*/ 3 w 164"/>
                  <a:gd name="T51" fmla="*/ 153 h 230"/>
                  <a:gd name="T52" fmla="*/ 43 w 164"/>
                  <a:gd name="T53" fmla="*/ 165 h 230"/>
                  <a:gd name="T54" fmla="*/ 71 w 164"/>
                  <a:gd name="T55" fmla="*/ 157 h 230"/>
                  <a:gd name="T56" fmla="*/ 61 w 164"/>
                  <a:gd name="T57" fmla="*/ 153 h 230"/>
                  <a:gd name="T58" fmla="*/ 102 w 164"/>
                  <a:gd name="T59" fmla="*/ 165 h 230"/>
                  <a:gd name="T60" fmla="*/ 99 w 164"/>
                  <a:gd name="T61" fmla="*/ 143 h 230"/>
                  <a:gd name="T62" fmla="*/ 103 w 164"/>
                  <a:gd name="T63" fmla="*/ 137 h 230"/>
                  <a:gd name="T64" fmla="*/ 99 w 164"/>
                  <a:gd name="T65" fmla="*/ 143 h 230"/>
                  <a:gd name="T66" fmla="*/ 12 w 164"/>
                  <a:gd name="T67" fmla="*/ 143 h 230"/>
                  <a:gd name="T68" fmla="*/ 55 w 164"/>
                  <a:gd name="T69" fmla="*/ 130 h 230"/>
                  <a:gd name="T70" fmla="*/ 42 w 164"/>
                  <a:gd name="T71" fmla="*/ 136 h 230"/>
                  <a:gd name="T72" fmla="*/ 70 w 164"/>
                  <a:gd name="T73" fmla="*/ 143 h 230"/>
                  <a:gd name="T74" fmla="*/ 83 w 164"/>
                  <a:gd name="T75" fmla="*/ 109 h 230"/>
                  <a:gd name="T76" fmla="*/ 61 w 164"/>
                  <a:gd name="T77" fmla="*/ 110 h 230"/>
                  <a:gd name="T78" fmla="*/ 14 w 164"/>
                  <a:gd name="T79" fmla="*/ 122 h 230"/>
                  <a:gd name="T80" fmla="*/ 42 w 164"/>
                  <a:gd name="T81" fmla="*/ 114 h 230"/>
                  <a:gd name="T82" fmla="*/ 32 w 164"/>
                  <a:gd name="T83" fmla="*/ 110 h 230"/>
                  <a:gd name="T84" fmla="*/ 71 w 164"/>
                  <a:gd name="T85" fmla="*/ 93 h 230"/>
                  <a:gd name="T86" fmla="*/ 77 w 164"/>
                  <a:gd name="T87" fmla="*/ 100 h 230"/>
                  <a:gd name="T88" fmla="*/ 41 w 164"/>
                  <a:gd name="T89" fmla="*/ 92 h 230"/>
                  <a:gd name="T90" fmla="*/ 43 w 164"/>
                  <a:gd name="T91" fmla="*/ 100 h 230"/>
                  <a:gd name="T92" fmla="*/ 24 w 164"/>
                  <a:gd name="T93" fmla="*/ 74 h 230"/>
                  <a:gd name="T94" fmla="*/ 13 w 164"/>
                  <a:gd name="T95" fmla="*/ 93 h 230"/>
                  <a:gd name="T96" fmla="*/ 3 w 164"/>
                  <a:gd name="T97" fmla="*/ 92 h 230"/>
                  <a:gd name="T98" fmla="*/ 0 w 164"/>
                  <a:gd name="T99" fmla="*/ 93 h 230"/>
                  <a:gd name="T100" fmla="*/ 158 w 164"/>
                  <a:gd name="T101" fmla="*/ 229 h 230"/>
                  <a:gd name="T102" fmla="*/ 162 w 164"/>
                  <a:gd name="T103" fmla="*/ 219 h 230"/>
                  <a:gd name="T104" fmla="*/ 161 w 164"/>
                  <a:gd name="T105" fmla="*/ 216 h 230"/>
                  <a:gd name="T106" fmla="*/ 0 w 164"/>
                  <a:gd name="T107" fmla="*/ 0 h 230"/>
                  <a:gd name="T108" fmla="*/ 1 w 164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64" h="230">
                    <a:moveTo>
                      <a:pt x="13" y="222"/>
                    </a:moveTo>
                    <a:cubicBezTo>
                      <a:pt x="15" y="219"/>
                      <a:pt x="19" y="217"/>
                      <a:pt x="26" y="216"/>
                    </a:cubicBezTo>
                    <a:cubicBezTo>
                      <a:pt x="26" y="216"/>
                      <a:pt x="28" y="229"/>
                      <a:pt x="14" y="229"/>
                    </a:cubicBezTo>
                    <a:cubicBezTo>
                      <a:pt x="14" y="229"/>
                      <a:pt x="13" y="229"/>
                      <a:pt x="12" y="229"/>
                    </a:cubicBezTo>
                    <a:cubicBezTo>
                      <a:pt x="1" y="229"/>
                      <a:pt x="3" y="217"/>
                      <a:pt x="3" y="217"/>
                    </a:cubicBezTo>
                    <a:cubicBezTo>
                      <a:pt x="8" y="218"/>
                      <a:pt x="11" y="220"/>
                      <a:pt x="13" y="222"/>
                    </a:cubicBezTo>
                    <a:moveTo>
                      <a:pt x="42" y="222"/>
                    </a:moveTo>
                    <a:cubicBezTo>
                      <a:pt x="44" y="219"/>
                      <a:pt x="48" y="217"/>
                      <a:pt x="55" y="216"/>
                    </a:cubicBezTo>
                    <a:cubicBezTo>
                      <a:pt x="55" y="216"/>
                      <a:pt x="57" y="229"/>
                      <a:pt x="43" y="229"/>
                    </a:cubicBezTo>
                    <a:cubicBezTo>
                      <a:pt x="43" y="229"/>
                      <a:pt x="42" y="229"/>
                      <a:pt x="41" y="229"/>
                    </a:cubicBezTo>
                    <a:cubicBezTo>
                      <a:pt x="30" y="229"/>
                      <a:pt x="32" y="217"/>
                      <a:pt x="32" y="217"/>
                    </a:cubicBezTo>
                    <a:cubicBezTo>
                      <a:pt x="37" y="218"/>
                      <a:pt x="40" y="220"/>
                      <a:pt x="42" y="222"/>
                    </a:cubicBezTo>
                    <a:moveTo>
                      <a:pt x="71" y="222"/>
                    </a:moveTo>
                    <a:cubicBezTo>
                      <a:pt x="73" y="219"/>
                      <a:pt x="77" y="217"/>
                      <a:pt x="84" y="216"/>
                    </a:cubicBezTo>
                    <a:cubicBezTo>
                      <a:pt x="84" y="216"/>
                      <a:pt x="86" y="229"/>
                      <a:pt x="72" y="229"/>
                    </a:cubicBezTo>
                    <a:cubicBezTo>
                      <a:pt x="72" y="229"/>
                      <a:pt x="71" y="229"/>
                      <a:pt x="70" y="229"/>
                    </a:cubicBezTo>
                    <a:cubicBezTo>
                      <a:pt x="59" y="229"/>
                      <a:pt x="61" y="217"/>
                      <a:pt x="61" y="217"/>
                    </a:cubicBezTo>
                    <a:cubicBezTo>
                      <a:pt x="66" y="218"/>
                      <a:pt x="69" y="220"/>
                      <a:pt x="71" y="222"/>
                    </a:cubicBezTo>
                    <a:moveTo>
                      <a:pt x="100" y="222"/>
                    </a:moveTo>
                    <a:cubicBezTo>
                      <a:pt x="102" y="219"/>
                      <a:pt x="106" y="217"/>
                      <a:pt x="113" y="216"/>
                    </a:cubicBezTo>
                    <a:cubicBezTo>
                      <a:pt x="113" y="216"/>
                      <a:pt x="115" y="229"/>
                      <a:pt x="101" y="229"/>
                    </a:cubicBezTo>
                    <a:cubicBezTo>
                      <a:pt x="101" y="229"/>
                      <a:pt x="100" y="229"/>
                      <a:pt x="99" y="229"/>
                    </a:cubicBezTo>
                    <a:cubicBezTo>
                      <a:pt x="88" y="229"/>
                      <a:pt x="90" y="217"/>
                      <a:pt x="90" y="217"/>
                    </a:cubicBezTo>
                    <a:cubicBezTo>
                      <a:pt x="95" y="218"/>
                      <a:pt x="98" y="220"/>
                      <a:pt x="100" y="222"/>
                    </a:cubicBezTo>
                    <a:moveTo>
                      <a:pt x="129" y="222"/>
                    </a:moveTo>
                    <a:cubicBezTo>
                      <a:pt x="131" y="219"/>
                      <a:pt x="135" y="217"/>
                      <a:pt x="142" y="216"/>
                    </a:cubicBezTo>
                    <a:cubicBezTo>
                      <a:pt x="142" y="216"/>
                      <a:pt x="144" y="229"/>
                      <a:pt x="131" y="229"/>
                    </a:cubicBezTo>
                    <a:cubicBezTo>
                      <a:pt x="130" y="229"/>
                      <a:pt x="129" y="229"/>
                      <a:pt x="128" y="229"/>
                    </a:cubicBezTo>
                    <a:cubicBezTo>
                      <a:pt x="117" y="229"/>
                      <a:pt x="119" y="217"/>
                      <a:pt x="119" y="217"/>
                    </a:cubicBezTo>
                    <a:cubicBezTo>
                      <a:pt x="124" y="218"/>
                      <a:pt x="127" y="220"/>
                      <a:pt x="129" y="222"/>
                    </a:cubicBezTo>
                    <a:moveTo>
                      <a:pt x="154" y="207"/>
                    </a:moveTo>
                    <a:cubicBezTo>
                      <a:pt x="149" y="206"/>
                      <a:pt x="148" y="201"/>
                      <a:pt x="148" y="198"/>
                    </a:cubicBezTo>
                    <a:cubicBezTo>
                      <a:pt x="154" y="207"/>
                      <a:pt x="154" y="207"/>
                      <a:pt x="154" y="207"/>
                    </a:cubicBezTo>
                    <a:moveTo>
                      <a:pt x="13" y="200"/>
                    </a:moveTo>
                    <a:cubicBezTo>
                      <a:pt x="15" y="198"/>
                      <a:pt x="19" y="195"/>
                      <a:pt x="26" y="194"/>
                    </a:cubicBezTo>
                    <a:cubicBezTo>
                      <a:pt x="26" y="194"/>
                      <a:pt x="28" y="208"/>
                      <a:pt x="14" y="208"/>
                    </a:cubicBezTo>
                    <a:cubicBezTo>
                      <a:pt x="14" y="208"/>
                      <a:pt x="13" y="208"/>
                      <a:pt x="12" y="208"/>
                    </a:cubicBezTo>
                    <a:cubicBezTo>
                      <a:pt x="1" y="207"/>
                      <a:pt x="3" y="196"/>
                      <a:pt x="3" y="196"/>
                    </a:cubicBezTo>
                    <a:cubicBezTo>
                      <a:pt x="8" y="197"/>
                      <a:pt x="11" y="198"/>
                      <a:pt x="13" y="200"/>
                    </a:cubicBezTo>
                    <a:moveTo>
                      <a:pt x="42" y="200"/>
                    </a:moveTo>
                    <a:cubicBezTo>
                      <a:pt x="44" y="198"/>
                      <a:pt x="48" y="195"/>
                      <a:pt x="55" y="194"/>
                    </a:cubicBezTo>
                    <a:cubicBezTo>
                      <a:pt x="55" y="194"/>
                      <a:pt x="57" y="208"/>
                      <a:pt x="43" y="208"/>
                    </a:cubicBezTo>
                    <a:cubicBezTo>
                      <a:pt x="43" y="208"/>
                      <a:pt x="42" y="208"/>
                      <a:pt x="41" y="208"/>
                    </a:cubicBezTo>
                    <a:cubicBezTo>
                      <a:pt x="30" y="207"/>
                      <a:pt x="32" y="196"/>
                      <a:pt x="32" y="196"/>
                    </a:cubicBezTo>
                    <a:cubicBezTo>
                      <a:pt x="37" y="197"/>
                      <a:pt x="40" y="198"/>
                      <a:pt x="42" y="200"/>
                    </a:cubicBezTo>
                    <a:moveTo>
                      <a:pt x="71" y="200"/>
                    </a:moveTo>
                    <a:cubicBezTo>
                      <a:pt x="73" y="198"/>
                      <a:pt x="77" y="195"/>
                      <a:pt x="84" y="194"/>
                    </a:cubicBezTo>
                    <a:cubicBezTo>
                      <a:pt x="84" y="194"/>
                      <a:pt x="86" y="208"/>
                      <a:pt x="72" y="208"/>
                    </a:cubicBezTo>
                    <a:cubicBezTo>
                      <a:pt x="72" y="208"/>
                      <a:pt x="71" y="208"/>
                      <a:pt x="70" y="208"/>
                    </a:cubicBezTo>
                    <a:cubicBezTo>
                      <a:pt x="59" y="207"/>
                      <a:pt x="61" y="196"/>
                      <a:pt x="61" y="196"/>
                    </a:cubicBezTo>
                    <a:cubicBezTo>
                      <a:pt x="66" y="197"/>
                      <a:pt x="69" y="198"/>
                      <a:pt x="71" y="200"/>
                    </a:cubicBezTo>
                    <a:moveTo>
                      <a:pt x="100" y="200"/>
                    </a:moveTo>
                    <a:cubicBezTo>
                      <a:pt x="102" y="198"/>
                      <a:pt x="106" y="195"/>
                      <a:pt x="113" y="194"/>
                    </a:cubicBezTo>
                    <a:cubicBezTo>
                      <a:pt x="113" y="194"/>
                      <a:pt x="115" y="208"/>
                      <a:pt x="102" y="208"/>
                    </a:cubicBezTo>
                    <a:cubicBezTo>
                      <a:pt x="101" y="208"/>
                      <a:pt x="100" y="208"/>
                      <a:pt x="99" y="208"/>
                    </a:cubicBezTo>
                    <a:cubicBezTo>
                      <a:pt x="88" y="207"/>
                      <a:pt x="90" y="196"/>
                      <a:pt x="90" y="196"/>
                    </a:cubicBezTo>
                    <a:cubicBezTo>
                      <a:pt x="95" y="197"/>
                      <a:pt x="98" y="198"/>
                      <a:pt x="100" y="200"/>
                    </a:cubicBezTo>
                    <a:moveTo>
                      <a:pt x="129" y="200"/>
                    </a:moveTo>
                    <a:cubicBezTo>
                      <a:pt x="131" y="198"/>
                      <a:pt x="135" y="195"/>
                      <a:pt x="142" y="194"/>
                    </a:cubicBezTo>
                    <a:cubicBezTo>
                      <a:pt x="142" y="194"/>
                      <a:pt x="144" y="208"/>
                      <a:pt x="131" y="208"/>
                    </a:cubicBezTo>
                    <a:cubicBezTo>
                      <a:pt x="130" y="208"/>
                      <a:pt x="129" y="208"/>
                      <a:pt x="128" y="208"/>
                    </a:cubicBezTo>
                    <a:cubicBezTo>
                      <a:pt x="117" y="207"/>
                      <a:pt x="119" y="196"/>
                      <a:pt x="119" y="196"/>
                    </a:cubicBezTo>
                    <a:cubicBezTo>
                      <a:pt x="124" y="197"/>
                      <a:pt x="127" y="198"/>
                      <a:pt x="129" y="200"/>
                    </a:cubicBezTo>
                    <a:moveTo>
                      <a:pt x="128" y="186"/>
                    </a:moveTo>
                    <a:cubicBezTo>
                      <a:pt x="117" y="186"/>
                      <a:pt x="119" y="174"/>
                      <a:pt x="119" y="174"/>
                    </a:cubicBezTo>
                    <a:cubicBezTo>
                      <a:pt x="124" y="175"/>
                      <a:pt x="127" y="177"/>
                      <a:pt x="129" y="179"/>
                    </a:cubicBezTo>
                    <a:cubicBezTo>
                      <a:pt x="130" y="178"/>
                      <a:pt x="131" y="177"/>
                      <a:pt x="132" y="176"/>
                    </a:cubicBezTo>
                    <a:cubicBezTo>
                      <a:pt x="134" y="178"/>
                      <a:pt x="134" y="178"/>
                      <a:pt x="134" y="178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8" y="184"/>
                      <a:pt x="138" y="184"/>
                      <a:pt x="138" y="184"/>
                    </a:cubicBezTo>
                    <a:cubicBezTo>
                      <a:pt x="136" y="186"/>
                      <a:pt x="134" y="186"/>
                      <a:pt x="131" y="186"/>
                    </a:cubicBezTo>
                    <a:cubicBezTo>
                      <a:pt x="130" y="186"/>
                      <a:pt x="129" y="186"/>
                      <a:pt x="128" y="186"/>
                    </a:cubicBezTo>
                    <a:moveTo>
                      <a:pt x="13" y="179"/>
                    </a:moveTo>
                    <a:cubicBezTo>
                      <a:pt x="15" y="176"/>
                      <a:pt x="19" y="174"/>
                      <a:pt x="26" y="173"/>
                    </a:cubicBezTo>
                    <a:cubicBezTo>
                      <a:pt x="26" y="173"/>
                      <a:pt x="28" y="186"/>
                      <a:pt x="14" y="186"/>
                    </a:cubicBezTo>
                    <a:cubicBezTo>
                      <a:pt x="14" y="186"/>
                      <a:pt x="13" y="186"/>
                      <a:pt x="12" y="186"/>
                    </a:cubicBezTo>
                    <a:cubicBezTo>
                      <a:pt x="1" y="186"/>
                      <a:pt x="3" y="174"/>
                      <a:pt x="3" y="174"/>
                    </a:cubicBezTo>
                    <a:cubicBezTo>
                      <a:pt x="8" y="175"/>
                      <a:pt x="11" y="177"/>
                      <a:pt x="13" y="179"/>
                    </a:cubicBezTo>
                    <a:moveTo>
                      <a:pt x="42" y="179"/>
                    </a:moveTo>
                    <a:cubicBezTo>
                      <a:pt x="44" y="176"/>
                      <a:pt x="48" y="174"/>
                      <a:pt x="55" y="173"/>
                    </a:cubicBezTo>
                    <a:cubicBezTo>
                      <a:pt x="55" y="173"/>
                      <a:pt x="57" y="186"/>
                      <a:pt x="43" y="186"/>
                    </a:cubicBezTo>
                    <a:cubicBezTo>
                      <a:pt x="43" y="186"/>
                      <a:pt x="42" y="186"/>
                      <a:pt x="41" y="186"/>
                    </a:cubicBezTo>
                    <a:cubicBezTo>
                      <a:pt x="30" y="186"/>
                      <a:pt x="32" y="174"/>
                      <a:pt x="32" y="174"/>
                    </a:cubicBezTo>
                    <a:cubicBezTo>
                      <a:pt x="37" y="175"/>
                      <a:pt x="40" y="177"/>
                      <a:pt x="42" y="179"/>
                    </a:cubicBezTo>
                    <a:moveTo>
                      <a:pt x="71" y="179"/>
                    </a:moveTo>
                    <a:cubicBezTo>
                      <a:pt x="73" y="176"/>
                      <a:pt x="77" y="174"/>
                      <a:pt x="84" y="173"/>
                    </a:cubicBezTo>
                    <a:cubicBezTo>
                      <a:pt x="84" y="173"/>
                      <a:pt x="86" y="186"/>
                      <a:pt x="72" y="186"/>
                    </a:cubicBezTo>
                    <a:cubicBezTo>
                      <a:pt x="72" y="186"/>
                      <a:pt x="71" y="186"/>
                      <a:pt x="70" y="186"/>
                    </a:cubicBezTo>
                    <a:cubicBezTo>
                      <a:pt x="59" y="186"/>
                      <a:pt x="61" y="174"/>
                      <a:pt x="61" y="174"/>
                    </a:cubicBezTo>
                    <a:cubicBezTo>
                      <a:pt x="66" y="175"/>
                      <a:pt x="69" y="177"/>
                      <a:pt x="71" y="179"/>
                    </a:cubicBezTo>
                    <a:moveTo>
                      <a:pt x="100" y="179"/>
                    </a:moveTo>
                    <a:cubicBezTo>
                      <a:pt x="102" y="176"/>
                      <a:pt x="106" y="174"/>
                      <a:pt x="113" y="173"/>
                    </a:cubicBezTo>
                    <a:cubicBezTo>
                      <a:pt x="113" y="173"/>
                      <a:pt x="115" y="186"/>
                      <a:pt x="101" y="186"/>
                    </a:cubicBezTo>
                    <a:cubicBezTo>
                      <a:pt x="101" y="186"/>
                      <a:pt x="100" y="186"/>
                      <a:pt x="99" y="186"/>
                    </a:cubicBezTo>
                    <a:cubicBezTo>
                      <a:pt x="88" y="186"/>
                      <a:pt x="90" y="174"/>
                      <a:pt x="90" y="174"/>
                    </a:cubicBezTo>
                    <a:cubicBezTo>
                      <a:pt x="95" y="175"/>
                      <a:pt x="98" y="177"/>
                      <a:pt x="100" y="179"/>
                    </a:cubicBezTo>
                    <a:moveTo>
                      <a:pt x="122" y="163"/>
                    </a:moveTo>
                    <a:cubicBezTo>
                      <a:pt x="121" y="162"/>
                      <a:pt x="120" y="160"/>
                      <a:pt x="119" y="159"/>
                    </a:cubicBezTo>
                    <a:cubicBezTo>
                      <a:pt x="122" y="163"/>
                      <a:pt x="122" y="163"/>
                      <a:pt x="122" y="163"/>
                    </a:cubicBezTo>
                    <a:moveTo>
                      <a:pt x="13" y="157"/>
                    </a:moveTo>
                    <a:cubicBezTo>
                      <a:pt x="15" y="155"/>
                      <a:pt x="19" y="152"/>
                      <a:pt x="26" y="152"/>
                    </a:cubicBezTo>
                    <a:cubicBezTo>
                      <a:pt x="26" y="152"/>
                      <a:pt x="28" y="165"/>
                      <a:pt x="14" y="165"/>
                    </a:cubicBezTo>
                    <a:cubicBezTo>
                      <a:pt x="14" y="165"/>
                      <a:pt x="13" y="165"/>
                      <a:pt x="12" y="165"/>
                    </a:cubicBezTo>
                    <a:cubicBezTo>
                      <a:pt x="1" y="164"/>
                      <a:pt x="3" y="153"/>
                      <a:pt x="3" y="153"/>
                    </a:cubicBezTo>
                    <a:cubicBezTo>
                      <a:pt x="8" y="154"/>
                      <a:pt x="11" y="155"/>
                      <a:pt x="13" y="157"/>
                    </a:cubicBezTo>
                    <a:moveTo>
                      <a:pt x="42" y="157"/>
                    </a:moveTo>
                    <a:cubicBezTo>
                      <a:pt x="44" y="155"/>
                      <a:pt x="48" y="152"/>
                      <a:pt x="55" y="152"/>
                    </a:cubicBezTo>
                    <a:cubicBezTo>
                      <a:pt x="55" y="152"/>
                      <a:pt x="57" y="165"/>
                      <a:pt x="43" y="165"/>
                    </a:cubicBezTo>
                    <a:cubicBezTo>
                      <a:pt x="43" y="165"/>
                      <a:pt x="42" y="165"/>
                      <a:pt x="41" y="165"/>
                    </a:cubicBezTo>
                    <a:cubicBezTo>
                      <a:pt x="30" y="164"/>
                      <a:pt x="32" y="153"/>
                      <a:pt x="32" y="153"/>
                    </a:cubicBezTo>
                    <a:cubicBezTo>
                      <a:pt x="37" y="154"/>
                      <a:pt x="40" y="155"/>
                      <a:pt x="42" y="157"/>
                    </a:cubicBezTo>
                    <a:moveTo>
                      <a:pt x="71" y="157"/>
                    </a:moveTo>
                    <a:cubicBezTo>
                      <a:pt x="73" y="155"/>
                      <a:pt x="77" y="152"/>
                      <a:pt x="84" y="152"/>
                    </a:cubicBezTo>
                    <a:cubicBezTo>
                      <a:pt x="84" y="152"/>
                      <a:pt x="86" y="165"/>
                      <a:pt x="72" y="165"/>
                    </a:cubicBezTo>
                    <a:cubicBezTo>
                      <a:pt x="72" y="165"/>
                      <a:pt x="71" y="165"/>
                      <a:pt x="70" y="165"/>
                    </a:cubicBezTo>
                    <a:cubicBezTo>
                      <a:pt x="59" y="164"/>
                      <a:pt x="61" y="153"/>
                      <a:pt x="61" y="153"/>
                    </a:cubicBezTo>
                    <a:cubicBezTo>
                      <a:pt x="66" y="154"/>
                      <a:pt x="69" y="155"/>
                      <a:pt x="71" y="157"/>
                    </a:cubicBezTo>
                    <a:moveTo>
                      <a:pt x="100" y="157"/>
                    </a:moveTo>
                    <a:cubicBezTo>
                      <a:pt x="102" y="155"/>
                      <a:pt x="106" y="153"/>
                      <a:pt x="113" y="152"/>
                    </a:cubicBezTo>
                    <a:cubicBezTo>
                      <a:pt x="113" y="152"/>
                      <a:pt x="115" y="165"/>
                      <a:pt x="102" y="165"/>
                    </a:cubicBezTo>
                    <a:cubicBezTo>
                      <a:pt x="101" y="165"/>
                      <a:pt x="100" y="165"/>
                      <a:pt x="99" y="165"/>
                    </a:cubicBezTo>
                    <a:cubicBezTo>
                      <a:pt x="88" y="164"/>
                      <a:pt x="90" y="153"/>
                      <a:pt x="90" y="153"/>
                    </a:cubicBezTo>
                    <a:cubicBezTo>
                      <a:pt x="95" y="154"/>
                      <a:pt x="98" y="155"/>
                      <a:pt x="100" y="157"/>
                    </a:cubicBezTo>
                    <a:moveTo>
                      <a:pt x="99" y="143"/>
                    </a:moveTo>
                    <a:cubicBezTo>
                      <a:pt x="88" y="143"/>
                      <a:pt x="90" y="132"/>
                      <a:pt x="90" y="132"/>
                    </a:cubicBezTo>
                    <a:cubicBezTo>
                      <a:pt x="95" y="132"/>
                      <a:pt x="98" y="134"/>
                      <a:pt x="100" y="136"/>
                    </a:cubicBezTo>
                    <a:cubicBezTo>
                      <a:pt x="101" y="135"/>
                      <a:pt x="101" y="135"/>
                      <a:pt x="102" y="13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104" y="137"/>
                      <a:pt x="104" y="137"/>
                      <a:pt x="104" y="137"/>
                    </a:cubicBezTo>
                    <a:cubicBezTo>
                      <a:pt x="108" y="142"/>
                      <a:pt x="108" y="142"/>
                      <a:pt x="108" y="142"/>
                    </a:cubicBezTo>
                    <a:cubicBezTo>
                      <a:pt x="106" y="143"/>
                      <a:pt x="104" y="143"/>
                      <a:pt x="102" y="143"/>
                    </a:cubicBezTo>
                    <a:cubicBezTo>
                      <a:pt x="101" y="143"/>
                      <a:pt x="100" y="143"/>
                      <a:pt x="99" y="143"/>
                    </a:cubicBezTo>
                    <a:moveTo>
                      <a:pt x="13" y="136"/>
                    </a:moveTo>
                    <a:cubicBezTo>
                      <a:pt x="15" y="133"/>
                      <a:pt x="19" y="131"/>
                      <a:pt x="26" y="130"/>
                    </a:cubicBezTo>
                    <a:cubicBezTo>
                      <a:pt x="26" y="130"/>
                      <a:pt x="28" y="143"/>
                      <a:pt x="14" y="143"/>
                    </a:cubicBezTo>
                    <a:cubicBezTo>
                      <a:pt x="14" y="143"/>
                      <a:pt x="13" y="143"/>
                      <a:pt x="12" y="143"/>
                    </a:cubicBezTo>
                    <a:cubicBezTo>
                      <a:pt x="1" y="143"/>
                      <a:pt x="3" y="132"/>
                      <a:pt x="3" y="132"/>
                    </a:cubicBezTo>
                    <a:cubicBezTo>
                      <a:pt x="8" y="132"/>
                      <a:pt x="11" y="134"/>
                      <a:pt x="13" y="136"/>
                    </a:cubicBezTo>
                    <a:moveTo>
                      <a:pt x="42" y="136"/>
                    </a:moveTo>
                    <a:cubicBezTo>
                      <a:pt x="44" y="133"/>
                      <a:pt x="48" y="131"/>
                      <a:pt x="55" y="130"/>
                    </a:cubicBezTo>
                    <a:cubicBezTo>
                      <a:pt x="55" y="130"/>
                      <a:pt x="57" y="143"/>
                      <a:pt x="43" y="143"/>
                    </a:cubicBezTo>
                    <a:cubicBezTo>
                      <a:pt x="43" y="143"/>
                      <a:pt x="42" y="143"/>
                      <a:pt x="41" y="143"/>
                    </a:cubicBezTo>
                    <a:cubicBezTo>
                      <a:pt x="30" y="143"/>
                      <a:pt x="32" y="132"/>
                      <a:pt x="32" y="132"/>
                    </a:cubicBezTo>
                    <a:cubicBezTo>
                      <a:pt x="37" y="132"/>
                      <a:pt x="40" y="134"/>
                      <a:pt x="42" y="136"/>
                    </a:cubicBezTo>
                    <a:moveTo>
                      <a:pt x="71" y="136"/>
                    </a:moveTo>
                    <a:cubicBezTo>
                      <a:pt x="73" y="133"/>
                      <a:pt x="77" y="131"/>
                      <a:pt x="84" y="130"/>
                    </a:cubicBezTo>
                    <a:cubicBezTo>
                      <a:pt x="84" y="130"/>
                      <a:pt x="86" y="143"/>
                      <a:pt x="72" y="143"/>
                    </a:cubicBezTo>
                    <a:cubicBezTo>
                      <a:pt x="72" y="143"/>
                      <a:pt x="71" y="143"/>
                      <a:pt x="70" y="143"/>
                    </a:cubicBezTo>
                    <a:cubicBezTo>
                      <a:pt x="59" y="143"/>
                      <a:pt x="61" y="132"/>
                      <a:pt x="61" y="132"/>
                    </a:cubicBezTo>
                    <a:cubicBezTo>
                      <a:pt x="66" y="132"/>
                      <a:pt x="69" y="134"/>
                      <a:pt x="71" y="136"/>
                    </a:cubicBezTo>
                    <a:moveTo>
                      <a:pt x="71" y="114"/>
                    </a:moveTo>
                    <a:cubicBezTo>
                      <a:pt x="73" y="112"/>
                      <a:pt x="77" y="110"/>
                      <a:pt x="83" y="109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4" y="112"/>
                      <a:pt x="84" y="122"/>
                      <a:pt x="72" y="122"/>
                    </a:cubicBezTo>
                    <a:cubicBezTo>
                      <a:pt x="72" y="122"/>
                      <a:pt x="71" y="122"/>
                      <a:pt x="70" y="122"/>
                    </a:cubicBezTo>
                    <a:cubicBezTo>
                      <a:pt x="59" y="121"/>
                      <a:pt x="61" y="110"/>
                      <a:pt x="61" y="110"/>
                    </a:cubicBezTo>
                    <a:cubicBezTo>
                      <a:pt x="66" y="111"/>
                      <a:pt x="69" y="113"/>
                      <a:pt x="71" y="114"/>
                    </a:cubicBezTo>
                    <a:moveTo>
                      <a:pt x="13" y="114"/>
                    </a:moveTo>
                    <a:cubicBezTo>
                      <a:pt x="15" y="112"/>
                      <a:pt x="19" y="110"/>
                      <a:pt x="26" y="109"/>
                    </a:cubicBezTo>
                    <a:cubicBezTo>
                      <a:pt x="26" y="109"/>
                      <a:pt x="28" y="122"/>
                      <a:pt x="14" y="122"/>
                    </a:cubicBezTo>
                    <a:cubicBezTo>
                      <a:pt x="14" y="122"/>
                      <a:pt x="13" y="122"/>
                      <a:pt x="12" y="122"/>
                    </a:cubicBezTo>
                    <a:cubicBezTo>
                      <a:pt x="1" y="121"/>
                      <a:pt x="3" y="110"/>
                      <a:pt x="3" y="110"/>
                    </a:cubicBezTo>
                    <a:cubicBezTo>
                      <a:pt x="8" y="111"/>
                      <a:pt x="11" y="113"/>
                      <a:pt x="13" y="114"/>
                    </a:cubicBezTo>
                    <a:moveTo>
                      <a:pt x="42" y="114"/>
                    </a:moveTo>
                    <a:cubicBezTo>
                      <a:pt x="44" y="112"/>
                      <a:pt x="48" y="110"/>
                      <a:pt x="55" y="109"/>
                    </a:cubicBezTo>
                    <a:cubicBezTo>
                      <a:pt x="55" y="109"/>
                      <a:pt x="57" y="122"/>
                      <a:pt x="43" y="122"/>
                    </a:cubicBezTo>
                    <a:cubicBezTo>
                      <a:pt x="43" y="122"/>
                      <a:pt x="42" y="122"/>
                      <a:pt x="41" y="122"/>
                    </a:cubicBezTo>
                    <a:cubicBezTo>
                      <a:pt x="30" y="121"/>
                      <a:pt x="32" y="110"/>
                      <a:pt x="32" y="110"/>
                    </a:cubicBezTo>
                    <a:cubicBezTo>
                      <a:pt x="37" y="111"/>
                      <a:pt x="40" y="113"/>
                      <a:pt x="42" y="114"/>
                    </a:cubicBezTo>
                    <a:moveTo>
                      <a:pt x="70" y="100"/>
                    </a:moveTo>
                    <a:cubicBezTo>
                      <a:pt x="59" y="100"/>
                      <a:pt x="61" y="89"/>
                      <a:pt x="61" y="89"/>
                    </a:cubicBezTo>
                    <a:cubicBezTo>
                      <a:pt x="66" y="89"/>
                      <a:pt x="69" y="91"/>
                      <a:pt x="71" y="93"/>
                    </a:cubicBezTo>
                    <a:cubicBezTo>
                      <a:pt x="71" y="93"/>
                      <a:pt x="72" y="93"/>
                      <a:pt x="72" y="92"/>
                    </a:cubicBezTo>
                    <a:cubicBezTo>
                      <a:pt x="73" y="95"/>
                      <a:pt x="73" y="95"/>
                      <a:pt x="73" y="95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6" y="100"/>
                      <a:pt x="74" y="100"/>
                      <a:pt x="72" y="100"/>
                    </a:cubicBezTo>
                    <a:cubicBezTo>
                      <a:pt x="72" y="100"/>
                      <a:pt x="71" y="100"/>
                      <a:pt x="70" y="100"/>
                    </a:cubicBezTo>
                    <a:moveTo>
                      <a:pt x="57" y="70"/>
                    </a:move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2" y="92"/>
                      <a:pt x="42" y="93"/>
                      <a:pt x="42" y="93"/>
                    </a:cubicBezTo>
                    <a:cubicBezTo>
                      <a:pt x="44" y="91"/>
                      <a:pt x="48" y="88"/>
                      <a:pt x="55" y="87"/>
                    </a:cubicBezTo>
                    <a:cubicBezTo>
                      <a:pt x="55" y="87"/>
                      <a:pt x="57" y="100"/>
                      <a:pt x="43" y="100"/>
                    </a:cubicBezTo>
                    <a:cubicBezTo>
                      <a:pt x="43" y="100"/>
                      <a:pt x="42" y="100"/>
                      <a:pt x="41" y="100"/>
                    </a:cubicBezTo>
                    <a:cubicBezTo>
                      <a:pt x="30" y="100"/>
                      <a:pt x="32" y="89"/>
                      <a:pt x="32" y="89"/>
                    </a:cubicBezTo>
                    <a:cubicBezTo>
                      <a:pt x="33" y="89"/>
                      <a:pt x="34" y="89"/>
                      <a:pt x="36" y="89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3" y="77"/>
                      <a:pt x="20" y="79"/>
                      <a:pt x="14" y="79"/>
                    </a:cubicBezTo>
                    <a:cubicBezTo>
                      <a:pt x="14" y="79"/>
                      <a:pt x="13" y="79"/>
                      <a:pt x="12" y="7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9" y="90"/>
                      <a:pt x="11" y="91"/>
                      <a:pt x="13" y="93"/>
                    </a:cubicBezTo>
                    <a:cubicBezTo>
                      <a:pt x="15" y="91"/>
                      <a:pt x="19" y="88"/>
                      <a:pt x="26" y="87"/>
                    </a:cubicBezTo>
                    <a:cubicBezTo>
                      <a:pt x="26" y="87"/>
                      <a:pt x="28" y="100"/>
                      <a:pt x="14" y="100"/>
                    </a:cubicBezTo>
                    <a:cubicBezTo>
                      <a:pt x="14" y="100"/>
                      <a:pt x="13" y="100"/>
                      <a:pt x="12" y="100"/>
                    </a:cubicBezTo>
                    <a:cubicBezTo>
                      <a:pt x="5" y="100"/>
                      <a:pt x="3" y="96"/>
                      <a:pt x="3" y="92"/>
                    </a:cubicBezTo>
                    <a:cubicBezTo>
                      <a:pt x="2" y="93"/>
                      <a:pt x="2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1" y="93"/>
                      <a:pt x="1" y="93"/>
                      <a:pt x="1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51" y="230"/>
                      <a:pt x="151" y="230"/>
                      <a:pt x="151" y="230"/>
                    </a:cubicBezTo>
                    <a:cubicBezTo>
                      <a:pt x="153" y="230"/>
                      <a:pt x="154" y="230"/>
                      <a:pt x="155" y="230"/>
                    </a:cubicBezTo>
                    <a:cubicBezTo>
                      <a:pt x="156" y="230"/>
                      <a:pt x="157" y="229"/>
                      <a:pt x="158" y="229"/>
                    </a:cubicBezTo>
                    <a:cubicBezTo>
                      <a:pt x="158" y="229"/>
                      <a:pt x="158" y="229"/>
                      <a:pt x="157" y="229"/>
                    </a:cubicBezTo>
                    <a:cubicBezTo>
                      <a:pt x="146" y="229"/>
                      <a:pt x="148" y="217"/>
                      <a:pt x="148" y="217"/>
                    </a:cubicBezTo>
                    <a:cubicBezTo>
                      <a:pt x="153" y="218"/>
                      <a:pt x="156" y="220"/>
                      <a:pt x="158" y="222"/>
                    </a:cubicBezTo>
                    <a:cubicBezTo>
                      <a:pt x="159" y="221"/>
                      <a:pt x="161" y="219"/>
                      <a:pt x="162" y="219"/>
                    </a:cubicBezTo>
                    <a:cubicBezTo>
                      <a:pt x="163" y="219"/>
                      <a:pt x="163" y="220"/>
                      <a:pt x="163" y="221"/>
                    </a:cubicBezTo>
                    <a:cubicBezTo>
                      <a:pt x="163" y="221"/>
                      <a:pt x="163" y="222"/>
                      <a:pt x="164" y="222"/>
                    </a:cubicBezTo>
                    <a:cubicBezTo>
                      <a:pt x="164" y="222"/>
                      <a:pt x="164" y="222"/>
                      <a:pt x="164" y="223"/>
                    </a:cubicBezTo>
                    <a:cubicBezTo>
                      <a:pt x="164" y="221"/>
                      <a:pt x="163" y="218"/>
                      <a:pt x="161" y="21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63" y="79"/>
                      <a:pt x="63" y="79"/>
                      <a:pt x="63" y="79"/>
                    </a:cubicBezTo>
                    <a:cubicBezTo>
                      <a:pt x="57" y="70"/>
                      <a:pt x="57" y="70"/>
                      <a:pt x="57" y="7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</a:path>
                </a:pathLst>
              </a:custGeom>
              <a:solidFill>
                <a:srgbClr val="65A6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4" name="Freeform 295"/>
              <p:cNvSpPr>
                <a:spLocks/>
              </p:cNvSpPr>
              <p:nvPr userDrawn="1"/>
            </p:nvSpPr>
            <p:spPr bwMode="auto">
              <a:xfrm>
                <a:off x="815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5" name="Freeform 296"/>
              <p:cNvSpPr>
                <a:spLocks/>
              </p:cNvSpPr>
              <p:nvPr userDrawn="1"/>
            </p:nvSpPr>
            <p:spPr bwMode="auto">
              <a:xfrm>
                <a:off x="821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6" name="Freeform 297"/>
              <p:cNvSpPr>
                <a:spLocks noEditPoints="1"/>
              </p:cNvSpPr>
              <p:nvPr userDrawn="1"/>
            </p:nvSpPr>
            <p:spPr bwMode="auto">
              <a:xfrm>
                <a:off x="836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7" name="Freeform 298"/>
              <p:cNvSpPr>
                <a:spLocks/>
              </p:cNvSpPr>
              <p:nvPr userDrawn="1"/>
            </p:nvSpPr>
            <p:spPr bwMode="auto">
              <a:xfrm>
                <a:off x="840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8" name="Freeform 299"/>
              <p:cNvSpPr>
                <a:spLocks/>
              </p:cNvSpPr>
              <p:nvPr userDrawn="1"/>
            </p:nvSpPr>
            <p:spPr bwMode="auto">
              <a:xfrm>
                <a:off x="876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09" name="Freeform 300"/>
              <p:cNvSpPr>
                <a:spLocks/>
              </p:cNvSpPr>
              <p:nvPr userDrawn="1"/>
            </p:nvSpPr>
            <p:spPr bwMode="auto">
              <a:xfrm>
                <a:off x="882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0" name="Freeform 301"/>
              <p:cNvSpPr>
                <a:spLocks noEditPoints="1"/>
              </p:cNvSpPr>
              <p:nvPr userDrawn="1"/>
            </p:nvSpPr>
            <p:spPr bwMode="auto">
              <a:xfrm>
                <a:off x="897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1" name="Freeform 302"/>
              <p:cNvSpPr>
                <a:spLocks/>
              </p:cNvSpPr>
              <p:nvPr userDrawn="1"/>
            </p:nvSpPr>
            <p:spPr bwMode="auto">
              <a:xfrm>
                <a:off x="901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2" name="Freeform 303"/>
              <p:cNvSpPr>
                <a:spLocks/>
              </p:cNvSpPr>
              <p:nvPr userDrawn="1"/>
            </p:nvSpPr>
            <p:spPr bwMode="auto">
              <a:xfrm>
                <a:off x="937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3" name="Freeform 304"/>
              <p:cNvSpPr>
                <a:spLocks/>
              </p:cNvSpPr>
              <p:nvPr userDrawn="1"/>
            </p:nvSpPr>
            <p:spPr bwMode="auto">
              <a:xfrm>
                <a:off x="945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4" name="Freeform 305"/>
              <p:cNvSpPr>
                <a:spLocks noEditPoints="1"/>
              </p:cNvSpPr>
              <p:nvPr userDrawn="1"/>
            </p:nvSpPr>
            <p:spPr bwMode="auto">
              <a:xfrm>
                <a:off x="958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5" name="Freeform 306"/>
              <p:cNvSpPr>
                <a:spLocks/>
              </p:cNvSpPr>
              <p:nvPr userDrawn="1"/>
            </p:nvSpPr>
            <p:spPr bwMode="auto">
              <a:xfrm>
                <a:off x="962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6" name="Freeform 307"/>
              <p:cNvSpPr>
                <a:spLocks/>
              </p:cNvSpPr>
              <p:nvPr userDrawn="1"/>
            </p:nvSpPr>
            <p:spPr bwMode="auto">
              <a:xfrm>
                <a:off x="998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7" name="Freeform 308"/>
              <p:cNvSpPr>
                <a:spLocks/>
              </p:cNvSpPr>
              <p:nvPr userDrawn="1"/>
            </p:nvSpPr>
            <p:spPr bwMode="auto">
              <a:xfrm>
                <a:off x="1006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8" name="Freeform 309"/>
              <p:cNvSpPr>
                <a:spLocks noEditPoints="1"/>
              </p:cNvSpPr>
              <p:nvPr userDrawn="1"/>
            </p:nvSpPr>
            <p:spPr bwMode="auto">
              <a:xfrm>
                <a:off x="1019" y="3878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19" name="Freeform 310"/>
              <p:cNvSpPr>
                <a:spLocks/>
              </p:cNvSpPr>
              <p:nvPr userDrawn="1"/>
            </p:nvSpPr>
            <p:spPr bwMode="auto">
              <a:xfrm>
                <a:off x="1023" y="3884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1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0" name="Freeform 311"/>
              <p:cNvSpPr>
                <a:spLocks/>
              </p:cNvSpPr>
              <p:nvPr userDrawn="1"/>
            </p:nvSpPr>
            <p:spPr bwMode="auto">
              <a:xfrm>
                <a:off x="1059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1" name="Freeform 312"/>
              <p:cNvSpPr>
                <a:spLocks/>
              </p:cNvSpPr>
              <p:nvPr userDrawn="1"/>
            </p:nvSpPr>
            <p:spPr bwMode="auto">
              <a:xfrm>
                <a:off x="1067" y="3886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2" name="Freeform 313"/>
              <p:cNvSpPr>
                <a:spLocks noEditPoints="1"/>
              </p:cNvSpPr>
              <p:nvPr userDrawn="1"/>
            </p:nvSpPr>
            <p:spPr bwMode="auto">
              <a:xfrm>
                <a:off x="1080" y="3878"/>
                <a:ext cx="35" cy="27"/>
              </a:xfrm>
              <a:custGeom>
                <a:avLst/>
                <a:gdLst>
                  <a:gd name="T0" fmla="*/ 3 w 17"/>
                  <a:gd name="T1" fmla="*/ 11 h 13"/>
                  <a:gd name="T2" fmla="*/ 13 w 17"/>
                  <a:gd name="T3" fmla="*/ 3 h 13"/>
                  <a:gd name="T4" fmla="*/ 3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4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3" y="11"/>
                    </a:moveTo>
                    <a:cubicBezTo>
                      <a:pt x="3" y="11"/>
                      <a:pt x="4" y="4"/>
                      <a:pt x="13" y="3"/>
                    </a:cubicBezTo>
                    <a:cubicBezTo>
                      <a:pt x="13" y="3"/>
                      <a:pt x="6" y="6"/>
                      <a:pt x="3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4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3" name="Freeform 314"/>
              <p:cNvSpPr>
                <a:spLocks/>
              </p:cNvSpPr>
              <p:nvPr userDrawn="1"/>
            </p:nvSpPr>
            <p:spPr bwMode="auto">
              <a:xfrm>
                <a:off x="1086" y="3884"/>
                <a:ext cx="21" cy="17"/>
              </a:xfrm>
              <a:custGeom>
                <a:avLst/>
                <a:gdLst>
                  <a:gd name="T0" fmla="*/ 10 w 10"/>
                  <a:gd name="T1" fmla="*/ 0 h 8"/>
                  <a:gd name="T2" fmla="*/ 0 w 10"/>
                  <a:gd name="T3" fmla="*/ 8 h 8"/>
                  <a:gd name="T4" fmla="*/ 10 w 10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0"/>
                    </a:moveTo>
                    <a:cubicBezTo>
                      <a:pt x="1" y="1"/>
                      <a:pt x="0" y="8"/>
                      <a:pt x="0" y="8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4" name="Freeform 315"/>
              <p:cNvSpPr>
                <a:spLocks/>
              </p:cNvSpPr>
              <p:nvPr userDrawn="1"/>
            </p:nvSpPr>
            <p:spPr bwMode="auto">
              <a:xfrm>
                <a:off x="1120" y="3880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1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1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5" name="Freeform 316"/>
              <p:cNvSpPr>
                <a:spLocks/>
              </p:cNvSpPr>
              <p:nvPr userDrawn="1"/>
            </p:nvSpPr>
            <p:spPr bwMode="auto">
              <a:xfrm>
                <a:off x="1128" y="3886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6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5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6" name="Freeform 317"/>
              <p:cNvSpPr>
                <a:spLocks/>
              </p:cNvSpPr>
              <p:nvPr userDrawn="1"/>
            </p:nvSpPr>
            <p:spPr bwMode="auto">
              <a:xfrm>
                <a:off x="1141" y="3884"/>
                <a:ext cx="17" cy="21"/>
              </a:xfrm>
              <a:custGeom>
                <a:avLst/>
                <a:gdLst>
                  <a:gd name="T0" fmla="*/ 6 w 8"/>
                  <a:gd name="T1" fmla="*/ 0 h 10"/>
                  <a:gd name="T2" fmla="*/ 2 w 8"/>
                  <a:gd name="T3" fmla="*/ 3 h 10"/>
                  <a:gd name="T4" fmla="*/ 1 w 8"/>
                  <a:gd name="T5" fmla="*/ 6 h 10"/>
                  <a:gd name="T6" fmla="*/ 0 w 8"/>
                  <a:gd name="T7" fmla="*/ 7 h 10"/>
                  <a:gd name="T8" fmla="*/ 0 w 8"/>
                  <a:gd name="T9" fmla="*/ 10 h 10"/>
                  <a:gd name="T10" fmla="*/ 1 w 8"/>
                  <a:gd name="T11" fmla="*/ 10 h 10"/>
                  <a:gd name="T12" fmla="*/ 2 w 8"/>
                  <a:gd name="T13" fmla="*/ 10 h 10"/>
                  <a:gd name="T14" fmla="*/ 4 w 8"/>
                  <a:gd name="T15" fmla="*/ 10 h 10"/>
                  <a:gd name="T16" fmla="*/ 4 w 8"/>
                  <a:gd name="T17" fmla="*/ 10 h 10"/>
                  <a:gd name="T18" fmla="*/ 8 w 8"/>
                  <a:gd name="T19" fmla="*/ 4 h 10"/>
                  <a:gd name="T20" fmla="*/ 8 w 8"/>
                  <a:gd name="T21" fmla="*/ 3 h 10"/>
                  <a:gd name="T22" fmla="*/ 3 w 8"/>
                  <a:gd name="T23" fmla="*/ 8 h 10"/>
                  <a:gd name="T24" fmla="*/ 7 w 8"/>
                  <a:gd name="T25" fmla="*/ 2 h 10"/>
                  <a:gd name="T26" fmla="*/ 6 w 8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cubicBezTo>
                      <a:pt x="5" y="0"/>
                      <a:pt x="3" y="2"/>
                      <a:pt x="2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7" y="9"/>
                      <a:pt x="8" y="6"/>
                      <a:pt x="8" y="4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4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7" y="1"/>
                      <a:pt x="7" y="0"/>
                      <a:pt x="6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7" name="Freeform 318"/>
              <p:cNvSpPr>
                <a:spLocks/>
              </p:cNvSpPr>
              <p:nvPr userDrawn="1"/>
            </p:nvSpPr>
            <p:spPr bwMode="auto">
              <a:xfrm>
                <a:off x="1147" y="3888"/>
                <a:ext cx="11" cy="13"/>
              </a:xfrm>
              <a:custGeom>
                <a:avLst/>
                <a:gdLst>
                  <a:gd name="T0" fmla="*/ 4 w 5"/>
                  <a:gd name="T1" fmla="*/ 0 h 6"/>
                  <a:gd name="T2" fmla="*/ 0 w 5"/>
                  <a:gd name="T3" fmla="*/ 6 h 6"/>
                  <a:gd name="T4" fmla="*/ 5 w 5"/>
                  <a:gd name="T5" fmla="*/ 1 h 6"/>
                  <a:gd name="T6" fmla="*/ 4 w 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2"/>
                      <a:pt x="5" y="1"/>
                    </a:cubicBezTo>
                    <a:cubicBezTo>
                      <a:pt x="4" y="1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8" name="Freeform 319"/>
              <p:cNvSpPr>
                <a:spLocks/>
              </p:cNvSpPr>
              <p:nvPr userDrawn="1"/>
            </p:nvSpPr>
            <p:spPr bwMode="auto">
              <a:xfrm>
                <a:off x="815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29" name="Freeform 320"/>
              <p:cNvSpPr>
                <a:spLocks/>
              </p:cNvSpPr>
              <p:nvPr userDrawn="1"/>
            </p:nvSpPr>
            <p:spPr bwMode="auto">
              <a:xfrm>
                <a:off x="821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0" name="Freeform 321"/>
              <p:cNvSpPr>
                <a:spLocks noEditPoints="1"/>
              </p:cNvSpPr>
              <p:nvPr userDrawn="1"/>
            </p:nvSpPr>
            <p:spPr bwMode="auto">
              <a:xfrm>
                <a:off x="836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1" name="Freeform 322"/>
              <p:cNvSpPr>
                <a:spLocks/>
              </p:cNvSpPr>
              <p:nvPr userDrawn="1"/>
            </p:nvSpPr>
            <p:spPr bwMode="auto">
              <a:xfrm>
                <a:off x="840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2" name="Freeform 323"/>
              <p:cNvSpPr>
                <a:spLocks/>
              </p:cNvSpPr>
              <p:nvPr userDrawn="1"/>
            </p:nvSpPr>
            <p:spPr bwMode="auto">
              <a:xfrm>
                <a:off x="876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3" y="2"/>
                      <a:pt x="3" y="2"/>
                    </a:cubicBezTo>
                    <a:cubicBezTo>
                      <a:pt x="7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3" name="Freeform 324"/>
              <p:cNvSpPr>
                <a:spLocks/>
              </p:cNvSpPr>
              <p:nvPr userDrawn="1"/>
            </p:nvSpPr>
            <p:spPr bwMode="auto">
              <a:xfrm>
                <a:off x="882" y="3840"/>
                <a:ext cx="15" cy="12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6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3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4" name="Freeform 325"/>
              <p:cNvSpPr>
                <a:spLocks noEditPoints="1"/>
              </p:cNvSpPr>
              <p:nvPr userDrawn="1"/>
            </p:nvSpPr>
            <p:spPr bwMode="auto">
              <a:xfrm>
                <a:off x="897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5" name="Freeform 326"/>
              <p:cNvSpPr>
                <a:spLocks/>
              </p:cNvSpPr>
              <p:nvPr userDrawn="1"/>
            </p:nvSpPr>
            <p:spPr bwMode="auto">
              <a:xfrm>
                <a:off x="901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6" name="Freeform 327"/>
              <p:cNvSpPr>
                <a:spLocks/>
              </p:cNvSpPr>
              <p:nvPr userDrawn="1"/>
            </p:nvSpPr>
            <p:spPr bwMode="auto">
              <a:xfrm>
                <a:off x="937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9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7" name="Freeform 328"/>
              <p:cNvSpPr>
                <a:spLocks/>
              </p:cNvSpPr>
              <p:nvPr userDrawn="1"/>
            </p:nvSpPr>
            <p:spPr bwMode="auto">
              <a:xfrm>
                <a:off x="945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8" name="Freeform 329"/>
              <p:cNvSpPr>
                <a:spLocks noEditPoints="1"/>
              </p:cNvSpPr>
              <p:nvPr userDrawn="1"/>
            </p:nvSpPr>
            <p:spPr bwMode="auto">
              <a:xfrm>
                <a:off x="958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3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3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39" name="Freeform 330"/>
              <p:cNvSpPr>
                <a:spLocks/>
              </p:cNvSpPr>
              <p:nvPr userDrawn="1"/>
            </p:nvSpPr>
            <p:spPr bwMode="auto">
              <a:xfrm>
                <a:off x="962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0" name="Freeform 331"/>
              <p:cNvSpPr>
                <a:spLocks/>
              </p:cNvSpPr>
              <p:nvPr userDrawn="1"/>
            </p:nvSpPr>
            <p:spPr bwMode="auto">
              <a:xfrm>
                <a:off x="998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1" name="Freeform 332"/>
              <p:cNvSpPr>
                <a:spLocks/>
              </p:cNvSpPr>
              <p:nvPr userDrawn="1"/>
            </p:nvSpPr>
            <p:spPr bwMode="auto">
              <a:xfrm>
                <a:off x="1006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2" name="Freeform 333"/>
              <p:cNvSpPr>
                <a:spLocks noEditPoints="1"/>
              </p:cNvSpPr>
              <p:nvPr userDrawn="1"/>
            </p:nvSpPr>
            <p:spPr bwMode="auto">
              <a:xfrm>
                <a:off x="1019" y="3831"/>
                <a:ext cx="36" cy="30"/>
              </a:xfrm>
              <a:custGeom>
                <a:avLst/>
                <a:gdLst>
                  <a:gd name="T0" fmla="*/ 2 w 17"/>
                  <a:gd name="T1" fmla="*/ 12 h 14"/>
                  <a:gd name="T2" fmla="*/ 13 w 17"/>
                  <a:gd name="T3" fmla="*/ 3 h 14"/>
                  <a:gd name="T4" fmla="*/ 2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2" y="12"/>
                    </a:moveTo>
                    <a:cubicBezTo>
                      <a:pt x="2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3" name="Freeform 334"/>
              <p:cNvSpPr>
                <a:spLocks/>
              </p:cNvSpPr>
              <p:nvPr userDrawn="1"/>
            </p:nvSpPr>
            <p:spPr bwMode="auto">
              <a:xfrm>
                <a:off x="1023" y="3838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4" name="Freeform 335"/>
              <p:cNvSpPr>
                <a:spLocks/>
              </p:cNvSpPr>
              <p:nvPr userDrawn="1"/>
            </p:nvSpPr>
            <p:spPr bwMode="auto">
              <a:xfrm>
                <a:off x="1059" y="3835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1 h 12"/>
                  <a:gd name="T6" fmla="*/ 10 w 12"/>
                  <a:gd name="T7" fmla="*/ 8 h 12"/>
                  <a:gd name="T8" fmla="*/ 4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1" y="12"/>
                      <a:pt x="10" y="11"/>
                    </a:cubicBezTo>
                    <a:cubicBezTo>
                      <a:pt x="10" y="11"/>
                      <a:pt x="10" y="10"/>
                      <a:pt x="10" y="8"/>
                    </a:cubicBezTo>
                    <a:cubicBezTo>
                      <a:pt x="8" y="5"/>
                      <a:pt x="4" y="2"/>
                      <a:pt x="4" y="2"/>
                    </a:cubicBezTo>
                    <a:cubicBezTo>
                      <a:pt x="8" y="3"/>
                      <a:pt x="10" y="6"/>
                      <a:pt x="10" y="8"/>
                    </a:cubicBezTo>
                    <a:cubicBezTo>
                      <a:pt x="11" y="7"/>
                      <a:pt x="11" y="5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5" name="Freeform 336"/>
              <p:cNvSpPr>
                <a:spLocks/>
              </p:cNvSpPr>
              <p:nvPr userDrawn="1"/>
            </p:nvSpPr>
            <p:spPr bwMode="auto">
              <a:xfrm>
                <a:off x="1067" y="3840"/>
                <a:ext cx="13" cy="12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3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6" name="Freeform 337"/>
              <p:cNvSpPr>
                <a:spLocks noEditPoints="1"/>
              </p:cNvSpPr>
              <p:nvPr userDrawn="1"/>
            </p:nvSpPr>
            <p:spPr bwMode="auto">
              <a:xfrm>
                <a:off x="1080" y="3831"/>
                <a:ext cx="35" cy="30"/>
              </a:xfrm>
              <a:custGeom>
                <a:avLst/>
                <a:gdLst>
                  <a:gd name="T0" fmla="*/ 3 w 17"/>
                  <a:gd name="T1" fmla="*/ 12 h 14"/>
                  <a:gd name="T2" fmla="*/ 13 w 17"/>
                  <a:gd name="T3" fmla="*/ 3 h 14"/>
                  <a:gd name="T4" fmla="*/ 3 w 17"/>
                  <a:gd name="T5" fmla="*/ 12 h 14"/>
                  <a:gd name="T6" fmla="*/ 15 w 17"/>
                  <a:gd name="T7" fmla="*/ 0 h 14"/>
                  <a:gd name="T8" fmla="*/ 2 w 17"/>
                  <a:gd name="T9" fmla="*/ 6 h 14"/>
                  <a:gd name="T10" fmla="*/ 0 w 17"/>
                  <a:gd name="T11" fmla="*/ 10 h 14"/>
                  <a:gd name="T12" fmla="*/ 0 w 17"/>
                  <a:gd name="T13" fmla="*/ 10 h 14"/>
                  <a:gd name="T14" fmla="*/ 0 w 17"/>
                  <a:gd name="T15" fmla="*/ 13 h 14"/>
                  <a:gd name="T16" fmla="*/ 1 w 17"/>
                  <a:gd name="T17" fmla="*/ 14 h 14"/>
                  <a:gd name="T18" fmla="*/ 4 w 17"/>
                  <a:gd name="T19" fmla="*/ 14 h 14"/>
                  <a:gd name="T20" fmla="*/ 15 w 17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4">
                    <a:moveTo>
                      <a:pt x="3" y="12"/>
                    </a:moveTo>
                    <a:cubicBezTo>
                      <a:pt x="3" y="12"/>
                      <a:pt x="4" y="5"/>
                      <a:pt x="13" y="3"/>
                    </a:cubicBezTo>
                    <a:cubicBezTo>
                      <a:pt x="13" y="3"/>
                      <a:pt x="6" y="6"/>
                      <a:pt x="3" y="12"/>
                    </a:cubicBezTo>
                    <a:moveTo>
                      <a:pt x="15" y="0"/>
                    </a:moveTo>
                    <a:cubicBezTo>
                      <a:pt x="8" y="1"/>
                      <a:pt x="4" y="4"/>
                      <a:pt x="2" y="6"/>
                    </a:cubicBezTo>
                    <a:cubicBezTo>
                      <a:pt x="1" y="7"/>
                      <a:pt x="1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3" y="14"/>
                      <a:pt x="4" y="14"/>
                    </a:cubicBezTo>
                    <a:cubicBezTo>
                      <a:pt x="17" y="14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7" name="Freeform 338"/>
              <p:cNvSpPr>
                <a:spLocks/>
              </p:cNvSpPr>
              <p:nvPr userDrawn="1"/>
            </p:nvSpPr>
            <p:spPr bwMode="auto">
              <a:xfrm>
                <a:off x="1086" y="3838"/>
                <a:ext cx="21" cy="19"/>
              </a:xfrm>
              <a:custGeom>
                <a:avLst/>
                <a:gdLst>
                  <a:gd name="T0" fmla="*/ 10 w 10"/>
                  <a:gd name="T1" fmla="*/ 0 h 9"/>
                  <a:gd name="T2" fmla="*/ 0 w 10"/>
                  <a:gd name="T3" fmla="*/ 9 h 9"/>
                  <a:gd name="T4" fmla="*/ 10 w 10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" y="2"/>
                      <a:pt x="0" y="9"/>
                      <a:pt x="0" y="9"/>
                    </a:cubicBezTo>
                    <a:cubicBezTo>
                      <a:pt x="3" y="3"/>
                      <a:pt x="10" y="0"/>
                      <a:pt x="1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8" name="Freeform 339"/>
              <p:cNvSpPr>
                <a:spLocks/>
              </p:cNvSpPr>
              <p:nvPr userDrawn="1"/>
            </p:nvSpPr>
            <p:spPr bwMode="auto">
              <a:xfrm>
                <a:off x="1124" y="3840"/>
                <a:ext cx="13" cy="19"/>
              </a:xfrm>
              <a:custGeom>
                <a:avLst/>
                <a:gdLst>
                  <a:gd name="T0" fmla="*/ 0 w 6"/>
                  <a:gd name="T1" fmla="*/ 0 h 9"/>
                  <a:gd name="T2" fmla="*/ 6 w 6"/>
                  <a:gd name="T3" fmla="*/ 9 h 9"/>
                  <a:gd name="T4" fmla="*/ 0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cubicBezTo>
                      <a:pt x="0" y="3"/>
                      <a:pt x="1" y="8"/>
                      <a:pt x="6" y="9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49" name="Freeform 340"/>
              <p:cNvSpPr>
                <a:spLocks/>
              </p:cNvSpPr>
              <p:nvPr userDrawn="1"/>
            </p:nvSpPr>
            <p:spPr bwMode="auto">
              <a:xfrm>
                <a:off x="815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7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0" name="Freeform 341"/>
              <p:cNvSpPr>
                <a:spLocks/>
              </p:cNvSpPr>
              <p:nvPr userDrawn="1"/>
            </p:nvSpPr>
            <p:spPr bwMode="auto">
              <a:xfrm>
                <a:off x="821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4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1" name="Freeform 342"/>
              <p:cNvSpPr>
                <a:spLocks noEditPoints="1"/>
              </p:cNvSpPr>
              <p:nvPr userDrawn="1"/>
            </p:nvSpPr>
            <p:spPr bwMode="auto">
              <a:xfrm>
                <a:off x="836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2" name="Freeform 343"/>
              <p:cNvSpPr>
                <a:spLocks/>
              </p:cNvSpPr>
              <p:nvPr userDrawn="1"/>
            </p:nvSpPr>
            <p:spPr bwMode="auto">
              <a:xfrm>
                <a:off x="840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3" name="Freeform 344"/>
              <p:cNvSpPr>
                <a:spLocks/>
              </p:cNvSpPr>
              <p:nvPr userDrawn="1"/>
            </p:nvSpPr>
            <p:spPr bwMode="auto">
              <a:xfrm>
                <a:off x="876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3" y="3"/>
                      <a:pt x="3" y="3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4" name="Freeform 345"/>
              <p:cNvSpPr>
                <a:spLocks/>
              </p:cNvSpPr>
              <p:nvPr userDrawn="1"/>
            </p:nvSpPr>
            <p:spPr bwMode="auto">
              <a:xfrm>
                <a:off x="882" y="3795"/>
                <a:ext cx="15" cy="13"/>
              </a:xfrm>
              <a:custGeom>
                <a:avLst/>
                <a:gdLst>
                  <a:gd name="T0" fmla="*/ 0 w 7"/>
                  <a:gd name="T1" fmla="*/ 0 h 6"/>
                  <a:gd name="T2" fmla="*/ 7 w 7"/>
                  <a:gd name="T3" fmla="*/ 6 h 6"/>
                  <a:gd name="T4" fmla="*/ 7 w 7"/>
                  <a:gd name="T5" fmla="*/ 5 h 6"/>
                  <a:gd name="T6" fmla="*/ 0 w 7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0" y="0"/>
                      <a:pt x="5" y="2"/>
                      <a:pt x="7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5" name="Freeform 346"/>
              <p:cNvSpPr>
                <a:spLocks noEditPoints="1"/>
              </p:cNvSpPr>
              <p:nvPr userDrawn="1"/>
            </p:nvSpPr>
            <p:spPr bwMode="auto">
              <a:xfrm>
                <a:off x="897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6" name="Freeform 347"/>
              <p:cNvSpPr>
                <a:spLocks/>
              </p:cNvSpPr>
              <p:nvPr userDrawn="1"/>
            </p:nvSpPr>
            <p:spPr bwMode="auto">
              <a:xfrm>
                <a:off x="901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7" name="Freeform 348"/>
              <p:cNvSpPr>
                <a:spLocks/>
              </p:cNvSpPr>
              <p:nvPr userDrawn="1"/>
            </p:nvSpPr>
            <p:spPr bwMode="auto">
              <a:xfrm>
                <a:off x="937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8" name="Freeform 349"/>
              <p:cNvSpPr>
                <a:spLocks/>
              </p:cNvSpPr>
              <p:nvPr userDrawn="1"/>
            </p:nvSpPr>
            <p:spPr bwMode="auto">
              <a:xfrm>
                <a:off x="945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5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59" name="Freeform 350"/>
              <p:cNvSpPr>
                <a:spLocks noEditPoints="1"/>
              </p:cNvSpPr>
              <p:nvPr userDrawn="1"/>
            </p:nvSpPr>
            <p:spPr bwMode="auto">
              <a:xfrm>
                <a:off x="958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0" name="Freeform 351"/>
              <p:cNvSpPr>
                <a:spLocks/>
              </p:cNvSpPr>
              <p:nvPr userDrawn="1"/>
            </p:nvSpPr>
            <p:spPr bwMode="auto">
              <a:xfrm>
                <a:off x="962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1" name="Freeform 352"/>
              <p:cNvSpPr>
                <a:spLocks/>
              </p:cNvSpPr>
              <p:nvPr userDrawn="1"/>
            </p:nvSpPr>
            <p:spPr bwMode="auto">
              <a:xfrm>
                <a:off x="998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2" name="Freeform 353"/>
              <p:cNvSpPr>
                <a:spLocks/>
              </p:cNvSpPr>
              <p:nvPr userDrawn="1"/>
            </p:nvSpPr>
            <p:spPr bwMode="auto">
              <a:xfrm>
                <a:off x="1006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3" name="Freeform 354"/>
              <p:cNvSpPr>
                <a:spLocks noEditPoints="1"/>
              </p:cNvSpPr>
              <p:nvPr userDrawn="1"/>
            </p:nvSpPr>
            <p:spPr bwMode="auto">
              <a:xfrm>
                <a:off x="1019" y="3787"/>
                <a:ext cx="36" cy="27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3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6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5"/>
                      <a:pt x="13" y="3"/>
                    </a:cubicBezTo>
                    <a:cubicBezTo>
                      <a:pt x="13" y="3"/>
                      <a:pt x="6" y="6"/>
                      <a:pt x="2" y="11"/>
                    </a:cubicBezTo>
                    <a:moveTo>
                      <a:pt x="15" y="0"/>
                    </a:moveTo>
                    <a:cubicBezTo>
                      <a:pt x="8" y="1"/>
                      <a:pt x="4" y="3"/>
                      <a:pt x="2" y="6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2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4" name="Freeform 355"/>
              <p:cNvSpPr>
                <a:spLocks/>
              </p:cNvSpPr>
              <p:nvPr userDrawn="1"/>
            </p:nvSpPr>
            <p:spPr bwMode="auto">
              <a:xfrm>
                <a:off x="1023" y="3793"/>
                <a:ext cx="23" cy="17"/>
              </a:xfrm>
              <a:custGeom>
                <a:avLst/>
                <a:gdLst>
                  <a:gd name="T0" fmla="*/ 11 w 11"/>
                  <a:gd name="T1" fmla="*/ 0 h 8"/>
                  <a:gd name="T2" fmla="*/ 0 w 11"/>
                  <a:gd name="T3" fmla="*/ 8 h 8"/>
                  <a:gd name="T4" fmla="*/ 11 w 1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8">
                    <a:moveTo>
                      <a:pt x="11" y="0"/>
                    </a:moveTo>
                    <a:cubicBezTo>
                      <a:pt x="2" y="2"/>
                      <a:pt x="0" y="8"/>
                      <a:pt x="0" y="8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5" name="Freeform 356"/>
              <p:cNvSpPr>
                <a:spLocks/>
              </p:cNvSpPr>
              <p:nvPr userDrawn="1"/>
            </p:nvSpPr>
            <p:spPr bwMode="auto">
              <a:xfrm>
                <a:off x="1059" y="3789"/>
                <a:ext cx="25" cy="25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4 w 12"/>
                  <a:gd name="T9" fmla="*/ 3 h 12"/>
                  <a:gd name="T10" fmla="*/ 10 w 12"/>
                  <a:gd name="T11" fmla="*/ 8 h 12"/>
                  <a:gd name="T12" fmla="*/ 12 w 12"/>
                  <a:gd name="T13" fmla="*/ 5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2"/>
                      <a:pt x="11" y="12"/>
                    </a:cubicBezTo>
                    <a:cubicBezTo>
                      <a:pt x="11" y="12"/>
                      <a:pt x="11" y="12"/>
                      <a:pt x="10" y="12"/>
                    </a:cubicBezTo>
                    <a:cubicBezTo>
                      <a:pt x="10" y="12"/>
                      <a:pt x="10" y="11"/>
                      <a:pt x="10" y="9"/>
                    </a:cubicBezTo>
                    <a:cubicBezTo>
                      <a:pt x="8" y="5"/>
                      <a:pt x="4" y="3"/>
                      <a:pt x="4" y="3"/>
                    </a:cubicBezTo>
                    <a:cubicBezTo>
                      <a:pt x="8" y="4"/>
                      <a:pt x="10" y="6"/>
                      <a:pt x="10" y="8"/>
                    </a:cubicBezTo>
                    <a:cubicBezTo>
                      <a:pt x="11" y="7"/>
                      <a:pt x="11" y="6"/>
                      <a:pt x="12" y="5"/>
                    </a:cubicBezTo>
                    <a:cubicBezTo>
                      <a:pt x="10" y="3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6" name="Freeform 357"/>
              <p:cNvSpPr>
                <a:spLocks/>
              </p:cNvSpPr>
              <p:nvPr userDrawn="1"/>
            </p:nvSpPr>
            <p:spPr bwMode="auto">
              <a:xfrm>
                <a:off x="1067" y="3795"/>
                <a:ext cx="13" cy="13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5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cubicBezTo>
                      <a:pt x="0" y="0"/>
                      <a:pt x="4" y="2"/>
                      <a:pt x="6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3"/>
                      <a:pt x="4" y="1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7" name="Freeform 358"/>
              <p:cNvSpPr>
                <a:spLocks/>
              </p:cNvSpPr>
              <p:nvPr userDrawn="1"/>
            </p:nvSpPr>
            <p:spPr bwMode="auto">
              <a:xfrm>
                <a:off x="1080" y="3793"/>
                <a:ext cx="23" cy="21"/>
              </a:xfrm>
              <a:custGeom>
                <a:avLst/>
                <a:gdLst>
                  <a:gd name="T0" fmla="*/ 5 w 11"/>
                  <a:gd name="T1" fmla="*/ 0 h 10"/>
                  <a:gd name="T2" fmla="*/ 2 w 11"/>
                  <a:gd name="T3" fmla="*/ 3 h 10"/>
                  <a:gd name="T4" fmla="*/ 0 w 11"/>
                  <a:gd name="T5" fmla="*/ 6 h 10"/>
                  <a:gd name="T6" fmla="*/ 0 w 11"/>
                  <a:gd name="T7" fmla="*/ 7 h 10"/>
                  <a:gd name="T8" fmla="*/ 0 w 11"/>
                  <a:gd name="T9" fmla="*/ 10 h 10"/>
                  <a:gd name="T10" fmla="*/ 1 w 11"/>
                  <a:gd name="T11" fmla="*/ 10 h 10"/>
                  <a:gd name="T12" fmla="*/ 4 w 11"/>
                  <a:gd name="T13" fmla="*/ 10 h 10"/>
                  <a:gd name="T14" fmla="*/ 11 w 11"/>
                  <a:gd name="T15" fmla="*/ 8 h 10"/>
                  <a:gd name="T16" fmla="*/ 7 w 11"/>
                  <a:gd name="T17" fmla="*/ 3 h 10"/>
                  <a:gd name="T18" fmla="*/ 3 w 11"/>
                  <a:gd name="T19" fmla="*/ 8 h 10"/>
                  <a:gd name="T20" fmla="*/ 7 w 11"/>
                  <a:gd name="T21" fmla="*/ 2 h 10"/>
                  <a:gd name="T22" fmla="*/ 5 w 11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0">
                    <a:moveTo>
                      <a:pt x="5" y="0"/>
                    </a:moveTo>
                    <a:cubicBezTo>
                      <a:pt x="4" y="1"/>
                      <a:pt x="3" y="2"/>
                      <a:pt x="2" y="3"/>
                    </a:cubicBezTo>
                    <a:cubicBezTo>
                      <a:pt x="1" y="4"/>
                      <a:pt x="1" y="5"/>
                      <a:pt x="0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0"/>
                      <a:pt x="3" y="10"/>
                      <a:pt x="4" y="10"/>
                    </a:cubicBezTo>
                    <a:cubicBezTo>
                      <a:pt x="7" y="10"/>
                      <a:pt x="9" y="10"/>
                      <a:pt x="11" y="8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5"/>
                      <a:pt x="4" y="6"/>
                      <a:pt x="3" y="8"/>
                    </a:cubicBezTo>
                    <a:cubicBezTo>
                      <a:pt x="3" y="8"/>
                      <a:pt x="3" y="5"/>
                      <a:pt x="7" y="2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8" name="Freeform 359"/>
              <p:cNvSpPr>
                <a:spLocks/>
              </p:cNvSpPr>
              <p:nvPr userDrawn="1"/>
            </p:nvSpPr>
            <p:spPr bwMode="auto">
              <a:xfrm>
                <a:off x="1086" y="3797"/>
                <a:ext cx="8" cy="13"/>
              </a:xfrm>
              <a:custGeom>
                <a:avLst/>
                <a:gdLst>
                  <a:gd name="T0" fmla="*/ 4 w 4"/>
                  <a:gd name="T1" fmla="*/ 0 h 6"/>
                  <a:gd name="T2" fmla="*/ 0 w 4"/>
                  <a:gd name="T3" fmla="*/ 6 h 6"/>
                  <a:gd name="T4" fmla="*/ 4 w 4"/>
                  <a:gd name="T5" fmla="*/ 1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0"/>
                    </a:moveTo>
                    <a:cubicBezTo>
                      <a:pt x="0" y="3"/>
                      <a:pt x="0" y="6"/>
                      <a:pt x="0" y="6"/>
                    </a:cubicBezTo>
                    <a:cubicBezTo>
                      <a:pt x="1" y="4"/>
                      <a:pt x="3" y="3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69" name="Freeform 360"/>
              <p:cNvSpPr>
                <a:spLocks/>
              </p:cNvSpPr>
              <p:nvPr userDrawn="1"/>
            </p:nvSpPr>
            <p:spPr bwMode="auto">
              <a:xfrm>
                <a:off x="815" y="3744"/>
                <a:ext cx="25" cy="26"/>
              </a:xfrm>
              <a:custGeom>
                <a:avLst/>
                <a:gdLst>
                  <a:gd name="T0" fmla="*/ 2 w 12"/>
                  <a:gd name="T1" fmla="*/ 0 h 12"/>
                  <a:gd name="T2" fmla="*/ 11 w 12"/>
                  <a:gd name="T3" fmla="*/ 12 h 12"/>
                  <a:gd name="T4" fmla="*/ 10 w 12"/>
                  <a:gd name="T5" fmla="*/ 12 h 12"/>
                  <a:gd name="T6" fmla="*/ 10 w 12"/>
                  <a:gd name="T7" fmla="*/ 9 h 12"/>
                  <a:gd name="T8" fmla="*/ 3 w 12"/>
                  <a:gd name="T9" fmla="*/ 2 h 12"/>
                  <a:gd name="T10" fmla="*/ 10 w 12"/>
                  <a:gd name="T11" fmla="*/ 8 h 12"/>
                  <a:gd name="T12" fmla="*/ 12 w 12"/>
                  <a:gd name="T13" fmla="*/ 4 h 12"/>
                  <a:gd name="T14" fmla="*/ 2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2" y="0"/>
                    </a:moveTo>
                    <a:cubicBezTo>
                      <a:pt x="2" y="0"/>
                      <a:pt x="0" y="11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10" y="10"/>
                      <a:pt x="10" y="9"/>
                    </a:cubicBezTo>
                    <a:cubicBezTo>
                      <a:pt x="7" y="5"/>
                      <a:pt x="3" y="2"/>
                      <a:pt x="3" y="2"/>
                    </a:cubicBezTo>
                    <a:cubicBezTo>
                      <a:pt x="7" y="4"/>
                      <a:pt x="9" y="6"/>
                      <a:pt x="10" y="8"/>
                    </a:cubicBezTo>
                    <a:cubicBezTo>
                      <a:pt x="11" y="7"/>
                      <a:pt x="11" y="6"/>
                      <a:pt x="12" y="4"/>
                    </a:cubicBezTo>
                    <a:cubicBezTo>
                      <a:pt x="10" y="2"/>
                      <a:pt x="7" y="1"/>
                      <a:pt x="2" y="0"/>
                    </a:cubicBezTo>
                  </a:path>
                </a:pathLst>
              </a:custGeom>
              <a:solidFill>
                <a:srgbClr val="85CB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0" name="Freeform 361"/>
              <p:cNvSpPr>
                <a:spLocks/>
              </p:cNvSpPr>
              <p:nvPr userDrawn="1"/>
            </p:nvSpPr>
            <p:spPr bwMode="auto">
              <a:xfrm>
                <a:off x="821" y="3749"/>
                <a:ext cx="15" cy="14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7 w 7"/>
                  <a:gd name="T5" fmla="*/ 6 h 7"/>
                  <a:gd name="T6" fmla="*/ 0 w 7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0" y="0"/>
                      <a:pt x="4" y="3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4"/>
                      <a:pt x="4" y="2"/>
                      <a:pt x="0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1" name="Freeform 362"/>
              <p:cNvSpPr>
                <a:spLocks noEditPoints="1"/>
              </p:cNvSpPr>
              <p:nvPr userDrawn="1"/>
            </p:nvSpPr>
            <p:spPr bwMode="auto">
              <a:xfrm>
                <a:off x="836" y="3742"/>
                <a:ext cx="36" cy="28"/>
              </a:xfrm>
              <a:custGeom>
                <a:avLst/>
                <a:gdLst>
                  <a:gd name="T0" fmla="*/ 2 w 17"/>
                  <a:gd name="T1" fmla="*/ 11 h 13"/>
                  <a:gd name="T2" fmla="*/ 13 w 17"/>
                  <a:gd name="T3" fmla="*/ 2 h 13"/>
                  <a:gd name="T4" fmla="*/ 2 w 17"/>
                  <a:gd name="T5" fmla="*/ 11 h 13"/>
                  <a:gd name="T6" fmla="*/ 15 w 17"/>
                  <a:gd name="T7" fmla="*/ 0 h 13"/>
                  <a:gd name="T8" fmla="*/ 2 w 17"/>
                  <a:gd name="T9" fmla="*/ 5 h 13"/>
                  <a:gd name="T10" fmla="*/ 0 w 17"/>
                  <a:gd name="T11" fmla="*/ 9 h 13"/>
                  <a:gd name="T12" fmla="*/ 0 w 17"/>
                  <a:gd name="T13" fmla="*/ 10 h 13"/>
                  <a:gd name="T14" fmla="*/ 0 w 17"/>
                  <a:gd name="T15" fmla="*/ 13 h 13"/>
                  <a:gd name="T16" fmla="*/ 1 w 17"/>
                  <a:gd name="T17" fmla="*/ 13 h 13"/>
                  <a:gd name="T18" fmla="*/ 3 w 17"/>
                  <a:gd name="T19" fmla="*/ 13 h 13"/>
                  <a:gd name="T20" fmla="*/ 15 w 17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3">
                    <a:moveTo>
                      <a:pt x="2" y="11"/>
                    </a:moveTo>
                    <a:cubicBezTo>
                      <a:pt x="2" y="11"/>
                      <a:pt x="4" y="4"/>
                      <a:pt x="13" y="2"/>
                    </a:cubicBezTo>
                    <a:cubicBezTo>
                      <a:pt x="13" y="2"/>
                      <a:pt x="6" y="5"/>
                      <a:pt x="2" y="11"/>
                    </a:cubicBezTo>
                    <a:moveTo>
                      <a:pt x="15" y="0"/>
                    </a:moveTo>
                    <a:cubicBezTo>
                      <a:pt x="8" y="0"/>
                      <a:pt x="4" y="3"/>
                      <a:pt x="2" y="5"/>
                    </a:cubicBezTo>
                    <a:cubicBezTo>
                      <a:pt x="1" y="7"/>
                      <a:pt x="1" y="8"/>
                      <a:pt x="0" y="9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0" y="13"/>
                      <a:pt x="0" y="13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17" y="13"/>
                      <a:pt x="15" y="0"/>
                      <a:pt x="15" y="0"/>
                    </a:cubicBezTo>
                  </a:path>
                </a:pathLst>
              </a:custGeom>
              <a:solidFill>
                <a:srgbClr val="78C6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672" name="Freeform 363"/>
              <p:cNvSpPr>
                <a:spLocks/>
              </p:cNvSpPr>
              <p:nvPr userDrawn="1"/>
            </p:nvSpPr>
            <p:spPr bwMode="auto">
              <a:xfrm>
                <a:off x="840" y="3746"/>
                <a:ext cx="23" cy="19"/>
              </a:xfrm>
              <a:custGeom>
                <a:avLst/>
                <a:gdLst>
                  <a:gd name="T0" fmla="*/ 11 w 11"/>
                  <a:gd name="T1" fmla="*/ 0 h 9"/>
                  <a:gd name="T2" fmla="*/ 0 w 11"/>
                  <a:gd name="T3" fmla="*/ 9 h 9"/>
                  <a:gd name="T4" fmla="*/ 11 w 11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cubicBezTo>
                      <a:pt x="2" y="2"/>
                      <a:pt x="0" y="9"/>
                      <a:pt x="0" y="9"/>
                    </a:cubicBezTo>
                    <a:cubicBezTo>
                      <a:pt x="4" y="3"/>
                      <a:pt x="11" y="0"/>
                      <a:pt x="11" y="0"/>
                    </a:cubicBezTo>
                  </a:path>
                </a:pathLst>
              </a:custGeom>
              <a:solidFill>
                <a:srgbClr val="DD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87" name="Freeform 365"/>
            <p:cNvSpPr>
              <a:spLocks/>
            </p:cNvSpPr>
            <p:nvPr userDrawn="1"/>
          </p:nvSpPr>
          <p:spPr bwMode="auto">
            <a:xfrm>
              <a:off x="1390650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2"/>
                    <a:pt x="3" y="2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8" name="Freeform 366"/>
            <p:cNvSpPr>
              <a:spLocks/>
            </p:cNvSpPr>
            <p:nvPr userDrawn="1"/>
          </p:nvSpPr>
          <p:spPr bwMode="auto">
            <a:xfrm>
              <a:off x="1400175" y="5951538"/>
              <a:ext cx="23813" cy="22225"/>
            </a:xfrm>
            <a:custGeom>
              <a:avLst/>
              <a:gdLst>
                <a:gd name="T0" fmla="*/ 0 w 7"/>
                <a:gd name="T1" fmla="*/ 0 h 7"/>
                <a:gd name="T2" fmla="*/ 7 w 7"/>
                <a:gd name="T3" fmla="*/ 7 h 7"/>
                <a:gd name="T4" fmla="*/ 7 w 7"/>
                <a:gd name="T5" fmla="*/ 6 h 7"/>
                <a:gd name="T6" fmla="*/ 0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0"/>
                    <a:pt x="5" y="3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9" name="Freeform 367"/>
            <p:cNvSpPr>
              <a:spLocks noEditPoints="1"/>
            </p:cNvSpPr>
            <p:nvPr userDrawn="1"/>
          </p:nvSpPr>
          <p:spPr bwMode="auto">
            <a:xfrm>
              <a:off x="1423988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368"/>
            <p:cNvSpPr>
              <a:spLocks/>
            </p:cNvSpPr>
            <p:nvPr userDrawn="1"/>
          </p:nvSpPr>
          <p:spPr bwMode="auto">
            <a:xfrm>
              <a:off x="1430338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369"/>
            <p:cNvSpPr>
              <a:spLocks/>
            </p:cNvSpPr>
            <p:nvPr userDrawn="1"/>
          </p:nvSpPr>
          <p:spPr bwMode="auto">
            <a:xfrm>
              <a:off x="1487488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370"/>
            <p:cNvSpPr>
              <a:spLocks/>
            </p:cNvSpPr>
            <p:nvPr userDrawn="1"/>
          </p:nvSpPr>
          <p:spPr bwMode="auto">
            <a:xfrm>
              <a:off x="1500188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3" name="Freeform 371"/>
            <p:cNvSpPr>
              <a:spLocks noEditPoints="1"/>
            </p:cNvSpPr>
            <p:nvPr userDrawn="1"/>
          </p:nvSpPr>
          <p:spPr bwMode="auto">
            <a:xfrm>
              <a:off x="1520825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0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4" name="Freeform 372"/>
            <p:cNvSpPr>
              <a:spLocks/>
            </p:cNvSpPr>
            <p:nvPr userDrawn="1"/>
          </p:nvSpPr>
          <p:spPr bwMode="auto">
            <a:xfrm>
              <a:off x="1527175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5" name="Freeform 373"/>
            <p:cNvSpPr>
              <a:spLocks/>
            </p:cNvSpPr>
            <p:nvPr userDrawn="1"/>
          </p:nvSpPr>
          <p:spPr bwMode="auto">
            <a:xfrm>
              <a:off x="1584325" y="5943600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2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2"/>
                    <a:pt x="4" y="2"/>
                  </a:cubicBezTo>
                  <a:cubicBezTo>
                    <a:pt x="8" y="4"/>
                    <a:pt x="10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2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374"/>
            <p:cNvSpPr>
              <a:spLocks/>
            </p:cNvSpPr>
            <p:nvPr userDrawn="1"/>
          </p:nvSpPr>
          <p:spPr bwMode="auto">
            <a:xfrm>
              <a:off x="1597025" y="5951538"/>
              <a:ext cx="20638" cy="22225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0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0" y="0"/>
                    <a:pt x="4" y="3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4" y="2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375"/>
            <p:cNvSpPr>
              <a:spLocks noEditPoints="1"/>
            </p:cNvSpPr>
            <p:nvPr userDrawn="1"/>
          </p:nvSpPr>
          <p:spPr bwMode="auto">
            <a:xfrm>
              <a:off x="1617663" y="5940425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4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5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376"/>
            <p:cNvSpPr>
              <a:spLocks/>
            </p:cNvSpPr>
            <p:nvPr userDrawn="1"/>
          </p:nvSpPr>
          <p:spPr bwMode="auto">
            <a:xfrm>
              <a:off x="1624013" y="594677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377"/>
            <p:cNvSpPr>
              <a:spLocks/>
            </p:cNvSpPr>
            <p:nvPr userDrawn="1"/>
          </p:nvSpPr>
          <p:spPr bwMode="auto">
            <a:xfrm>
              <a:off x="1687513" y="5964238"/>
              <a:ext cx="9525" cy="12700"/>
            </a:xfrm>
            <a:custGeom>
              <a:avLst/>
              <a:gdLst>
                <a:gd name="T0" fmla="*/ 0 w 3"/>
                <a:gd name="T1" fmla="*/ 0 h 4"/>
                <a:gd name="T2" fmla="*/ 3 w 3"/>
                <a:gd name="T3" fmla="*/ 4 h 4"/>
                <a:gd name="T4" fmla="*/ 0 w 3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1" y="1"/>
                    <a:pt x="2" y="3"/>
                    <a:pt x="3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378"/>
            <p:cNvSpPr>
              <a:spLocks/>
            </p:cNvSpPr>
            <p:nvPr userDrawn="1"/>
          </p:nvSpPr>
          <p:spPr bwMode="auto">
            <a:xfrm>
              <a:off x="1293813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7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379"/>
            <p:cNvSpPr>
              <a:spLocks/>
            </p:cNvSpPr>
            <p:nvPr userDrawn="1"/>
          </p:nvSpPr>
          <p:spPr bwMode="auto">
            <a:xfrm>
              <a:off x="1303338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2" name="Freeform 380"/>
            <p:cNvSpPr>
              <a:spLocks noEditPoints="1"/>
            </p:cNvSpPr>
            <p:nvPr userDrawn="1"/>
          </p:nvSpPr>
          <p:spPr bwMode="auto">
            <a:xfrm>
              <a:off x="1327150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3" name="Freeform 381"/>
            <p:cNvSpPr>
              <a:spLocks/>
            </p:cNvSpPr>
            <p:nvPr userDrawn="1"/>
          </p:nvSpPr>
          <p:spPr bwMode="auto">
            <a:xfrm>
              <a:off x="1333500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4" name="Freeform 382"/>
            <p:cNvSpPr>
              <a:spLocks/>
            </p:cNvSpPr>
            <p:nvPr userDrawn="1"/>
          </p:nvSpPr>
          <p:spPr bwMode="auto">
            <a:xfrm>
              <a:off x="1390650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5" name="Freeform 383"/>
            <p:cNvSpPr>
              <a:spLocks/>
            </p:cNvSpPr>
            <p:nvPr userDrawn="1"/>
          </p:nvSpPr>
          <p:spPr bwMode="auto">
            <a:xfrm>
              <a:off x="1400175" y="5880100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384"/>
            <p:cNvSpPr>
              <a:spLocks noEditPoints="1"/>
            </p:cNvSpPr>
            <p:nvPr userDrawn="1"/>
          </p:nvSpPr>
          <p:spPr bwMode="auto">
            <a:xfrm>
              <a:off x="1423988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385"/>
            <p:cNvSpPr>
              <a:spLocks/>
            </p:cNvSpPr>
            <p:nvPr userDrawn="1"/>
          </p:nvSpPr>
          <p:spPr bwMode="auto">
            <a:xfrm>
              <a:off x="1430338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386"/>
            <p:cNvSpPr>
              <a:spLocks/>
            </p:cNvSpPr>
            <p:nvPr userDrawn="1"/>
          </p:nvSpPr>
          <p:spPr bwMode="auto">
            <a:xfrm>
              <a:off x="1487488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387"/>
            <p:cNvSpPr>
              <a:spLocks/>
            </p:cNvSpPr>
            <p:nvPr userDrawn="1"/>
          </p:nvSpPr>
          <p:spPr bwMode="auto">
            <a:xfrm>
              <a:off x="1500188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388"/>
            <p:cNvSpPr>
              <a:spLocks noEditPoints="1"/>
            </p:cNvSpPr>
            <p:nvPr userDrawn="1"/>
          </p:nvSpPr>
          <p:spPr bwMode="auto">
            <a:xfrm>
              <a:off x="1520825" y="5867400"/>
              <a:ext cx="57150" cy="42863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6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389"/>
            <p:cNvSpPr>
              <a:spLocks/>
            </p:cNvSpPr>
            <p:nvPr userDrawn="1"/>
          </p:nvSpPr>
          <p:spPr bwMode="auto">
            <a:xfrm>
              <a:off x="1527175" y="5876925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2" name="Freeform 390"/>
            <p:cNvSpPr>
              <a:spLocks/>
            </p:cNvSpPr>
            <p:nvPr userDrawn="1"/>
          </p:nvSpPr>
          <p:spPr bwMode="auto">
            <a:xfrm>
              <a:off x="1584325" y="5873750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7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10" y="6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3" name="Freeform 391"/>
            <p:cNvSpPr>
              <a:spLocks/>
            </p:cNvSpPr>
            <p:nvPr userDrawn="1"/>
          </p:nvSpPr>
          <p:spPr bwMode="auto">
            <a:xfrm>
              <a:off x="1597025" y="5880100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4" name="Freeform 392"/>
            <p:cNvSpPr>
              <a:spLocks/>
            </p:cNvSpPr>
            <p:nvPr userDrawn="1"/>
          </p:nvSpPr>
          <p:spPr bwMode="auto">
            <a:xfrm>
              <a:off x="1617663" y="5880100"/>
              <a:ext cx="33338" cy="30163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0 w 10"/>
                <a:gd name="T7" fmla="*/ 6 h 9"/>
                <a:gd name="T8" fmla="*/ 0 w 10"/>
                <a:gd name="T9" fmla="*/ 9 h 9"/>
                <a:gd name="T10" fmla="*/ 1 w 10"/>
                <a:gd name="T11" fmla="*/ 9 h 9"/>
                <a:gd name="T12" fmla="*/ 4 w 10"/>
                <a:gd name="T13" fmla="*/ 9 h 9"/>
                <a:gd name="T14" fmla="*/ 10 w 10"/>
                <a:gd name="T15" fmla="*/ 8 h 9"/>
                <a:gd name="T16" fmla="*/ 6 w 10"/>
                <a:gd name="T17" fmla="*/ 3 h 9"/>
                <a:gd name="T18" fmla="*/ 2 w 10"/>
                <a:gd name="T19" fmla="*/ 8 h 9"/>
                <a:gd name="T20" fmla="*/ 5 w 10"/>
                <a:gd name="T21" fmla="*/ 3 h 9"/>
                <a:gd name="T22" fmla="*/ 4 w 10"/>
                <a:gd name="T2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3" y="1"/>
                    <a:pt x="3" y="1"/>
                    <a:pt x="2" y="2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6" y="9"/>
                    <a:pt x="8" y="9"/>
                    <a:pt x="10" y="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5"/>
                    <a:pt x="3" y="6"/>
                    <a:pt x="2" y="8"/>
                  </a:cubicBezTo>
                  <a:cubicBezTo>
                    <a:pt x="2" y="8"/>
                    <a:pt x="3" y="5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5" name="Freeform 393"/>
            <p:cNvSpPr>
              <a:spLocks/>
            </p:cNvSpPr>
            <p:nvPr userDrawn="1"/>
          </p:nvSpPr>
          <p:spPr bwMode="auto">
            <a:xfrm>
              <a:off x="1624013" y="5889625"/>
              <a:ext cx="12700" cy="17463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5 h 5"/>
                <a:gd name="T4" fmla="*/ 4 w 4"/>
                <a:gd name="T5" fmla="*/ 0 h 5"/>
                <a:gd name="T6" fmla="*/ 3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1" y="2"/>
                    <a:pt x="0" y="5"/>
                    <a:pt x="0" y="5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6" name="Freeform 394"/>
            <p:cNvSpPr>
              <a:spLocks/>
            </p:cNvSpPr>
            <p:nvPr userDrawn="1"/>
          </p:nvSpPr>
          <p:spPr bwMode="auto">
            <a:xfrm>
              <a:off x="1293813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7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7" name="Freeform 395"/>
            <p:cNvSpPr>
              <a:spLocks/>
            </p:cNvSpPr>
            <p:nvPr userDrawn="1"/>
          </p:nvSpPr>
          <p:spPr bwMode="auto">
            <a:xfrm>
              <a:off x="1303338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8" name="Freeform 396"/>
            <p:cNvSpPr>
              <a:spLocks noEditPoints="1"/>
            </p:cNvSpPr>
            <p:nvPr userDrawn="1"/>
          </p:nvSpPr>
          <p:spPr bwMode="auto">
            <a:xfrm>
              <a:off x="1327150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9" name="Freeform 397"/>
            <p:cNvSpPr>
              <a:spLocks/>
            </p:cNvSpPr>
            <p:nvPr userDrawn="1"/>
          </p:nvSpPr>
          <p:spPr bwMode="auto">
            <a:xfrm>
              <a:off x="1333500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0" name="Freeform 398"/>
            <p:cNvSpPr>
              <a:spLocks/>
            </p:cNvSpPr>
            <p:nvPr userDrawn="1"/>
          </p:nvSpPr>
          <p:spPr bwMode="auto">
            <a:xfrm>
              <a:off x="1390650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3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3" y="3"/>
                    <a:pt x="3" y="3"/>
                  </a:cubicBezTo>
                  <a:cubicBezTo>
                    <a:pt x="7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1" name="Freeform 399"/>
            <p:cNvSpPr>
              <a:spLocks/>
            </p:cNvSpPr>
            <p:nvPr userDrawn="1"/>
          </p:nvSpPr>
          <p:spPr bwMode="auto">
            <a:xfrm>
              <a:off x="1400175" y="5810250"/>
              <a:ext cx="23813" cy="19050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5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2" name="Freeform 400"/>
            <p:cNvSpPr>
              <a:spLocks noEditPoints="1"/>
            </p:cNvSpPr>
            <p:nvPr userDrawn="1"/>
          </p:nvSpPr>
          <p:spPr bwMode="auto">
            <a:xfrm>
              <a:off x="1423988" y="5795963"/>
              <a:ext cx="57150" cy="44450"/>
            </a:xfrm>
            <a:custGeom>
              <a:avLst/>
              <a:gdLst>
                <a:gd name="T0" fmla="*/ 2 w 17"/>
                <a:gd name="T1" fmla="*/ 11 h 13"/>
                <a:gd name="T2" fmla="*/ 13 w 17"/>
                <a:gd name="T3" fmla="*/ 2 h 13"/>
                <a:gd name="T4" fmla="*/ 2 w 17"/>
                <a:gd name="T5" fmla="*/ 11 h 13"/>
                <a:gd name="T6" fmla="*/ 15 w 17"/>
                <a:gd name="T7" fmla="*/ 0 h 13"/>
                <a:gd name="T8" fmla="*/ 2 w 17"/>
                <a:gd name="T9" fmla="*/ 5 h 13"/>
                <a:gd name="T10" fmla="*/ 0 w 17"/>
                <a:gd name="T11" fmla="*/ 9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5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3" name="Freeform 401"/>
            <p:cNvSpPr>
              <a:spLocks/>
            </p:cNvSpPr>
            <p:nvPr userDrawn="1"/>
          </p:nvSpPr>
          <p:spPr bwMode="auto">
            <a:xfrm>
              <a:off x="1430338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4" name="Freeform 402"/>
            <p:cNvSpPr>
              <a:spLocks/>
            </p:cNvSpPr>
            <p:nvPr userDrawn="1"/>
          </p:nvSpPr>
          <p:spPr bwMode="auto">
            <a:xfrm>
              <a:off x="1487488" y="5799138"/>
              <a:ext cx="39688" cy="41275"/>
            </a:xfrm>
            <a:custGeom>
              <a:avLst/>
              <a:gdLst>
                <a:gd name="T0" fmla="*/ 2 w 12"/>
                <a:gd name="T1" fmla="*/ 0 h 12"/>
                <a:gd name="T2" fmla="*/ 11 w 12"/>
                <a:gd name="T3" fmla="*/ 12 h 12"/>
                <a:gd name="T4" fmla="*/ 10 w 12"/>
                <a:gd name="T5" fmla="*/ 12 h 12"/>
                <a:gd name="T6" fmla="*/ 10 w 12"/>
                <a:gd name="T7" fmla="*/ 9 h 12"/>
                <a:gd name="T8" fmla="*/ 4 w 12"/>
                <a:gd name="T9" fmla="*/ 3 h 12"/>
                <a:gd name="T10" fmla="*/ 10 w 12"/>
                <a:gd name="T11" fmla="*/ 8 h 12"/>
                <a:gd name="T12" fmla="*/ 12 w 12"/>
                <a:gd name="T13" fmla="*/ 4 h 12"/>
                <a:gd name="T14" fmla="*/ 2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cubicBezTo>
                    <a:pt x="2" y="0"/>
                    <a:pt x="0" y="11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10" y="10"/>
                    <a:pt x="10" y="9"/>
                  </a:cubicBezTo>
                  <a:cubicBezTo>
                    <a:pt x="8" y="5"/>
                    <a:pt x="4" y="3"/>
                    <a:pt x="4" y="3"/>
                  </a:cubicBezTo>
                  <a:cubicBezTo>
                    <a:pt x="8" y="4"/>
                    <a:pt x="9" y="6"/>
                    <a:pt x="10" y="8"/>
                  </a:cubicBezTo>
                  <a:cubicBezTo>
                    <a:pt x="11" y="7"/>
                    <a:pt x="11" y="6"/>
                    <a:pt x="12" y="4"/>
                  </a:cubicBezTo>
                  <a:cubicBezTo>
                    <a:pt x="10" y="3"/>
                    <a:pt x="7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5" name="Freeform 403"/>
            <p:cNvSpPr>
              <a:spLocks/>
            </p:cNvSpPr>
            <p:nvPr userDrawn="1"/>
          </p:nvSpPr>
          <p:spPr bwMode="auto">
            <a:xfrm>
              <a:off x="1500188" y="5810250"/>
              <a:ext cx="20638" cy="19050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5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3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6" name="Freeform 404"/>
            <p:cNvSpPr>
              <a:spLocks noEditPoints="1"/>
            </p:cNvSpPr>
            <p:nvPr userDrawn="1"/>
          </p:nvSpPr>
          <p:spPr bwMode="auto">
            <a:xfrm>
              <a:off x="1520825" y="5795963"/>
              <a:ext cx="49213" cy="44450"/>
            </a:xfrm>
            <a:custGeom>
              <a:avLst/>
              <a:gdLst>
                <a:gd name="T0" fmla="*/ 2 w 15"/>
                <a:gd name="T1" fmla="*/ 11 h 13"/>
                <a:gd name="T2" fmla="*/ 13 w 15"/>
                <a:gd name="T3" fmla="*/ 2 h 13"/>
                <a:gd name="T4" fmla="*/ 2 w 15"/>
                <a:gd name="T5" fmla="*/ 11 h 13"/>
                <a:gd name="T6" fmla="*/ 14 w 15"/>
                <a:gd name="T7" fmla="*/ 0 h 13"/>
                <a:gd name="T8" fmla="*/ 2 w 15"/>
                <a:gd name="T9" fmla="*/ 5 h 13"/>
                <a:gd name="T10" fmla="*/ 0 w 15"/>
                <a:gd name="T11" fmla="*/ 9 h 13"/>
                <a:gd name="T12" fmla="*/ 0 w 15"/>
                <a:gd name="T13" fmla="*/ 10 h 13"/>
                <a:gd name="T14" fmla="*/ 0 w 15"/>
                <a:gd name="T15" fmla="*/ 13 h 13"/>
                <a:gd name="T16" fmla="*/ 1 w 15"/>
                <a:gd name="T17" fmla="*/ 13 h 13"/>
                <a:gd name="T18" fmla="*/ 3 w 15"/>
                <a:gd name="T19" fmla="*/ 13 h 13"/>
                <a:gd name="T20" fmla="*/ 15 w 15"/>
                <a:gd name="T21" fmla="*/ 0 h 13"/>
                <a:gd name="T22" fmla="*/ 14 w 15"/>
                <a:gd name="T2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3">
                  <a:moveTo>
                    <a:pt x="2" y="11"/>
                  </a:moveTo>
                  <a:cubicBezTo>
                    <a:pt x="2" y="11"/>
                    <a:pt x="4" y="4"/>
                    <a:pt x="13" y="2"/>
                  </a:cubicBezTo>
                  <a:cubicBezTo>
                    <a:pt x="13" y="2"/>
                    <a:pt x="6" y="6"/>
                    <a:pt x="2" y="11"/>
                  </a:cubicBezTo>
                  <a:moveTo>
                    <a:pt x="14" y="0"/>
                  </a:moveTo>
                  <a:cubicBezTo>
                    <a:pt x="8" y="1"/>
                    <a:pt x="4" y="3"/>
                    <a:pt x="2" y="5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1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5" y="13"/>
                    <a:pt x="15" y="3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7" name="Freeform 405"/>
            <p:cNvSpPr>
              <a:spLocks/>
            </p:cNvSpPr>
            <p:nvPr userDrawn="1"/>
          </p:nvSpPr>
          <p:spPr bwMode="auto">
            <a:xfrm>
              <a:off x="1527175" y="580231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4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8" name="Freeform 406"/>
            <p:cNvSpPr>
              <a:spLocks/>
            </p:cNvSpPr>
            <p:nvPr userDrawn="1"/>
          </p:nvSpPr>
          <p:spPr bwMode="auto">
            <a:xfrm>
              <a:off x="1300163" y="5729288"/>
              <a:ext cx="33338" cy="36513"/>
            </a:xfrm>
            <a:custGeom>
              <a:avLst/>
              <a:gdLst>
                <a:gd name="T0" fmla="*/ 2 w 10"/>
                <a:gd name="T1" fmla="*/ 0 h 11"/>
                <a:gd name="T2" fmla="*/ 0 w 10"/>
                <a:gd name="T3" fmla="*/ 3 h 11"/>
                <a:gd name="T4" fmla="*/ 0 w 10"/>
                <a:gd name="T5" fmla="*/ 3 h 11"/>
                <a:gd name="T6" fmla="*/ 9 w 10"/>
                <a:gd name="T7" fmla="*/ 11 h 11"/>
                <a:gd name="T8" fmla="*/ 8 w 10"/>
                <a:gd name="T9" fmla="*/ 11 h 11"/>
                <a:gd name="T10" fmla="*/ 8 w 10"/>
                <a:gd name="T11" fmla="*/ 8 h 11"/>
                <a:gd name="T12" fmla="*/ 1 w 10"/>
                <a:gd name="T13" fmla="*/ 2 h 11"/>
                <a:gd name="T14" fmla="*/ 8 w 10"/>
                <a:gd name="T15" fmla="*/ 8 h 11"/>
                <a:gd name="T16" fmla="*/ 10 w 10"/>
                <a:gd name="T17" fmla="*/ 4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7"/>
                    <a:pt x="2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1"/>
                    <a:pt x="8" y="10"/>
                    <a:pt x="8" y="8"/>
                  </a:cubicBezTo>
                  <a:cubicBezTo>
                    <a:pt x="5" y="4"/>
                    <a:pt x="1" y="2"/>
                    <a:pt x="1" y="2"/>
                  </a:cubicBezTo>
                  <a:cubicBezTo>
                    <a:pt x="5" y="3"/>
                    <a:pt x="7" y="6"/>
                    <a:pt x="8" y="8"/>
                  </a:cubicBezTo>
                  <a:cubicBezTo>
                    <a:pt x="9" y="6"/>
                    <a:pt x="9" y="5"/>
                    <a:pt x="10" y="4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9" name="Freeform 407"/>
            <p:cNvSpPr>
              <a:spLocks/>
            </p:cNvSpPr>
            <p:nvPr userDrawn="1"/>
          </p:nvSpPr>
          <p:spPr bwMode="auto">
            <a:xfrm>
              <a:off x="1303338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4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0" name="Freeform 408"/>
            <p:cNvSpPr>
              <a:spLocks noEditPoints="1"/>
            </p:cNvSpPr>
            <p:nvPr userDrawn="1"/>
          </p:nvSpPr>
          <p:spPr bwMode="auto">
            <a:xfrm>
              <a:off x="1327150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1" name="Freeform 409"/>
            <p:cNvSpPr>
              <a:spLocks/>
            </p:cNvSpPr>
            <p:nvPr userDrawn="1"/>
          </p:nvSpPr>
          <p:spPr bwMode="auto">
            <a:xfrm>
              <a:off x="1333500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2" name="Freeform 410"/>
            <p:cNvSpPr>
              <a:spLocks/>
            </p:cNvSpPr>
            <p:nvPr userDrawn="1"/>
          </p:nvSpPr>
          <p:spPr bwMode="auto">
            <a:xfrm>
              <a:off x="1390650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3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11 w 12"/>
                <a:gd name="T15" fmla="*/ 3 h 11"/>
                <a:gd name="T16" fmla="*/ 9 w 12"/>
                <a:gd name="T17" fmla="*/ 4 h 11"/>
                <a:gd name="T18" fmla="*/ 7 w 12"/>
                <a:gd name="T19" fmla="*/ 3 h 11"/>
                <a:gd name="T20" fmla="*/ 6 w 12"/>
                <a:gd name="T21" fmla="*/ 0 h 11"/>
                <a:gd name="T22" fmla="*/ 2 w 12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3" y="2"/>
                    <a:pt x="3" y="2"/>
                  </a:cubicBezTo>
                  <a:cubicBezTo>
                    <a:pt x="7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2" y="4"/>
                    <a:pt x="12" y="3"/>
                    <a:pt x="11" y="3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9" y="4"/>
                    <a:pt x="8" y="4"/>
                    <a:pt x="7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3" name="Freeform 411"/>
            <p:cNvSpPr>
              <a:spLocks/>
            </p:cNvSpPr>
            <p:nvPr userDrawn="1"/>
          </p:nvSpPr>
          <p:spPr bwMode="auto">
            <a:xfrm>
              <a:off x="1400175" y="5735638"/>
              <a:ext cx="23813" cy="20638"/>
            </a:xfrm>
            <a:custGeom>
              <a:avLst/>
              <a:gdLst>
                <a:gd name="T0" fmla="*/ 0 w 7"/>
                <a:gd name="T1" fmla="*/ 0 h 6"/>
                <a:gd name="T2" fmla="*/ 7 w 7"/>
                <a:gd name="T3" fmla="*/ 6 h 6"/>
                <a:gd name="T4" fmla="*/ 7 w 7"/>
                <a:gd name="T5" fmla="*/ 6 h 6"/>
                <a:gd name="T6" fmla="*/ 0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cubicBezTo>
                    <a:pt x="0" y="0"/>
                    <a:pt x="5" y="2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4" name="Freeform 412"/>
            <p:cNvSpPr>
              <a:spLocks noEditPoints="1"/>
            </p:cNvSpPr>
            <p:nvPr userDrawn="1"/>
          </p:nvSpPr>
          <p:spPr bwMode="auto">
            <a:xfrm>
              <a:off x="1423988" y="5721350"/>
              <a:ext cx="57150" cy="44450"/>
            </a:xfrm>
            <a:custGeom>
              <a:avLst/>
              <a:gdLst>
                <a:gd name="T0" fmla="*/ 2 w 17"/>
                <a:gd name="T1" fmla="*/ 12 h 13"/>
                <a:gd name="T2" fmla="*/ 13 w 17"/>
                <a:gd name="T3" fmla="*/ 3 h 13"/>
                <a:gd name="T4" fmla="*/ 2 w 17"/>
                <a:gd name="T5" fmla="*/ 12 h 13"/>
                <a:gd name="T6" fmla="*/ 15 w 17"/>
                <a:gd name="T7" fmla="*/ 0 h 13"/>
                <a:gd name="T8" fmla="*/ 2 w 17"/>
                <a:gd name="T9" fmla="*/ 6 h 13"/>
                <a:gd name="T10" fmla="*/ 0 w 17"/>
                <a:gd name="T11" fmla="*/ 10 h 13"/>
                <a:gd name="T12" fmla="*/ 0 w 17"/>
                <a:gd name="T13" fmla="*/ 10 h 13"/>
                <a:gd name="T14" fmla="*/ 0 w 17"/>
                <a:gd name="T15" fmla="*/ 13 h 13"/>
                <a:gd name="T16" fmla="*/ 1 w 17"/>
                <a:gd name="T17" fmla="*/ 13 h 13"/>
                <a:gd name="T18" fmla="*/ 3 w 17"/>
                <a:gd name="T19" fmla="*/ 13 h 13"/>
                <a:gd name="T20" fmla="*/ 15 w 17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3">
                  <a:moveTo>
                    <a:pt x="2" y="12"/>
                  </a:moveTo>
                  <a:cubicBezTo>
                    <a:pt x="2" y="12"/>
                    <a:pt x="4" y="5"/>
                    <a:pt x="13" y="3"/>
                  </a:cubicBezTo>
                  <a:cubicBezTo>
                    <a:pt x="13" y="3"/>
                    <a:pt x="6" y="6"/>
                    <a:pt x="2" y="12"/>
                  </a:cubicBezTo>
                  <a:moveTo>
                    <a:pt x="15" y="0"/>
                  </a:moveTo>
                  <a:cubicBezTo>
                    <a:pt x="8" y="1"/>
                    <a:pt x="4" y="4"/>
                    <a:pt x="2" y="6"/>
                  </a:cubicBezTo>
                  <a:cubicBezTo>
                    <a:pt x="1" y="7"/>
                    <a:pt x="1" y="8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1" y="13"/>
                    <a:pt x="1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17" y="13"/>
                    <a:pt x="15" y="0"/>
                    <a:pt x="15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5" name="Freeform 413"/>
            <p:cNvSpPr>
              <a:spLocks/>
            </p:cNvSpPr>
            <p:nvPr userDrawn="1"/>
          </p:nvSpPr>
          <p:spPr bwMode="auto">
            <a:xfrm>
              <a:off x="1430338" y="5732463"/>
              <a:ext cx="36513" cy="30163"/>
            </a:xfrm>
            <a:custGeom>
              <a:avLst/>
              <a:gdLst>
                <a:gd name="T0" fmla="*/ 11 w 11"/>
                <a:gd name="T1" fmla="*/ 0 h 9"/>
                <a:gd name="T2" fmla="*/ 0 w 11"/>
                <a:gd name="T3" fmla="*/ 9 h 9"/>
                <a:gd name="T4" fmla="*/ 11 w 1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11" y="0"/>
                  </a:moveTo>
                  <a:cubicBezTo>
                    <a:pt x="2" y="2"/>
                    <a:pt x="0" y="9"/>
                    <a:pt x="0" y="9"/>
                  </a:cubicBezTo>
                  <a:cubicBezTo>
                    <a:pt x="4" y="3"/>
                    <a:pt x="11" y="0"/>
                    <a:pt x="11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6" name="Freeform 414"/>
            <p:cNvSpPr>
              <a:spLocks/>
            </p:cNvSpPr>
            <p:nvPr userDrawn="1"/>
          </p:nvSpPr>
          <p:spPr bwMode="auto">
            <a:xfrm>
              <a:off x="1487488" y="5729288"/>
              <a:ext cx="39688" cy="36513"/>
            </a:xfrm>
            <a:custGeom>
              <a:avLst/>
              <a:gdLst>
                <a:gd name="T0" fmla="*/ 2 w 12"/>
                <a:gd name="T1" fmla="*/ 0 h 11"/>
                <a:gd name="T2" fmla="*/ 11 w 12"/>
                <a:gd name="T3" fmla="*/ 11 h 11"/>
                <a:gd name="T4" fmla="*/ 10 w 12"/>
                <a:gd name="T5" fmla="*/ 11 h 11"/>
                <a:gd name="T6" fmla="*/ 10 w 12"/>
                <a:gd name="T7" fmla="*/ 8 h 11"/>
                <a:gd name="T8" fmla="*/ 4 w 12"/>
                <a:gd name="T9" fmla="*/ 2 h 11"/>
                <a:gd name="T10" fmla="*/ 10 w 12"/>
                <a:gd name="T11" fmla="*/ 8 h 11"/>
                <a:gd name="T12" fmla="*/ 12 w 12"/>
                <a:gd name="T13" fmla="*/ 4 h 11"/>
                <a:gd name="T14" fmla="*/ 2 w 12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cubicBezTo>
                    <a:pt x="2" y="0"/>
                    <a:pt x="0" y="11"/>
                    <a:pt x="11" y="11"/>
                  </a:cubicBezTo>
                  <a:cubicBezTo>
                    <a:pt x="11" y="11"/>
                    <a:pt x="10" y="11"/>
                    <a:pt x="10" y="11"/>
                  </a:cubicBezTo>
                  <a:cubicBezTo>
                    <a:pt x="10" y="11"/>
                    <a:pt x="10" y="10"/>
                    <a:pt x="10" y="8"/>
                  </a:cubicBezTo>
                  <a:cubicBezTo>
                    <a:pt x="8" y="4"/>
                    <a:pt x="4" y="2"/>
                    <a:pt x="4" y="2"/>
                  </a:cubicBezTo>
                  <a:cubicBezTo>
                    <a:pt x="8" y="3"/>
                    <a:pt x="9" y="6"/>
                    <a:pt x="10" y="8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0" y="2"/>
                    <a:pt x="7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7" name="Freeform 415"/>
            <p:cNvSpPr>
              <a:spLocks/>
            </p:cNvSpPr>
            <p:nvPr userDrawn="1"/>
          </p:nvSpPr>
          <p:spPr bwMode="auto">
            <a:xfrm>
              <a:off x="1500188" y="5735638"/>
              <a:ext cx="20638" cy="20638"/>
            </a:xfrm>
            <a:custGeom>
              <a:avLst/>
              <a:gdLst>
                <a:gd name="T0" fmla="*/ 0 w 6"/>
                <a:gd name="T1" fmla="*/ 0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cubicBezTo>
                    <a:pt x="0" y="0"/>
                    <a:pt x="4" y="2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4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8" name="Freeform 416"/>
            <p:cNvSpPr>
              <a:spLocks/>
            </p:cNvSpPr>
            <p:nvPr userDrawn="1"/>
          </p:nvSpPr>
          <p:spPr bwMode="auto">
            <a:xfrm>
              <a:off x="1520825" y="5738813"/>
              <a:ext cx="26988" cy="26988"/>
            </a:xfrm>
            <a:custGeom>
              <a:avLst/>
              <a:gdLst>
                <a:gd name="T0" fmla="*/ 3 w 8"/>
                <a:gd name="T1" fmla="*/ 0 h 8"/>
                <a:gd name="T2" fmla="*/ 2 w 8"/>
                <a:gd name="T3" fmla="*/ 1 h 8"/>
                <a:gd name="T4" fmla="*/ 0 w 8"/>
                <a:gd name="T5" fmla="*/ 5 h 8"/>
                <a:gd name="T6" fmla="*/ 0 w 8"/>
                <a:gd name="T7" fmla="*/ 5 h 8"/>
                <a:gd name="T8" fmla="*/ 0 w 8"/>
                <a:gd name="T9" fmla="*/ 8 h 8"/>
                <a:gd name="T10" fmla="*/ 1 w 8"/>
                <a:gd name="T11" fmla="*/ 8 h 8"/>
                <a:gd name="T12" fmla="*/ 3 w 8"/>
                <a:gd name="T13" fmla="*/ 8 h 8"/>
                <a:gd name="T14" fmla="*/ 8 w 8"/>
                <a:gd name="T15" fmla="*/ 8 h 8"/>
                <a:gd name="T16" fmla="*/ 5 w 8"/>
                <a:gd name="T17" fmla="*/ 3 h 8"/>
                <a:gd name="T18" fmla="*/ 2 w 8"/>
                <a:gd name="T19" fmla="*/ 7 h 8"/>
                <a:gd name="T20" fmla="*/ 4 w 8"/>
                <a:gd name="T21" fmla="*/ 3 h 8"/>
                <a:gd name="T22" fmla="*/ 3 w 8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3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2"/>
                    <a:pt x="1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7" y="8"/>
                    <a:pt x="8" y="8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3" y="5"/>
                    <a:pt x="2" y="7"/>
                  </a:cubicBezTo>
                  <a:cubicBezTo>
                    <a:pt x="2" y="7"/>
                    <a:pt x="3" y="5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9" name="Freeform 417"/>
            <p:cNvSpPr>
              <a:spLocks/>
            </p:cNvSpPr>
            <p:nvPr userDrawn="1"/>
          </p:nvSpPr>
          <p:spPr bwMode="auto">
            <a:xfrm>
              <a:off x="1527175" y="5748338"/>
              <a:ext cx="9525" cy="14288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4 h 4"/>
                <a:gd name="T4" fmla="*/ 3 w 3"/>
                <a:gd name="T5" fmla="*/ 0 h 4"/>
                <a:gd name="T6" fmla="*/ 2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1" y="2"/>
                    <a:pt x="0" y="4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0" name="Freeform 418"/>
            <p:cNvSpPr>
              <a:spLocks noEditPoints="1"/>
            </p:cNvSpPr>
            <p:nvPr userDrawn="1"/>
          </p:nvSpPr>
          <p:spPr bwMode="auto">
            <a:xfrm>
              <a:off x="1330325" y="5661025"/>
              <a:ext cx="39688" cy="33338"/>
            </a:xfrm>
            <a:custGeom>
              <a:avLst/>
              <a:gdLst>
                <a:gd name="T0" fmla="*/ 9 w 12"/>
                <a:gd name="T1" fmla="*/ 1 h 10"/>
                <a:gd name="T2" fmla="*/ 4 w 12"/>
                <a:gd name="T3" fmla="*/ 5 h 10"/>
                <a:gd name="T4" fmla="*/ 0 w 12"/>
                <a:gd name="T5" fmla="*/ 10 h 10"/>
                <a:gd name="T6" fmla="*/ 2 w 12"/>
                <a:gd name="T7" fmla="*/ 10 h 10"/>
                <a:gd name="T8" fmla="*/ 12 w 12"/>
                <a:gd name="T9" fmla="*/ 5 h 10"/>
                <a:gd name="T10" fmla="*/ 9 w 12"/>
                <a:gd name="T11" fmla="*/ 1 h 10"/>
                <a:gd name="T12" fmla="*/ 8 w 12"/>
                <a:gd name="T13" fmla="*/ 0 h 10"/>
                <a:gd name="T14" fmla="*/ 7 w 12"/>
                <a:gd name="T15" fmla="*/ 0 h 10"/>
                <a:gd name="T16" fmla="*/ 6 w 12"/>
                <a:gd name="T17" fmla="*/ 2 h 10"/>
                <a:gd name="T18" fmla="*/ 9 w 12"/>
                <a:gd name="T19" fmla="*/ 0 h 10"/>
                <a:gd name="T20" fmla="*/ 8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9" y="1"/>
                  </a:moveTo>
                  <a:cubicBezTo>
                    <a:pt x="8" y="2"/>
                    <a:pt x="6" y="3"/>
                    <a:pt x="4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8" y="10"/>
                    <a:pt x="11" y="8"/>
                    <a:pt x="12" y="5"/>
                  </a:cubicBezTo>
                  <a:cubicBezTo>
                    <a:pt x="9" y="1"/>
                    <a:pt x="9" y="1"/>
                    <a:pt x="9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7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1" name="Freeform 419"/>
            <p:cNvSpPr>
              <a:spLocks/>
            </p:cNvSpPr>
            <p:nvPr userDrawn="1"/>
          </p:nvSpPr>
          <p:spPr bwMode="auto">
            <a:xfrm>
              <a:off x="1343025" y="5661025"/>
              <a:ext cx="17463" cy="1746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2 h 5"/>
                <a:gd name="T4" fmla="*/ 0 w 5"/>
                <a:gd name="T5" fmla="*/ 5 h 5"/>
                <a:gd name="T6" fmla="*/ 5 w 5"/>
                <a:gd name="T7" fmla="*/ 1 h 5"/>
                <a:gd name="T8" fmla="*/ 5 w 5"/>
                <a:gd name="T9" fmla="*/ 0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2" name="Freeform 420"/>
            <p:cNvSpPr>
              <a:spLocks/>
            </p:cNvSpPr>
            <p:nvPr userDrawn="1"/>
          </p:nvSpPr>
          <p:spPr bwMode="auto">
            <a:xfrm>
              <a:off x="1293813" y="5429250"/>
              <a:ext cx="190500" cy="312738"/>
            </a:xfrm>
            <a:custGeom>
              <a:avLst/>
              <a:gdLst>
                <a:gd name="T0" fmla="*/ 0 w 57"/>
                <a:gd name="T1" fmla="*/ 0 h 93"/>
                <a:gd name="T2" fmla="*/ 0 w 57"/>
                <a:gd name="T3" fmla="*/ 0 h 93"/>
                <a:gd name="T4" fmla="*/ 0 w 57"/>
                <a:gd name="T5" fmla="*/ 93 h 93"/>
                <a:gd name="T6" fmla="*/ 0 w 57"/>
                <a:gd name="T7" fmla="*/ 93 h 93"/>
                <a:gd name="T8" fmla="*/ 0 w 57"/>
                <a:gd name="T9" fmla="*/ 93 h 93"/>
                <a:gd name="T10" fmla="*/ 2 w 57"/>
                <a:gd name="T11" fmla="*/ 92 h 93"/>
                <a:gd name="T12" fmla="*/ 2 w 57"/>
                <a:gd name="T13" fmla="*/ 92 h 93"/>
                <a:gd name="T14" fmla="*/ 4 w 57"/>
                <a:gd name="T15" fmla="*/ 89 h 93"/>
                <a:gd name="T16" fmla="*/ 11 w 57"/>
                <a:gd name="T17" fmla="*/ 79 h 93"/>
                <a:gd name="T18" fmla="*/ 15 w 57"/>
                <a:gd name="T19" fmla="*/ 74 h 93"/>
                <a:gd name="T20" fmla="*/ 17 w 57"/>
                <a:gd name="T21" fmla="*/ 71 h 93"/>
                <a:gd name="T22" fmla="*/ 18 w 57"/>
                <a:gd name="T23" fmla="*/ 69 h 93"/>
                <a:gd name="T24" fmla="*/ 19 w 57"/>
                <a:gd name="T25" fmla="*/ 69 h 93"/>
                <a:gd name="T26" fmla="*/ 20 w 57"/>
                <a:gd name="T27" fmla="*/ 69 h 93"/>
                <a:gd name="T28" fmla="*/ 20 w 57"/>
                <a:gd name="T29" fmla="*/ 69 h 93"/>
                <a:gd name="T30" fmla="*/ 20 w 57"/>
                <a:gd name="T31" fmla="*/ 70 h 93"/>
                <a:gd name="T32" fmla="*/ 23 w 57"/>
                <a:gd name="T33" fmla="*/ 74 h 93"/>
                <a:gd name="T34" fmla="*/ 35 w 57"/>
                <a:gd name="T35" fmla="*/ 89 h 93"/>
                <a:gd name="T36" fmla="*/ 36 w 57"/>
                <a:gd name="T37" fmla="*/ 92 h 93"/>
                <a:gd name="T38" fmla="*/ 38 w 57"/>
                <a:gd name="T39" fmla="*/ 93 h 93"/>
                <a:gd name="T40" fmla="*/ 40 w 57"/>
                <a:gd name="T41" fmla="*/ 92 h 93"/>
                <a:gd name="T42" fmla="*/ 40 w 57"/>
                <a:gd name="T43" fmla="*/ 92 h 93"/>
                <a:gd name="T44" fmla="*/ 56 w 57"/>
                <a:gd name="T45" fmla="*/ 70 h 93"/>
                <a:gd name="T46" fmla="*/ 57 w 57"/>
                <a:gd name="T47" fmla="*/ 69 h 93"/>
                <a:gd name="T48" fmla="*/ 57 w 57"/>
                <a:gd name="T49" fmla="*/ 69 h 93"/>
                <a:gd name="T50" fmla="*/ 57 w 57"/>
                <a:gd name="T51" fmla="*/ 69 h 93"/>
                <a:gd name="T52" fmla="*/ 57 w 57"/>
                <a:gd name="T53" fmla="*/ 69 h 93"/>
                <a:gd name="T54" fmla="*/ 12 w 57"/>
                <a:gd name="T55" fmla="*/ 7 h 93"/>
                <a:gd name="T56" fmla="*/ 2 w 57"/>
                <a:gd name="T57" fmla="*/ 0 h 93"/>
                <a:gd name="T58" fmla="*/ 0 w 57"/>
                <a:gd name="T5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7" h="9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93"/>
                    <a:pt x="1" y="93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7" y="93"/>
                    <a:pt x="38" y="93"/>
                    <a:pt x="38" y="93"/>
                  </a:cubicBezTo>
                  <a:cubicBezTo>
                    <a:pt x="39" y="93"/>
                    <a:pt x="40" y="93"/>
                    <a:pt x="40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7" y="67"/>
                    <a:pt x="12" y="7"/>
                    <a:pt x="12" y="7"/>
                  </a:cubicBezTo>
                  <a:cubicBezTo>
                    <a:pt x="9" y="3"/>
                    <a:pt x="6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3" name="Freeform 421"/>
            <p:cNvSpPr>
              <a:spLocks/>
            </p:cNvSpPr>
            <p:nvPr userDrawn="1"/>
          </p:nvSpPr>
          <p:spPr bwMode="auto">
            <a:xfrm>
              <a:off x="1103313" y="5429250"/>
              <a:ext cx="190500" cy="312738"/>
            </a:xfrm>
            <a:custGeom>
              <a:avLst/>
              <a:gdLst>
                <a:gd name="T0" fmla="*/ 57 w 57"/>
                <a:gd name="T1" fmla="*/ 0 h 93"/>
                <a:gd name="T2" fmla="*/ 56 w 57"/>
                <a:gd name="T3" fmla="*/ 0 h 93"/>
                <a:gd name="T4" fmla="*/ 56 w 57"/>
                <a:gd name="T5" fmla="*/ 0 h 93"/>
                <a:gd name="T6" fmla="*/ 46 w 57"/>
                <a:gd name="T7" fmla="*/ 5 h 93"/>
                <a:gd name="T8" fmla="*/ 44 w 57"/>
                <a:gd name="T9" fmla="*/ 7 h 93"/>
                <a:gd name="T10" fmla="*/ 0 w 57"/>
                <a:gd name="T11" fmla="*/ 69 h 93"/>
                <a:gd name="T12" fmla="*/ 0 w 57"/>
                <a:gd name="T13" fmla="*/ 69 h 93"/>
                <a:gd name="T14" fmla="*/ 0 w 57"/>
                <a:gd name="T15" fmla="*/ 69 h 93"/>
                <a:gd name="T16" fmla="*/ 0 w 57"/>
                <a:gd name="T17" fmla="*/ 69 h 93"/>
                <a:gd name="T18" fmla="*/ 17 w 57"/>
                <a:gd name="T19" fmla="*/ 92 h 93"/>
                <a:gd name="T20" fmla="*/ 19 w 57"/>
                <a:gd name="T21" fmla="*/ 93 h 93"/>
                <a:gd name="T22" fmla="*/ 21 w 57"/>
                <a:gd name="T23" fmla="*/ 92 h 93"/>
                <a:gd name="T24" fmla="*/ 37 w 57"/>
                <a:gd name="T25" fmla="*/ 69 h 93"/>
                <a:gd name="T26" fmla="*/ 38 w 57"/>
                <a:gd name="T27" fmla="*/ 69 h 93"/>
                <a:gd name="T28" fmla="*/ 39 w 57"/>
                <a:gd name="T29" fmla="*/ 69 h 93"/>
                <a:gd name="T30" fmla="*/ 55 w 57"/>
                <a:gd name="T31" fmla="*/ 92 h 93"/>
                <a:gd name="T32" fmla="*/ 56 w 57"/>
                <a:gd name="T33" fmla="*/ 93 h 93"/>
                <a:gd name="T34" fmla="*/ 56 w 57"/>
                <a:gd name="T35" fmla="*/ 93 h 93"/>
                <a:gd name="T36" fmla="*/ 57 w 57"/>
                <a:gd name="T37" fmla="*/ 93 h 93"/>
                <a:gd name="T38" fmla="*/ 57 w 57"/>
                <a:gd name="T39" fmla="*/ 93 h 93"/>
                <a:gd name="T40" fmla="*/ 57 w 57"/>
                <a:gd name="T4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93">
                  <a:moveTo>
                    <a:pt x="57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3" y="0"/>
                    <a:pt x="49" y="2"/>
                    <a:pt x="46" y="5"/>
                  </a:cubicBezTo>
                  <a:cubicBezTo>
                    <a:pt x="46" y="5"/>
                    <a:pt x="45" y="6"/>
                    <a:pt x="44" y="7"/>
                  </a:cubicBezTo>
                  <a:cubicBezTo>
                    <a:pt x="44" y="7"/>
                    <a:pt x="0" y="67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3"/>
                    <a:pt x="18" y="93"/>
                    <a:pt x="19" y="93"/>
                  </a:cubicBezTo>
                  <a:cubicBezTo>
                    <a:pt x="19" y="93"/>
                    <a:pt x="20" y="93"/>
                    <a:pt x="21" y="92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9"/>
                    <a:pt x="38" y="69"/>
                    <a:pt x="38" y="69"/>
                  </a:cubicBezTo>
                  <a:cubicBezTo>
                    <a:pt x="38" y="69"/>
                    <a:pt x="39" y="69"/>
                    <a:pt x="39" y="69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3"/>
                    <a:pt x="56" y="93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7" y="0"/>
                    <a:pt x="57" y="0"/>
                    <a:pt x="5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4" name="Freeform 422"/>
            <p:cNvSpPr>
              <a:spLocks noEditPoints="1"/>
            </p:cNvSpPr>
            <p:nvPr userDrawn="1"/>
          </p:nvSpPr>
          <p:spPr bwMode="auto">
            <a:xfrm>
              <a:off x="2959100" y="5688013"/>
              <a:ext cx="420688" cy="519113"/>
            </a:xfrm>
            <a:custGeom>
              <a:avLst/>
              <a:gdLst>
                <a:gd name="T0" fmla="*/ 112 w 126"/>
                <a:gd name="T1" fmla="*/ 46 h 154"/>
                <a:gd name="T2" fmla="*/ 111 w 126"/>
                <a:gd name="T3" fmla="*/ 47 h 154"/>
                <a:gd name="T4" fmla="*/ 99 w 126"/>
                <a:gd name="T5" fmla="*/ 62 h 154"/>
                <a:gd name="T6" fmla="*/ 97 w 126"/>
                <a:gd name="T7" fmla="*/ 62 h 154"/>
                <a:gd name="T8" fmla="*/ 96 w 126"/>
                <a:gd name="T9" fmla="*/ 62 h 154"/>
                <a:gd name="T10" fmla="*/ 83 w 126"/>
                <a:gd name="T11" fmla="*/ 47 h 154"/>
                <a:gd name="T12" fmla="*/ 83 w 126"/>
                <a:gd name="T13" fmla="*/ 46 h 154"/>
                <a:gd name="T14" fmla="*/ 83 w 126"/>
                <a:gd name="T15" fmla="*/ 46 h 154"/>
                <a:gd name="T16" fmla="*/ 9 w 126"/>
                <a:gd name="T17" fmla="*/ 135 h 154"/>
                <a:gd name="T18" fmla="*/ 6 w 126"/>
                <a:gd name="T19" fmla="*/ 140 h 154"/>
                <a:gd name="T20" fmla="*/ 3 w 126"/>
                <a:gd name="T21" fmla="*/ 142 h 154"/>
                <a:gd name="T22" fmla="*/ 2 w 126"/>
                <a:gd name="T23" fmla="*/ 144 h 154"/>
                <a:gd name="T24" fmla="*/ 1 w 126"/>
                <a:gd name="T25" fmla="*/ 145 h 154"/>
                <a:gd name="T26" fmla="*/ 1 w 126"/>
                <a:gd name="T27" fmla="*/ 146 h 154"/>
                <a:gd name="T28" fmla="*/ 1 w 126"/>
                <a:gd name="T29" fmla="*/ 151 h 154"/>
                <a:gd name="T30" fmla="*/ 1 w 126"/>
                <a:gd name="T31" fmla="*/ 151 h 154"/>
                <a:gd name="T32" fmla="*/ 2 w 126"/>
                <a:gd name="T33" fmla="*/ 151 h 154"/>
                <a:gd name="T34" fmla="*/ 2 w 126"/>
                <a:gd name="T35" fmla="*/ 152 h 154"/>
                <a:gd name="T36" fmla="*/ 10 w 126"/>
                <a:gd name="T37" fmla="*/ 154 h 154"/>
                <a:gd name="T38" fmla="*/ 126 w 126"/>
                <a:gd name="T39" fmla="*/ 154 h 154"/>
                <a:gd name="T40" fmla="*/ 126 w 126"/>
                <a:gd name="T41" fmla="*/ 77 h 154"/>
                <a:gd name="T42" fmla="*/ 126 w 126"/>
                <a:gd name="T43" fmla="*/ 62 h 154"/>
                <a:gd name="T44" fmla="*/ 125 w 126"/>
                <a:gd name="T45" fmla="*/ 62 h 154"/>
                <a:gd name="T46" fmla="*/ 112 w 126"/>
                <a:gd name="T47" fmla="*/ 47 h 154"/>
                <a:gd name="T48" fmla="*/ 112 w 126"/>
                <a:gd name="T49" fmla="*/ 46 h 154"/>
                <a:gd name="T50" fmla="*/ 126 w 126"/>
                <a:gd name="T51" fmla="*/ 0 h 154"/>
                <a:gd name="T52" fmla="*/ 118 w 126"/>
                <a:gd name="T53" fmla="*/ 3 h 154"/>
                <a:gd name="T54" fmla="*/ 126 w 126"/>
                <a:gd name="T55" fmla="*/ 0 h 154"/>
                <a:gd name="T56" fmla="*/ 126 w 126"/>
                <a:gd name="T57" fmla="*/ 0 h 154"/>
                <a:gd name="T58" fmla="*/ 126 w 126"/>
                <a:gd name="T5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54">
                  <a:moveTo>
                    <a:pt x="112" y="46"/>
                  </a:moveTo>
                  <a:cubicBezTo>
                    <a:pt x="112" y="46"/>
                    <a:pt x="111" y="46"/>
                    <a:pt x="111" y="47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8" y="62"/>
                    <a:pt x="98" y="62"/>
                    <a:pt x="97" y="62"/>
                  </a:cubicBezTo>
                  <a:cubicBezTo>
                    <a:pt x="97" y="62"/>
                    <a:pt x="96" y="62"/>
                    <a:pt x="96" y="62"/>
                  </a:cubicBezTo>
                  <a:cubicBezTo>
                    <a:pt x="83" y="47"/>
                    <a:pt x="83" y="47"/>
                    <a:pt x="83" y="47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3" y="142"/>
                    <a:pt x="3" y="142"/>
                    <a:pt x="3" y="142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5"/>
                    <a:pt x="1" y="145"/>
                  </a:cubicBezTo>
                  <a:cubicBezTo>
                    <a:pt x="1" y="145"/>
                    <a:pt x="1" y="146"/>
                    <a:pt x="1" y="146"/>
                  </a:cubicBezTo>
                  <a:cubicBezTo>
                    <a:pt x="0" y="148"/>
                    <a:pt x="0" y="150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2" y="151"/>
                  </a:cubicBezTo>
                  <a:cubicBezTo>
                    <a:pt x="2" y="151"/>
                    <a:pt x="2" y="152"/>
                    <a:pt x="2" y="152"/>
                  </a:cubicBezTo>
                  <a:cubicBezTo>
                    <a:pt x="4" y="153"/>
                    <a:pt x="7" y="154"/>
                    <a:pt x="10" y="154"/>
                  </a:cubicBezTo>
                  <a:cubicBezTo>
                    <a:pt x="126" y="154"/>
                    <a:pt x="126" y="154"/>
                    <a:pt x="126" y="154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6"/>
                    <a:pt x="112" y="46"/>
                    <a:pt x="112" y="46"/>
                  </a:cubicBezTo>
                  <a:moveTo>
                    <a:pt x="126" y="0"/>
                  </a:moveTo>
                  <a:cubicBezTo>
                    <a:pt x="123" y="0"/>
                    <a:pt x="120" y="1"/>
                    <a:pt x="118" y="3"/>
                  </a:cubicBezTo>
                  <a:cubicBezTo>
                    <a:pt x="120" y="2"/>
                    <a:pt x="123" y="1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5" name="Freeform 423"/>
            <p:cNvSpPr>
              <a:spLocks noEditPoints="1"/>
            </p:cNvSpPr>
            <p:nvPr userDrawn="1"/>
          </p:nvSpPr>
          <p:spPr bwMode="auto">
            <a:xfrm>
              <a:off x="3379788" y="5688013"/>
              <a:ext cx="417513" cy="519113"/>
            </a:xfrm>
            <a:custGeom>
              <a:avLst/>
              <a:gdLst>
                <a:gd name="T0" fmla="*/ 54 w 125"/>
                <a:gd name="T1" fmla="*/ 153 h 154"/>
                <a:gd name="T2" fmla="*/ 86 w 125"/>
                <a:gd name="T3" fmla="*/ 144 h 154"/>
                <a:gd name="T4" fmla="*/ 76 w 125"/>
                <a:gd name="T5" fmla="*/ 148 h 154"/>
                <a:gd name="T6" fmla="*/ 98 w 125"/>
                <a:gd name="T7" fmla="*/ 153 h 154"/>
                <a:gd name="T8" fmla="*/ 19 w 125"/>
                <a:gd name="T9" fmla="*/ 144 h 154"/>
                <a:gd name="T10" fmla="*/ 10 w 125"/>
                <a:gd name="T11" fmla="*/ 148 h 154"/>
                <a:gd name="T12" fmla="*/ 31 w 125"/>
                <a:gd name="T13" fmla="*/ 153 h 154"/>
                <a:gd name="T14" fmla="*/ 113 w 125"/>
                <a:gd name="T15" fmla="*/ 132 h 154"/>
                <a:gd name="T16" fmla="*/ 11 w 125"/>
                <a:gd name="T17" fmla="*/ 139 h 154"/>
                <a:gd name="T18" fmla="*/ 32 w 125"/>
                <a:gd name="T19" fmla="*/ 134 h 154"/>
                <a:gd name="T20" fmla="*/ 24 w 125"/>
                <a:gd name="T21" fmla="*/ 131 h 154"/>
                <a:gd name="T22" fmla="*/ 55 w 125"/>
                <a:gd name="T23" fmla="*/ 139 h 154"/>
                <a:gd name="T24" fmla="*/ 76 w 125"/>
                <a:gd name="T25" fmla="*/ 134 h 154"/>
                <a:gd name="T26" fmla="*/ 68 w 125"/>
                <a:gd name="T27" fmla="*/ 131 h 154"/>
                <a:gd name="T28" fmla="*/ 100 w 125"/>
                <a:gd name="T29" fmla="*/ 139 h 154"/>
                <a:gd name="T30" fmla="*/ 100 w 125"/>
                <a:gd name="T31" fmla="*/ 124 h 154"/>
                <a:gd name="T32" fmla="*/ 101 w 125"/>
                <a:gd name="T33" fmla="*/ 118 h 154"/>
                <a:gd name="T34" fmla="*/ 19 w 125"/>
                <a:gd name="T35" fmla="*/ 116 h 154"/>
                <a:gd name="T36" fmla="*/ 10 w 125"/>
                <a:gd name="T37" fmla="*/ 119 h 154"/>
                <a:gd name="T38" fmla="*/ 31 w 125"/>
                <a:gd name="T39" fmla="*/ 124 h 154"/>
                <a:gd name="T40" fmla="*/ 64 w 125"/>
                <a:gd name="T41" fmla="*/ 116 h 154"/>
                <a:gd name="T42" fmla="*/ 54 w 125"/>
                <a:gd name="T43" fmla="*/ 119 h 154"/>
                <a:gd name="T44" fmla="*/ 76 w 125"/>
                <a:gd name="T45" fmla="*/ 124 h 154"/>
                <a:gd name="T46" fmla="*/ 91 w 125"/>
                <a:gd name="T47" fmla="*/ 106 h 154"/>
                <a:gd name="T48" fmla="*/ 55 w 125"/>
                <a:gd name="T49" fmla="*/ 110 h 154"/>
                <a:gd name="T50" fmla="*/ 76 w 125"/>
                <a:gd name="T51" fmla="*/ 105 h 154"/>
                <a:gd name="T52" fmla="*/ 68 w 125"/>
                <a:gd name="T53" fmla="*/ 102 h 154"/>
                <a:gd name="T54" fmla="*/ 11 w 125"/>
                <a:gd name="T55" fmla="*/ 110 h 154"/>
                <a:gd name="T56" fmla="*/ 32 w 125"/>
                <a:gd name="T57" fmla="*/ 105 h 154"/>
                <a:gd name="T58" fmla="*/ 24 w 125"/>
                <a:gd name="T59" fmla="*/ 102 h 154"/>
                <a:gd name="T60" fmla="*/ 68 w 125"/>
                <a:gd name="T61" fmla="*/ 88 h 154"/>
                <a:gd name="T62" fmla="*/ 77 w 125"/>
                <a:gd name="T63" fmla="*/ 96 h 154"/>
                <a:gd name="T64" fmla="*/ 9 w 125"/>
                <a:gd name="T65" fmla="*/ 96 h 154"/>
                <a:gd name="T66" fmla="*/ 42 w 125"/>
                <a:gd name="T67" fmla="*/ 87 h 154"/>
                <a:gd name="T68" fmla="*/ 32 w 125"/>
                <a:gd name="T69" fmla="*/ 91 h 154"/>
                <a:gd name="T70" fmla="*/ 53 w 125"/>
                <a:gd name="T71" fmla="*/ 96 h 154"/>
                <a:gd name="T72" fmla="*/ 64 w 125"/>
                <a:gd name="T73" fmla="*/ 73 h 154"/>
                <a:gd name="T74" fmla="*/ 46 w 125"/>
                <a:gd name="T75" fmla="*/ 74 h 154"/>
                <a:gd name="T76" fmla="*/ 11 w 125"/>
                <a:gd name="T77" fmla="*/ 82 h 154"/>
                <a:gd name="T78" fmla="*/ 32 w 125"/>
                <a:gd name="T79" fmla="*/ 77 h 154"/>
                <a:gd name="T80" fmla="*/ 24 w 125"/>
                <a:gd name="T81" fmla="*/ 74 h 154"/>
                <a:gd name="T82" fmla="*/ 46 w 125"/>
                <a:gd name="T83" fmla="*/ 59 h 154"/>
                <a:gd name="T84" fmla="*/ 55 w 125"/>
                <a:gd name="T85" fmla="*/ 67 h 154"/>
                <a:gd name="T86" fmla="*/ 32 w 125"/>
                <a:gd name="T87" fmla="*/ 62 h 154"/>
                <a:gd name="T88" fmla="*/ 24 w 125"/>
                <a:gd name="T89" fmla="*/ 59 h 154"/>
                <a:gd name="T90" fmla="*/ 9 w 125"/>
                <a:gd name="T91" fmla="*/ 53 h 154"/>
                <a:gd name="T92" fmla="*/ 11 w 125"/>
                <a:gd name="T93" fmla="*/ 67 h 154"/>
                <a:gd name="T94" fmla="*/ 0 w 125"/>
                <a:gd name="T95" fmla="*/ 62 h 154"/>
                <a:gd name="T96" fmla="*/ 0 w 125"/>
                <a:gd name="T97" fmla="*/ 154 h 154"/>
                <a:gd name="T98" fmla="*/ 120 w 125"/>
                <a:gd name="T99" fmla="*/ 153 h 154"/>
                <a:gd name="T100" fmla="*/ 125 w 125"/>
                <a:gd name="T101" fmla="*/ 149 h 154"/>
                <a:gd name="T102" fmla="*/ 0 w 125"/>
                <a:gd name="T103" fmla="*/ 0 h 154"/>
                <a:gd name="T104" fmla="*/ 2 w 125"/>
                <a:gd name="T10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54">
                  <a:moveTo>
                    <a:pt x="54" y="148"/>
                  </a:moveTo>
                  <a:cubicBezTo>
                    <a:pt x="56" y="146"/>
                    <a:pt x="59" y="145"/>
                    <a:pt x="64" y="144"/>
                  </a:cubicBezTo>
                  <a:cubicBezTo>
                    <a:pt x="64" y="144"/>
                    <a:pt x="65" y="153"/>
                    <a:pt x="55" y="153"/>
                  </a:cubicBezTo>
                  <a:cubicBezTo>
                    <a:pt x="55" y="153"/>
                    <a:pt x="54" y="153"/>
                    <a:pt x="54" y="153"/>
                  </a:cubicBezTo>
                  <a:cubicBezTo>
                    <a:pt x="45" y="153"/>
                    <a:pt x="46" y="145"/>
                    <a:pt x="46" y="145"/>
                  </a:cubicBezTo>
                  <a:cubicBezTo>
                    <a:pt x="50" y="146"/>
                    <a:pt x="53" y="147"/>
                    <a:pt x="54" y="148"/>
                  </a:cubicBezTo>
                  <a:moveTo>
                    <a:pt x="76" y="148"/>
                  </a:moveTo>
                  <a:cubicBezTo>
                    <a:pt x="78" y="146"/>
                    <a:pt x="81" y="145"/>
                    <a:pt x="86" y="144"/>
                  </a:cubicBezTo>
                  <a:cubicBezTo>
                    <a:pt x="86" y="144"/>
                    <a:pt x="88" y="153"/>
                    <a:pt x="77" y="153"/>
                  </a:cubicBezTo>
                  <a:cubicBezTo>
                    <a:pt x="77" y="153"/>
                    <a:pt x="76" y="153"/>
                    <a:pt x="76" y="153"/>
                  </a:cubicBezTo>
                  <a:cubicBezTo>
                    <a:pt x="67" y="153"/>
                    <a:pt x="68" y="145"/>
                    <a:pt x="68" y="145"/>
                  </a:cubicBezTo>
                  <a:cubicBezTo>
                    <a:pt x="72" y="146"/>
                    <a:pt x="75" y="147"/>
                    <a:pt x="76" y="148"/>
                  </a:cubicBezTo>
                  <a:moveTo>
                    <a:pt x="99" y="148"/>
                  </a:moveTo>
                  <a:cubicBezTo>
                    <a:pt x="100" y="146"/>
                    <a:pt x="103" y="145"/>
                    <a:pt x="108" y="144"/>
                  </a:cubicBezTo>
                  <a:cubicBezTo>
                    <a:pt x="108" y="144"/>
                    <a:pt x="110" y="153"/>
                    <a:pt x="100" y="153"/>
                  </a:cubicBezTo>
                  <a:cubicBezTo>
                    <a:pt x="99" y="153"/>
                    <a:pt x="99" y="153"/>
                    <a:pt x="98" y="153"/>
                  </a:cubicBezTo>
                  <a:cubicBezTo>
                    <a:pt x="89" y="153"/>
                    <a:pt x="91" y="145"/>
                    <a:pt x="91" y="145"/>
                  </a:cubicBezTo>
                  <a:cubicBezTo>
                    <a:pt x="95" y="146"/>
                    <a:pt x="97" y="147"/>
                    <a:pt x="99" y="148"/>
                  </a:cubicBezTo>
                  <a:moveTo>
                    <a:pt x="10" y="148"/>
                  </a:moveTo>
                  <a:cubicBezTo>
                    <a:pt x="11" y="146"/>
                    <a:pt x="14" y="145"/>
                    <a:pt x="19" y="144"/>
                  </a:cubicBezTo>
                  <a:cubicBezTo>
                    <a:pt x="19" y="144"/>
                    <a:pt x="21" y="153"/>
                    <a:pt x="11" y="153"/>
                  </a:cubicBezTo>
                  <a:cubicBezTo>
                    <a:pt x="10" y="153"/>
                    <a:pt x="10" y="153"/>
                    <a:pt x="9" y="153"/>
                  </a:cubicBezTo>
                  <a:cubicBezTo>
                    <a:pt x="0" y="153"/>
                    <a:pt x="2" y="145"/>
                    <a:pt x="2" y="145"/>
                  </a:cubicBezTo>
                  <a:cubicBezTo>
                    <a:pt x="6" y="146"/>
                    <a:pt x="8" y="147"/>
                    <a:pt x="10" y="148"/>
                  </a:cubicBezTo>
                  <a:moveTo>
                    <a:pt x="32" y="148"/>
                  </a:moveTo>
                  <a:cubicBezTo>
                    <a:pt x="33" y="146"/>
                    <a:pt x="36" y="145"/>
                    <a:pt x="42" y="144"/>
                  </a:cubicBezTo>
                  <a:cubicBezTo>
                    <a:pt x="42" y="144"/>
                    <a:pt x="43" y="153"/>
                    <a:pt x="33" y="153"/>
                  </a:cubicBezTo>
                  <a:cubicBezTo>
                    <a:pt x="32" y="153"/>
                    <a:pt x="32" y="153"/>
                    <a:pt x="31" y="153"/>
                  </a:cubicBezTo>
                  <a:cubicBezTo>
                    <a:pt x="23" y="153"/>
                    <a:pt x="24" y="145"/>
                    <a:pt x="24" y="145"/>
                  </a:cubicBezTo>
                  <a:cubicBezTo>
                    <a:pt x="28" y="146"/>
                    <a:pt x="30" y="147"/>
                    <a:pt x="32" y="148"/>
                  </a:cubicBezTo>
                  <a:moveTo>
                    <a:pt x="118" y="138"/>
                  </a:moveTo>
                  <a:cubicBezTo>
                    <a:pt x="114" y="137"/>
                    <a:pt x="113" y="134"/>
                    <a:pt x="113" y="132"/>
                  </a:cubicBezTo>
                  <a:cubicBezTo>
                    <a:pt x="118" y="138"/>
                    <a:pt x="118" y="138"/>
                    <a:pt x="118" y="138"/>
                  </a:cubicBezTo>
                  <a:moveTo>
                    <a:pt x="10" y="134"/>
                  </a:moveTo>
                  <a:cubicBezTo>
                    <a:pt x="11" y="132"/>
                    <a:pt x="14" y="130"/>
                    <a:pt x="19" y="130"/>
                  </a:cubicBezTo>
                  <a:cubicBezTo>
                    <a:pt x="19" y="130"/>
                    <a:pt x="21" y="139"/>
                    <a:pt x="11" y="139"/>
                  </a:cubicBezTo>
                  <a:cubicBezTo>
                    <a:pt x="10" y="139"/>
                    <a:pt x="10" y="139"/>
                    <a:pt x="9" y="139"/>
                  </a:cubicBezTo>
                  <a:cubicBezTo>
                    <a:pt x="0" y="138"/>
                    <a:pt x="2" y="131"/>
                    <a:pt x="2" y="131"/>
                  </a:cubicBezTo>
                  <a:cubicBezTo>
                    <a:pt x="6" y="131"/>
                    <a:pt x="8" y="132"/>
                    <a:pt x="10" y="134"/>
                  </a:cubicBezTo>
                  <a:moveTo>
                    <a:pt x="32" y="134"/>
                  </a:moveTo>
                  <a:cubicBezTo>
                    <a:pt x="33" y="132"/>
                    <a:pt x="36" y="130"/>
                    <a:pt x="42" y="130"/>
                  </a:cubicBezTo>
                  <a:cubicBezTo>
                    <a:pt x="42" y="130"/>
                    <a:pt x="43" y="139"/>
                    <a:pt x="33" y="139"/>
                  </a:cubicBezTo>
                  <a:cubicBezTo>
                    <a:pt x="32" y="139"/>
                    <a:pt x="32" y="139"/>
                    <a:pt x="31" y="139"/>
                  </a:cubicBezTo>
                  <a:cubicBezTo>
                    <a:pt x="23" y="138"/>
                    <a:pt x="24" y="131"/>
                    <a:pt x="24" y="131"/>
                  </a:cubicBezTo>
                  <a:cubicBezTo>
                    <a:pt x="28" y="131"/>
                    <a:pt x="30" y="132"/>
                    <a:pt x="32" y="134"/>
                  </a:cubicBezTo>
                  <a:moveTo>
                    <a:pt x="54" y="134"/>
                  </a:moveTo>
                  <a:cubicBezTo>
                    <a:pt x="56" y="132"/>
                    <a:pt x="59" y="130"/>
                    <a:pt x="64" y="130"/>
                  </a:cubicBezTo>
                  <a:cubicBezTo>
                    <a:pt x="64" y="130"/>
                    <a:pt x="65" y="139"/>
                    <a:pt x="55" y="139"/>
                  </a:cubicBezTo>
                  <a:cubicBezTo>
                    <a:pt x="54" y="139"/>
                    <a:pt x="54" y="139"/>
                    <a:pt x="53" y="138"/>
                  </a:cubicBezTo>
                  <a:cubicBezTo>
                    <a:pt x="45" y="138"/>
                    <a:pt x="46" y="131"/>
                    <a:pt x="46" y="131"/>
                  </a:cubicBezTo>
                  <a:cubicBezTo>
                    <a:pt x="50" y="131"/>
                    <a:pt x="53" y="132"/>
                    <a:pt x="54" y="134"/>
                  </a:cubicBezTo>
                  <a:moveTo>
                    <a:pt x="76" y="134"/>
                  </a:moveTo>
                  <a:cubicBezTo>
                    <a:pt x="78" y="132"/>
                    <a:pt x="81" y="130"/>
                    <a:pt x="86" y="130"/>
                  </a:cubicBezTo>
                  <a:cubicBezTo>
                    <a:pt x="86" y="130"/>
                    <a:pt x="88" y="139"/>
                    <a:pt x="77" y="139"/>
                  </a:cubicBezTo>
                  <a:cubicBezTo>
                    <a:pt x="77" y="139"/>
                    <a:pt x="76" y="139"/>
                    <a:pt x="75" y="139"/>
                  </a:cubicBezTo>
                  <a:cubicBezTo>
                    <a:pt x="67" y="138"/>
                    <a:pt x="68" y="131"/>
                    <a:pt x="68" y="131"/>
                  </a:cubicBezTo>
                  <a:cubicBezTo>
                    <a:pt x="72" y="131"/>
                    <a:pt x="75" y="132"/>
                    <a:pt x="76" y="134"/>
                  </a:cubicBezTo>
                  <a:moveTo>
                    <a:pt x="99" y="134"/>
                  </a:moveTo>
                  <a:cubicBezTo>
                    <a:pt x="100" y="132"/>
                    <a:pt x="103" y="130"/>
                    <a:pt x="108" y="130"/>
                  </a:cubicBezTo>
                  <a:cubicBezTo>
                    <a:pt x="108" y="130"/>
                    <a:pt x="110" y="139"/>
                    <a:pt x="100" y="139"/>
                  </a:cubicBezTo>
                  <a:cubicBezTo>
                    <a:pt x="99" y="139"/>
                    <a:pt x="98" y="139"/>
                    <a:pt x="97" y="139"/>
                  </a:cubicBezTo>
                  <a:cubicBezTo>
                    <a:pt x="89" y="138"/>
                    <a:pt x="91" y="131"/>
                    <a:pt x="91" y="131"/>
                  </a:cubicBezTo>
                  <a:cubicBezTo>
                    <a:pt x="95" y="131"/>
                    <a:pt x="97" y="132"/>
                    <a:pt x="99" y="134"/>
                  </a:cubicBezTo>
                  <a:moveTo>
                    <a:pt x="100" y="124"/>
                  </a:moveTo>
                  <a:cubicBezTo>
                    <a:pt x="99" y="124"/>
                    <a:pt x="99" y="124"/>
                    <a:pt x="98" y="124"/>
                  </a:cubicBezTo>
                  <a:cubicBezTo>
                    <a:pt x="89" y="124"/>
                    <a:pt x="91" y="116"/>
                    <a:pt x="91" y="116"/>
                  </a:cubicBezTo>
                  <a:cubicBezTo>
                    <a:pt x="95" y="117"/>
                    <a:pt x="97" y="118"/>
                    <a:pt x="99" y="119"/>
                  </a:cubicBezTo>
                  <a:cubicBezTo>
                    <a:pt x="99" y="119"/>
                    <a:pt x="100" y="118"/>
                    <a:pt x="101" y="118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4" y="124"/>
                    <a:pt x="102" y="124"/>
                    <a:pt x="100" y="124"/>
                  </a:cubicBezTo>
                  <a:moveTo>
                    <a:pt x="10" y="119"/>
                  </a:moveTo>
                  <a:cubicBezTo>
                    <a:pt x="11" y="118"/>
                    <a:pt x="14" y="116"/>
                    <a:pt x="19" y="116"/>
                  </a:cubicBezTo>
                  <a:cubicBezTo>
                    <a:pt x="19" y="116"/>
                    <a:pt x="21" y="124"/>
                    <a:pt x="11" y="124"/>
                  </a:cubicBezTo>
                  <a:cubicBezTo>
                    <a:pt x="10" y="124"/>
                    <a:pt x="9" y="124"/>
                    <a:pt x="9" y="124"/>
                  </a:cubicBezTo>
                  <a:cubicBezTo>
                    <a:pt x="0" y="124"/>
                    <a:pt x="2" y="116"/>
                    <a:pt x="2" y="116"/>
                  </a:cubicBezTo>
                  <a:cubicBezTo>
                    <a:pt x="6" y="117"/>
                    <a:pt x="8" y="118"/>
                    <a:pt x="10" y="119"/>
                  </a:cubicBezTo>
                  <a:moveTo>
                    <a:pt x="32" y="119"/>
                  </a:moveTo>
                  <a:cubicBezTo>
                    <a:pt x="33" y="118"/>
                    <a:pt x="36" y="116"/>
                    <a:pt x="42" y="116"/>
                  </a:cubicBezTo>
                  <a:cubicBezTo>
                    <a:pt x="42" y="116"/>
                    <a:pt x="43" y="124"/>
                    <a:pt x="33" y="124"/>
                  </a:cubicBezTo>
                  <a:cubicBezTo>
                    <a:pt x="32" y="124"/>
                    <a:pt x="32" y="124"/>
                    <a:pt x="31" y="124"/>
                  </a:cubicBezTo>
                  <a:cubicBezTo>
                    <a:pt x="23" y="124"/>
                    <a:pt x="24" y="116"/>
                    <a:pt x="24" y="116"/>
                  </a:cubicBezTo>
                  <a:cubicBezTo>
                    <a:pt x="28" y="117"/>
                    <a:pt x="30" y="118"/>
                    <a:pt x="32" y="119"/>
                  </a:cubicBezTo>
                  <a:moveTo>
                    <a:pt x="54" y="119"/>
                  </a:moveTo>
                  <a:cubicBezTo>
                    <a:pt x="56" y="118"/>
                    <a:pt x="59" y="116"/>
                    <a:pt x="64" y="116"/>
                  </a:cubicBezTo>
                  <a:cubicBezTo>
                    <a:pt x="64" y="116"/>
                    <a:pt x="65" y="124"/>
                    <a:pt x="55" y="124"/>
                  </a:cubicBezTo>
                  <a:cubicBezTo>
                    <a:pt x="55" y="124"/>
                    <a:pt x="54" y="124"/>
                    <a:pt x="54" y="124"/>
                  </a:cubicBezTo>
                  <a:cubicBezTo>
                    <a:pt x="45" y="124"/>
                    <a:pt x="46" y="116"/>
                    <a:pt x="46" y="116"/>
                  </a:cubicBezTo>
                  <a:cubicBezTo>
                    <a:pt x="50" y="117"/>
                    <a:pt x="53" y="118"/>
                    <a:pt x="54" y="119"/>
                  </a:cubicBezTo>
                  <a:moveTo>
                    <a:pt x="76" y="119"/>
                  </a:moveTo>
                  <a:cubicBezTo>
                    <a:pt x="78" y="118"/>
                    <a:pt x="81" y="116"/>
                    <a:pt x="86" y="116"/>
                  </a:cubicBezTo>
                  <a:cubicBezTo>
                    <a:pt x="86" y="116"/>
                    <a:pt x="88" y="124"/>
                    <a:pt x="77" y="124"/>
                  </a:cubicBezTo>
                  <a:cubicBezTo>
                    <a:pt x="77" y="124"/>
                    <a:pt x="76" y="124"/>
                    <a:pt x="76" y="124"/>
                  </a:cubicBezTo>
                  <a:cubicBezTo>
                    <a:pt x="67" y="124"/>
                    <a:pt x="68" y="116"/>
                    <a:pt x="68" y="116"/>
                  </a:cubicBezTo>
                  <a:cubicBezTo>
                    <a:pt x="72" y="117"/>
                    <a:pt x="75" y="118"/>
                    <a:pt x="76" y="119"/>
                  </a:cubicBezTo>
                  <a:moveTo>
                    <a:pt x="93" y="109"/>
                  </a:moveTo>
                  <a:cubicBezTo>
                    <a:pt x="92" y="108"/>
                    <a:pt x="91" y="107"/>
                    <a:pt x="91" y="106"/>
                  </a:cubicBezTo>
                  <a:cubicBezTo>
                    <a:pt x="93" y="109"/>
                    <a:pt x="93" y="109"/>
                    <a:pt x="93" y="109"/>
                  </a:cubicBezTo>
                  <a:moveTo>
                    <a:pt x="54" y="105"/>
                  </a:moveTo>
                  <a:cubicBezTo>
                    <a:pt x="56" y="103"/>
                    <a:pt x="59" y="102"/>
                    <a:pt x="64" y="101"/>
                  </a:cubicBezTo>
                  <a:cubicBezTo>
                    <a:pt x="64" y="101"/>
                    <a:pt x="65" y="110"/>
                    <a:pt x="55" y="110"/>
                  </a:cubicBezTo>
                  <a:cubicBezTo>
                    <a:pt x="54" y="110"/>
                    <a:pt x="54" y="110"/>
                    <a:pt x="53" y="110"/>
                  </a:cubicBezTo>
                  <a:cubicBezTo>
                    <a:pt x="45" y="109"/>
                    <a:pt x="46" y="102"/>
                    <a:pt x="46" y="102"/>
                  </a:cubicBezTo>
                  <a:cubicBezTo>
                    <a:pt x="50" y="103"/>
                    <a:pt x="53" y="104"/>
                    <a:pt x="54" y="105"/>
                  </a:cubicBezTo>
                  <a:moveTo>
                    <a:pt x="76" y="105"/>
                  </a:moveTo>
                  <a:cubicBezTo>
                    <a:pt x="78" y="103"/>
                    <a:pt x="81" y="102"/>
                    <a:pt x="86" y="101"/>
                  </a:cubicBezTo>
                  <a:cubicBezTo>
                    <a:pt x="86" y="101"/>
                    <a:pt x="88" y="110"/>
                    <a:pt x="77" y="110"/>
                  </a:cubicBezTo>
                  <a:cubicBezTo>
                    <a:pt x="77" y="110"/>
                    <a:pt x="76" y="110"/>
                    <a:pt x="75" y="110"/>
                  </a:cubicBezTo>
                  <a:cubicBezTo>
                    <a:pt x="67" y="109"/>
                    <a:pt x="68" y="102"/>
                    <a:pt x="68" y="102"/>
                  </a:cubicBezTo>
                  <a:cubicBezTo>
                    <a:pt x="72" y="103"/>
                    <a:pt x="75" y="104"/>
                    <a:pt x="76" y="105"/>
                  </a:cubicBezTo>
                  <a:moveTo>
                    <a:pt x="10" y="105"/>
                  </a:moveTo>
                  <a:cubicBezTo>
                    <a:pt x="11" y="103"/>
                    <a:pt x="14" y="102"/>
                    <a:pt x="19" y="101"/>
                  </a:cubicBezTo>
                  <a:cubicBezTo>
                    <a:pt x="19" y="101"/>
                    <a:pt x="21" y="110"/>
                    <a:pt x="11" y="110"/>
                  </a:cubicBezTo>
                  <a:cubicBezTo>
                    <a:pt x="10" y="110"/>
                    <a:pt x="10" y="110"/>
                    <a:pt x="9" y="110"/>
                  </a:cubicBezTo>
                  <a:cubicBezTo>
                    <a:pt x="0" y="110"/>
                    <a:pt x="2" y="102"/>
                    <a:pt x="2" y="102"/>
                  </a:cubicBezTo>
                  <a:cubicBezTo>
                    <a:pt x="6" y="103"/>
                    <a:pt x="8" y="104"/>
                    <a:pt x="10" y="105"/>
                  </a:cubicBezTo>
                  <a:moveTo>
                    <a:pt x="32" y="105"/>
                  </a:moveTo>
                  <a:cubicBezTo>
                    <a:pt x="33" y="103"/>
                    <a:pt x="36" y="102"/>
                    <a:pt x="42" y="101"/>
                  </a:cubicBezTo>
                  <a:cubicBezTo>
                    <a:pt x="42" y="101"/>
                    <a:pt x="43" y="110"/>
                    <a:pt x="33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23" y="110"/>
                    <a:pt x="24" y="102"/>
                    <a:pt x="24" y="102"/>
                  </a:cubicBezTo>
                  <a:cubicBezTo>
                    <a:pt x="28" y="103"/>
                    <a:pt x="30" y="104"/>
                    <a:pt x="32" y="105"/>
                  </a:cubicBezTo>
                  <a:moveTo>
                    <a:pt x="77" y="96"/>
                  </a:moveTo>
                  <a:cubicBezTo>
                    <a:pt x="77" y="96"/>
                    <a:pt x="76" y="96"/>
                    <a:pt x="75" y="96"/>
                  </a:cubicBezTo>
                  <a:cubicBezTo>
                    <a:pt x="67" y="95"/>
                    <a:pt x="68" y="88"/>
                    <a:pt x="68" y="88"/>
                  </a:cubicBezTo>
                  <a:cubicBezTo>
                    <a:pt x="72" y="88"/>
                    <a:pt x="75" y="90"/>
                    <a:pt x="76" y="91"/>
                  </a:cubicBezTo>
                  <a:cubicBezTo>
                    <a:pt x="77" y="90"/>
                    <a:pt x="77" y="90"/>
                    <a:pt x="78" y="90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1" y="95"/>
                    <a:pt x="79" y="96"/>
                    <a:pt x="77" y="96"/>
                  </a:cubicBezTo>
                  <a:moveTo>
                    <a:pt x="10" y="91"/>
                  </a:moveTo>
                  <a:cubicBezTo>
                    <a:pt x="11" y="89"/>
                    <a:pt x="14" y="88"/>
                    <a:pt x="19" y="87"/>
                  </a:cubicBezTo>
                  <a:cubicBezTo>
                    <a:pt x="19" y="87"/>
                    <a:pt x="21" y="96"/>
                    <a:pt x="11" y="96"/>
                  </a:cubicBezTo>
                  <a:cubicBezTo>
                    <a:pt x="10" y="96"/>
                    <a:pt x="9" y="96"/>
                    <a:pt x="9" y="96"/>
                  </a:cubicBezTo>
                  <a:cubicBezTo>
                    <a:pt x="0" y="95"/>
                    <a:pt x="2" y="88"/>
                    <a:pt x="2" y="88"/>
                  </a:cubicBezTo>
                  <a:cubicBezTo>
                    <a:pt x="6" y="88"/>
                    <a:pt x="8" y="90"/>
                    <a:pt x="10" y="91"/>
                  </a:cubicBezTo>
                  <a:moveTo>
                    <a:pt x="32" y="91"/>
                  </a:moveTo>
                  <a:cubicBezTo>
                    <a:pt x="33" y="89"/>
                    <a:pt x="36" y="88"/>
                    <a:pt x="42" y="87"/>
                  </a:cubicBezTo>
                  <a:cubicBezTo>
                    <a:pt x="42" y="87"/>
                    <a:pt x="43" y="96"/>
                    <a:pt x="33" y="96"/>
                  </a:cubicBezTo>
                  <a:cubicBezTo>
                    <a:pt x="32" y="96"/>
                    <a:pt x="32" y="96"/>
                    <a:pt x="31" y="96"/>
                  </a:cubicBezTo>
                  <a:cubicBezTo>
                    <a:pt x="23" y="95"/>
                    <a:pt x="24" y="88"/>
                    <a:pt x="24" y="88"/>
                  </a:cubicBezTo>
                  <a:cubicBezTo>
                    <a:pt x="28" y="88"/>
                    <a:pt x="30" y="90"/>
                    <a:pt x="32" y="91"/>
                  </a:cubicBezTo>
                  <a:moveTo>
                    <a:pt x="54" y="91"/>
                  </a:moveTo>
                  <a:cubicBezTo>
                    <a:pt x="56" y="89"/>
                    <a:pt x="59" y="88"/>
                    <a:pt x="64" y="87"/>
                  </a:cubicBezTo>
                  <a:cubicBezTo>
                    <a:pt x="64" y="87"/>
                    <a:pt x="65" y="96"/>
                    <a:pt x="55" y="96"/>
                  </a:cubicBezTo>
                  <a:cubicBezTo>
                    <a:pt x="54" y="96"/>
                    <a:pt x="54" y="96"/>
                    <a:pt x="53" y="96"/>
                  </a:cubicBezTo>
                  <a:cubicBezTo>
                    <a:pt x="45" y="95"/>
                    <a:pt x="46" y="88"/>
                    <a:pt x="46" y="88"/>
                  </a:cubicBezTo>
                  <a:cubicBezTo>
                    <a:pt x="50" y="88"/>
                    <a:pt x="53" y="90"/>
                    <a:pt x="54" y="91"/>
                  </a:cubicBezTo>
                  <a:moveTo>
                    <a:pt x="54" y="77"/>
                  </a:moveTo>
                  <a:cubicBezTo>
                    <a:pt x="56" y="75"/>
                    <a:pt x="58" y="73"/>
                    <a:pt x="64" y="73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5"/>
                    <a:pt x="64" y="82"/>
                    <a:pt x="55" y="82"/>
                  </a:cubicBezTo>
                  <a:cubicBezTo>
                    <a:pt x="55" y="82"/>
                    <a:pt x="54" y="81"/>
                    <a:pt x="54" y="81"/>
                  </a:cubicBezTo>
                  <a:cubicBezTo>
                    <a:pt x="45" y="81"/>
                    <a:pt x="46" y="74"/>
                    <a:pt x="46" y="74"/>
                  </a:cubicBezTo>
                  <a:cubicBezTo>
                    <a:pt x="50" y="74"/>
                    <a:pt x="53" y="75"/>
                    <a:pt x="54" y="77"/>
                  </a:cubicBezTo>
                  <a:moveTo>
                    <a:pt x="10" y="77"/>
                  </a:moveTo>
                  <a:cubicBezTo>
                    <a:pt x="11" y="75"/>
                    <a:pt x="14" y="73"/>
                    <a:pt x="19" y="73"/>
                  </a:cubicBezTo>
                  <a:cubicBezTo>
                    <a:pt x="19" y="73"/>
                    <a:pt x="21" y="82"/>
                    <a:pt x="11" y="82"/>
                  </a:cubicBezTo>
                  <a:cubicBezTo>
                    <a:pt x="10" y="82"/>
                    <a:pt x="9" y="82"/>
                    <a:pt x="9" y="81"/>
                  </a:cubicBezTo>
                  <a:cubicBezTo>
                    <a:pt x="0" y="81"/>
                    <a:pt x="2" y="74"/>
                    <a:pt x="2" y="74"/>
                  </a:cubicBezTo>
                  <a:cubicBezTo>
                    <a:pt x="6" y="74"/>
                    <a:pt x="8" y="75"/>
                    <a:pt x="10" y="77"/>
                  </a:cubicBezTo>
                  <a:moveTo>
                    <a:pt x="32" y="77"/>
                  </a:moveTo>
                  <a:cubicBezTo>
                    <a:pt x="33" y="75"/>
                    <a:pt x="36" y="73"/>
                    <a:pt x="42" y="73"/>
                  </a:cubicBezTo>
                  <a:cubicBezTo>
                    <a:pt x="42" y="73"/>
                    <a:pt x="43" y="82"/>
                    <a:pt x="33" y="82"/>
                  </a:cubicBezTo>
                  <a:cubicBezTo>
                    <a:pt x="32" y="82"/>
                    <a:pt x="32" y="82"/>
                    <a:pt x="31" y="81"/>
                  </a:cubicBezTo>
                  <a:cubicBezTo>
                    <a:pt x="23" y="81"/>
                    <a:pt x="24" y="74"/>
                    <a:pt x="24" y="74"/>
                  </a:cubicBezTo>
                  <a:cubicBezTo>
                    <a:pt x="28" y="74"/>
                    <a:pt x="30" y="75"/>
                    <a:pt x="32" y="77"/>
                  </a:cubicBezTo>
                  <a:moveTo>
                    <a:pt x="55" y="67"/>
                  </a:moveTo>
                  <a:cubicBezTo>
                    <a:pt x="55" y="67"/>
                    <a:pt x="54" y="67"/>
                    <a:pt x="53" y="67"/>
                  </a:cubicBezTo>
                  <a:cubicBezTo>
                    <a:pt x="45" y="67"/>
                    <a:pt x="46" y="59"/>
                    <a:pt x="46" y="59"/>
                  </a:cubicBezTo>
                  <a:cubicBezTo>
                    <a:pt x="50" y="60"/>
                    <a:pt x="53" y="61"/>
                    <a:pt x="54" y="62"/>
                  </a:cubicBezTo>
                  <a:cubicBezTo>
                    <a:pt x="54" y="62"/>
                    <a:pt x="54" y="62"/>
                    <a:pt x="55" y="62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8" y="67"/>
                    <a:pt x="56" y="67"/>
                    <a:pt x="55" y="67"/>
                  </a:cubicBezTo>
                  <a:moveTo>
                    <a:pt x="43" y="47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2" y="62"/>
                    <a:pt x="32" y="62"/>
                  </a:cubicBezTo>
                  <a:cubicBezTo>
                    <a:pt x="33" y="61"/>
                    <a:pt x="36" y="59"/>
                    <a:pt x="42" y="58"/>
                  </a:cubicBezTo>
                  <a:cubicBezTo>
                    <a:pt x="42" y="58"/>
                    <a:pt x="43" y="67"/>
                    <a:pt x="33" y="67"/>
                  </a:cubicBezTo>
                  <a:cubicBezTo>
                    <a:pt x="32" y="67"/>
                    <a:pt x="32" y="67"/>
                    <a:pt x="31" y="67"/>
                  </a:cubicBezTo>
                  <a:cubicBezTo>
                    <a:pt x="23" y="67"/>
                    <a:pt x="24" y="59"/>
                    <a:pt x="24" y="59"/>
                  </a:cubicBezTo>
                  <a:cubicBezTo>
                    <a:pt x="25" y="60"/>
                    <a:pt x="26" y="60"/>
                    <a:pt x="27" y="6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1"/>
                    <a:pt x="15" y="53"/>
                    <a:pt x="11" y="53"/>
                  </a:cubicBezTo>
                  <a:cubicBezTo>
                    <a:pt x="10" y="53"/>
                    <a:pt x="10" y="53"/>
                    <a:pt x="9" y="53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7" y="60"/>
                    <a:pt x="8" y="61"/>
                    <a:pt x="10" y="62"/>
                  </a:cubicBezTo>
                  <a:cubicBezTo>
                    <a:pt x="11" y="61"/>
                    <a:pt x="14" y="59"/>
                    <a:pt x="19" y="58"/>
                  </a:cubicBezTo>
                  <a:cubicBezTo>
                    <a:pt x="19" y="58"/>
                    <a:pt x="21" y="67"/>
                    <a:pt x="11" y="67"/>
                  </a:cubicBezTo>
                  <a:cubicBezTo>
                    <a:pt x="10" y="67"/>
                    <a:pt x="9" y="67"/>
                    <a:pt x="9" y="67"/>
                  </a:cubicBezTo>
                  <a:cubicBezTo>
                    <a:pt x="4" y="67"/>
                    <a:pt x="2" y="64"/>
                    <a:pt x="2" y="62"/>
                  </a:cubicBezTo>
                  <a:cubicBezTo>
                    <a:pt x="1" y="62"/>
                    <a:pt x="1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3" y="154"/>
                    <a:pt x="43" y="154"/>
                    <a:pt x="43" y="154"/>
                  </a:cubicBezTo>
                  <a:cubicBezTo>
                    <a:pt x="115" y="154"/>
                    <a:pt x="115" y="154"/>
                    <a:pt x="115" y="154"/>
                  </a:cubicBezTo>
                  <a:cubicBezTo>
                    <a:pt x="117" y="154"/>
                    <a:pt x="119" y="153"/>
                    <a:pt x="121" y="153"/>
                  </a:cubicBezTo>
                  <a:cubicBezTo>
                    <a:pt x="121" y="153"/>
                    <a:pt x="120" y="153"/>
                    <a:pt x="120" y="153"/>
                  </a:cubicBezTo>
                  <a:cubicBezTo>
                    <a:pt x="111" y="153"/>
                    <a:pt x="113" y="145"/>
                    <a:pt x="113" y="145"/>
                  </a:cubicBezTo>
                  <a:cubicBezTo>
                    <a:pt x="117" y="146"/>
                    <a:pt x="119" y="147"/>
                    <a:pt x="121" y="148"/>
                  </a:cubicBezTo>
                  <a:cubicBezTo>
                    <a:pt x="122" y="147"/>
                    <a:pt x="122" y="146"/>
                    <a:pt x="124" y="146"/>
                  </a:cubicBezTo>
                  <a:cubicBezTo>
                    <a:pt x="124" y="147"/>
                    <a:pt x="125" y="148"/>
                    <a:pt x="125" y="149"/>
                  </a:cubicBezTo>
                  <a:cubicBezTo>
                    <a:pt x="125" y="147"/>
                    <a:pt x="124" y="146"/>
                    <a:pt x="123" y="144"/>
                  </a:cubicBezTo>
                  <a:cubicBezTo>
                    <a:pt x="43" y="47"/>
                    <a:pt x="43" y="47"/>
                    <a:pt x="43" y="4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5A6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6" name="Freeform 424"/>
            <p:cNvSpPr>
              <a:spLocks/>
            </p:cNvSpPr>
            <p:nvPr userDrawn="1"/>
          </p:nvSpPr>
          <p:spPr bwMode="auto">
            <a:xfrm>
              <a:off x="3379788" y="6176963"/>
              <a:ext cx="33338" cy="25400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7" name="Freeform 425"/>
            <p:cNvSpPr>
              <a:spLocks/>
            </p:cNvSpPr>
            <p:nvPr userDrawn="1"/>
          </p:nvSpPr>
          <p:spPr bwMode="auto">
            <a:xfrm>
              <a:off x="3389313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8" name="Freeform 426"/>
            <p:cNvSpPr>
              <a:spLocks noEditPoints="1"/>
            </p:cNvSpPr>
            <p:nvPr userDrawn="1"/>
          </p:nvSpPr>
          <p:spPr bwMode="auto">
            <a:xfrm>
              <a:off x="3406775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9" name="Freeform 427"/>
            <p:cNvSpPr>
              <a:spLocks/>
            </p:cNvSpPr>
            <p:nvPr userDrawn="1"/>
          </p:nvSpPr>
          <p:spPr bwMode="auto">
            <a:xfrm>
              <a:off x="3413125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0" name="Freeform 428"/>
            <p:cNvSpPr>
              <a:spLocks/>
            </p:cNvSpPr>
            <p:nvPr userDrawn="1"/>
          </p:nvSpPr>
          <p:spPr bwMode="auto">
            <a:xfrm>
              <a:off x="3455988" y="6176963"/>
              <a:ext cx="30163" cy="25400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1" name="Freeform 429"/>
            <p:cNvSpPr>
              <a:spLocks/>
            </p:cNvSpPr>
            <p:nvPr userDrawn="1"/>
          </p:nvSpPr>
          <p:spPr bwMode="auto">
            <a:xfrm>
              <a:off x="3462338" y="61833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2" name="Freeform 430"/>
            <p:cNvSpPr>
              <a:spLocks noEditPoints="1"/>
            </p:cNvSpPr>
            <p:nvPr userDrawn="1"/>
          </p:nvSpPr>
          <p:spPr bwMode="auto">
            <a:xfrm>
              <a:off x="3479800" y="61722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3" name="Freeform 431"/>
            <p:cNvSpPr>
              <a:spLocks/>
            </p:cNvSpPr>
            <p:nvPr userDrawn="1"/>
          </p:nvSpPr>
          <p:spPr bwMode="auto">
            <a:xfrm>
              <a:off x="3486150" y="6180138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4" name="Freeform 432"/>
            <p:cNvSpPr>
              <a:spLocks/>
            </p:cNvSpPr>
            <p:nvPr userDrawn="1"/>
          </p:nvSpPr>
          <p:spPr bwMode="auto">
            <a:xfrm>
              <a:off x="3379788" y="61293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7 h 8"/>
                <a:gd name="T6" fmla="*/ 8 w 10"/>
                <a:gd name="T7" fmla="*/ 5 h 8"/>
                <a:gd name="T8" fmla="*/ 3 w 10"/>
                <a:gd name="T9" fmla="*/ 1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9" y="8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5" name="Freeform 433"/>
            <p:cNvSpPr>
              <a:spLocks/>
            </p:cNvSpPr>
            <p:nvPr userDrawn="1"/>
          </p:nvSpPr>
          <p:spPr bwMode="auto">
            <a:xfrm>
              <a:off x="3389313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6" name="Freeform 434"/>
            <p:cNvSpPr>
              <a:spLocks noEditPoints="1"/>
            </p:cNvSpPr>
            <p:nvPr userDrawn="1"/>
          </p:nvSpPr>
          <p:spPr bwMode="auto">
            <a:xfrm>
              <a:off x="3406775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7" name="Freeform 435"/>
            <p:cNvSpPr>
              <a:spLocks/>
            </p:cNvSpPr>
            <p:nvPr userDrawn="1"/>
          </p:nvSpPr>
          <p:spPr bwMode="auto">
            <a:xfrm>
              <a:off x="3413125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8" name="Freeform 436"/>
            <p:cNvSpPr>
              <a:spLocks/>
            </p:cNvSpPr>
            <p:nvPr userDrawn="1"/>
          </p:nvSpPr>
          <p:spPr bwMode="auto">
            <a:xfrm>
              <a:off x="3455988" y="61293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7 h 8"/>
                <a:gd name="T6" fmla="*/ 7 w 9"/>
                <a:gd name="T7" fmla="*/ 5 h 8"/>
                <a:gd name="T8" fmla="*/ 2 w 9"/>
                <a:gd name="T9" fmla="*/ 1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9" name="Freeform 437"/>
            <p:cNvSpPr>
              <a:spLocks/>
            </p:cNvSpPr>
            <p:nvPr userDrawn="1"/>
          </p:nvSpPr>
          <p:spPr bwMode="auto">
            <a:xfrm>
              <a:off x="3462338" y="6132513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0" name="Freeform 438"/>
            <p:cNvSpPr>
              <a:spLocks noEditPoints="1"/>
            </p:cNvSpPr>
            <p:nvPr userDrawn="1"/>
          </p:nvSpPr>
          <p:spPr bwMode="auto">
            <a:xfrm>
              <a:off x="3479800" y="6126163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2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2"/>
                  </a:cubicBezTo>
                  <a:cubicBezTo>
                    <a:pt x="10" y="2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1" name="Freeform 439"/>
            <p:cNvSpPr>
              <a:spLocks/>
            </p:cNvSpPr>
            <p:nvPr userDrawn="1"/>
          </p:nvSpPr>
          <p:spPr bwMode="auto">
            <a:xfrm>
              <a:off x="3486150" y="6132513"/>
              <a:ext cx="26988" cy="17463"/>
            </a:xfrm>
            <a:custGeom>
              <a:avLst/>
              <a:gdLst>
                <a:gd name="T0" fmla="*/ 8 w 8"/>
                <a:gd name="T1" fmla="*/ 0 h 5"/>
                <a:gd name="T2" fmla="*/ 0 w 8"/>
                <a:gd name="T3" fmla="*/ 5 h 5"/>
                <a:gd name="T4" fmla="*/ 8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1" y="1"/>
                    <a:pt x="0" y="5"/>
                    <a:pt x="0" y="5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2" name="Freeform 440"/>
            <p:cNvSpPr>
              <a:spLocks/>
            </p:cNvSpPr>
            <p:nvPr userDrawn="1"/>
          </p:nvSpPr>
          <p:spPr bwMode="auto">
            <a:xfrm>
              <a:off x="3379788" y="6078538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6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4"/>
                    <a:pt x="3" y="2"/>
                    <a:pt x="3" y="2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3" name="Freeform 441"/>
            <p:cNvSpPr>
              <a:spLocks/>
            </p:cNvSpPr>
            <p:nvPr userDrawn="1"/>
          </p:nvSpPr>
          <p:spPr bwMode="auto">
            <a:xfrm>
              <a:off x="3389313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4" name="Freeform 442"/>
            <p:cNvSpPr>
              <a:spLocks noEditPoints="1"/>
            </p:cNvSpPr>
            <p:nvPr userDrawn="1"/>
          </p:nvSpPr>
          <p:spPr bwMode="auto">
            <a:xfrm>
              <a:off x="3406775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1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1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3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3" y="8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5" name="Freeform 443"/>
            <p:cNvSpPr>
              <a:spLocks/>
            </p:cNvSpPr>
            <p:nvPr userDrawn="1"/>
          </p:nvSpPr>
          <p:spPr bwMode="auto">
            <a:xfrm>
              <a:off x="3413125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6" name="Freeform 444"/>
            <p:cNvSpPr>
              <a:spLocks/>
            </p:cNvSpPr>
            <p:nvPr userDrawn="1"/>
          </p:nvSpPr>
          <p:spPr bwMode="auto">
            <a:xfrm>
              <a:off x="3455988" y="6078538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7" name="Freeform 445"/>
            <p:cNvSpPr>
              <a:spLocks/>
            </p:cNvSpPr>
            <p:nvPr userDrawn="1"/>
          </p:nvSpPr>
          <p:spPr bwMode="auto">
            <a:xfrm>
              <a:off x="3462338" y="6084888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8" name="Freeform 446"/>
            <p:cNvSpPr>
              <a:spLocks noEditPoints="1"/>
            </p:cNvSpPr>
            <p:nvPr userDrawn="1"/>
          </p:nvSpPr>
          <p:spPr bwMode="auto">
            <a:xfrm>
              <a:off x="3479800" y="6078538"/>
              <a:ext cx="42863" cy="26988"/>
            </a:xfrm>
            <a:custGeom>
              <a:avLst/>
              <a:gdLst>
                <a:gd name="T0" fmla="*/ 2 w 13"/>
                <a:gd name="T1" fmla="*/ 7 h 8"/>
                <a:gd name="T2" fmla="*/ 10 w 13"/>
                <a:gd name="T3" fmla="*/ 1 h 8"/>
                <a:gd name="T4" fmla="*/ 2 w 13"/>
                <a:gd name="T5" fmla="*/ 7 h 8"/>
                <a:gd name="T6" fmla="*/ 12 w 13"/>
                <a:gd name="T7" fmla="*/ 0 h 8"/>
                <a:gd name="T8" fmla="*/ 2 w 13"/>
                <a:gd name="T9" fmla="*/ 3 h 8"/>
                <a:gd name="T10" fmla="*/ 0 w 13"/>
                <a:gd name="T11" fmla="*/ 6 h 8"/>
                <a:gd name="T12" fmla="*/ 0 w 13"/>
                <a:gd name="T13" fmla="*/ 6 h 8"/>
                <a:gd name="T14" fmla="*/ 0 w 13"/>
                <a:gd name="T15" fmla="*/ 8 h 8"/>
                <a:gd name="T16" fmla="*/ 1 w 13"/>
                <a:gd name="T17" fmla="*/ 8 h 8"/>
                <a:gd name="T18" fmla="*/ 3 w 13"/>
                <a:gd name="T19" fmla="*/ 8 h 8"/>
                <a:gd name="T20" fmla="*/ 12 w 13"/>
                <a:gd name="T2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8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3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3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3" y="8"/>
                  </a:cubicBezTo>
                  <a:cubicBezTo>
                    <a:pt x="13" y="8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9" name="Freeform 447"/>
            <p:cNvSpPr>
              <a:spLocks/>
            </p:cNvSpPr>
            <p:nvPr userDrawn="1"/>
          </p:nvSpPr>
          <p:spPr bwMode="auto">
            <a:xfrm>
              <a:off x="3486150" y="6081713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0" name="Freeform 448"/>
            <p:cNvSpPr>
              <a:spLocks/>
            </p:cNvSpPr>
            <p:nvPr userDrawn="1"/>
          </p:nvSpPr>
          <p:spPr bwMode="auto">
            <a:xfrm>
              <a:off x="3379788" y="6030913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8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3"/>
                    <a:pt x="8" y="4"/>
                    <a:pt x="8" y="5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8" y="2"/>
                    <a:pt x="6" y="1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1" name="Freeform 449"/>
            <p:cNvSpPr>
              <a:spLocks/>
            </p:cNvSpPr>
            <p:nvPr userDrawn="1"/>
          </p:nvSpPr>
          <p:spPr bwMode="auto">
            <a:xfrm>
              <a:off x="3389313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2" name="Freeform 450"/>
            <p:cNvSpPr>
              <a:spLocks noEditPoints="1"/>
            </p:cNvSpPr>
            <p:nvPr userDrawn="1"/>
          </p:nvSpPr>
          <p:spPr bwMode="auto">
            <a:xfrm>
              <a:off x="3406775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3" name="Freeform 451"/>
            <p:cNvSpPr>
              <a:spLocks/>
            </p:cNvSpPr>
            <p:nvPr userDrawn="1"/>
          </p:nvSpPr>
          <p:spPr bwMode="auto">
            <a:xfrm>
              <a:off x="3413125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4" name="Freeform 452"/>
            <p:cNvSpPr>
              <a:spLocks/>
            </p:cNvSpPr>
            <p:nvPr userDrawn="1"/>
          </p:nvSpPr>
          <p:spPr bwMode="auto">
            <a:xfrm>
              <a:off x="3455988" y="6030913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3"/>
                    <a:pt x="7" y="4"/>
                    <a:pt x="7" y="5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7" y="2"/>
                    <a:pt x="5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5" name="Freeform 453"/>
            <p:cNvSpPr>
              <a:spLocks/>
            </p:cNvSpPr>
            <p:nvPr userDrawn="1"/>
          </p:nvSpPr>
          <p:spPr bwMode="auto">
            <a:xfrm>
              <a:off x="3462338" y="6038850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6" name="Freeform 454"/>
            <p:cNvSpPr>
              <a:spLocks noEditPoints="1"/>
            </p:cNvSpPr>
            <p:nvPr userDrawn="1"/>
          </p:nvSpPr>
          <p:spPr bwMode="auto">
            <a:xfrm>
              <a:off x="3479800" y="6027738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7" name="Freeform 455"/>
            <p:cNvSpPr>
              <a:spLocks/>
            </p:cNvSpPr>
            <p:nvPr userDrawn="1"/>
          </p:nvSpPr>
          <p:spPr bwMode="auto">
            <a:xfrm>
              <a:off x="3486150" y="6035675"/>
              <a:ext cx="26988" cy="19050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8" name="Freeform 456"/>
            <p:cNvSpPr>
              <a:spLocks/>
            </p:cNvSpPr>
            <p:nvPr userDrawn="1"/>
          </p:nvSpPr>
          <p:spPr bwMode="auto">
            <a:xfrm>
              <a:off x="3379788" y="5984875"/>
              <a:ext cx="33338" cy="26988"/>
            </a:xfrm>
            <a:custGeom>
              <a:avLst/>
              <a:gdLst>
                <a:gd name="T0" fmla="*/ 2 w 10"/>
                <a:gd name="T1" fmla="*/ 0 h 8"/>
                <a:gd name="T2" fmla="*/ 9 w 10"/>
                <a:gd name="T3" fmla="*/ 8 h 8"/>
                <a:gd name="T4" fmla="*/ 8 w 10"/>
                <a:gd name="T5" fmla="*/ 8 h 8"/>
                <a:gd name="T6" fmla="*/ 8 w 10"/>
                <a:gd name="T7" fmla="*/ 6 h 8"/>
                <a:gd name="T8" fmla="*/ 3 w 10"/>
                <a:gd name="T9" fmla="*/ 2 h 8"/>
                <a:gd name="T10" fmla="*/ 8 w 10"/>
                <a:gd name="T11" fmla="*/ 5 h 8"/>
                <a:gd name="T12" fmla="*/ 10 w 10"/>
                <a:gd name="T13" fmla="*/ 3 h 8"/>
                <a:gd name="T14" fmla="*/ 2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2" y="0"/>
                  </a:moveTo>
                  <a:cubicBezTo>
                    <a:pt x="2" y="0"/>
                    <a:pt x="0" y="7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6"/>
                  </a:cubicBezTo>
                  <a:cubicBezTo>
                    <a:pt x="6" y="3"/>
                    <a:pt x="3" y="2"/>
                    <a:pt x="3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4"/>
                    <a:pt x="10" y="3"/>
                  </a:cubicBezTo>
                  <a:cubicBezTo>
                    <a:pt x="8" y="2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9" name="Freeform 457"/>
            <p:cNvSpPr>
              <a:spLocks/>
            </p:cNvSpPr>
            <p:nvPr userDrawn="1"/>
          </p:nvSpPr>
          <p:spPr bwMode="auto">
            <a:xfrm>
              <a:off x="3389313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0" name="Freeform 458"/>
            <p:cNvSpPr>
              <a:spLocks noEditPoints="1"/>
            </p:cNvSpPr>
            <p:nvPr userDrawn="1"/>
          </p:nvSpPr>
          <p:spPr bwMode="auto">
            <a:xfrm>
              <a:off x="3406775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1" name="Freeform 459"/>
            <p:cNvSpPr>
              <a:spLocks/>
            </p:cNvSpPr>
            <p:nvPr userDrawn="1"/>
          </p:nvSpPr>
          <p:spPr bwMode="auto">
            <a:xfrm>
              <a:off x="3413125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2" name="Freeform 460"/>
            <p:cNvSpPr>
              <a:spLocks/>
            </p:cNvSpPr>
            <p:nvPr userDrawn="1"/>
          </p:nvSpPr>
          <p:spPr bwMode="auto">
            <a:xfrm>
              <a:off x="3455988" y="5984875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5 h 8"/>
                <a:gd name="T12" fmla="*/ 9 w 9"/>
                <a:gd name="T13" fmla="*/ 3 h 8"/>
                <a:gd name="T14" fmla="*/ 1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7"/>
                    <a:pt x="8" y="8"/>
                  </a:cubicBezTo>
                  <a:cubicBezTo>
                    <a:pt x="8" y="8"/>
                    <a:pt x="7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3"/>
                    <a:pt x="2" y="2"/>
                    <a:pt x="2" y="2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4"/>
                    <a:pt x="9" y="3"/>
                  </a:cubicBezTo>
                  <a:cubicBezTo>
                    <a:pt x="7" y="2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3" name="Freeform 461"/>
            <p:cNvSpPr>
              <a:spLocks/>
            </p:cNvSpPr>
            <p:nvPr userDrawn="1"/>
          </p:nvSpPr>
          <p:spPr bwMode="auto">
            <a:xfrm>
              <a:off x="3462338" y="5991225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1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4" name="Freeform 462"/>
            <p:cNvSpPr>
              <a:spLocks noEditPoints="1"/>
            </p:cNvSpPr>
            <p:nvPr userDrawn="1"/>
          </p:nvSpPr>
          <p:spPr bwMode="auto">
            <a:xfrm>
              <a:off x="3479800" y="5981700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2"/>
                    <a:pt x="2" y="4"/>
                  </a:cubicBezTo>
                  <a:cubicBezTo>
                    <a:pt x="1" y="5"/>
                    <a:pt x="1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5" name="Freeform 463"/>
            <p:cNvSpPr>
              <a:spLocks/>
            </p:cNvSpPr>
            <p:nvPr userDrawn="1"/>
          </p:nvSpPr>
          <p:spPr bwMode="auto">
            <a:xfrm>
              <a:off x="3486150" y="59880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6" name="Freeform 464"/>
            <p:cNvSpPr>
              <a:spLocks/>
            </p:cNvSpPr>
            <p:nvPr userDrawn="1"/>
          </p:nvSpPr>
          <p:spPr bwMode="auto">
            <a:xfrm>
              <a:off x="3379788" y="5937250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9 w 10"/>
                <a:gd name="T3" fmla="*/ 7 h 7"/>
                <a:gd name="T4" fmla="*/ 8 w 10"/>
                <a:gd name="T5" fmla="*/ 7 h 7"/>
                <a:gd name="T6" fmla="*/ 8 w 10"/>
                <a:gd name="T7" fmla="*/ 5 h 7"/>
                <a:gd name="T8" fmla="*/ 3 w 10"/>
                <a:gd name="T9" fmla="*/ 1 h 7"/>
                <a:gd name="T10" fmla="*/ 8 w 10"/>
                <a:gd name="T11" fmla="*/ 5 h 7"/>
                <a:gd name="T12" fmla="*/ 10 w 10"/>
                <a:gd name="T13" fmla="*/ 3 h 7"/>
                <a:gd name="T14" fmla="*/ 2 w 10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0" y="7"/>
                    <a:pt x="9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8" y="7"/>
                    <a:pt x="8" y="7"/>
                    <a:pt x="8" y="5"/>
                  </a:cubicBezTo>
                  <a:cubicBezTo>
                    <a:pt x="6" y="3"/>
                    <a:pt x="3" y="1"/>
                    <a:pt x="3" y="1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8" y="1"/>
                    <a:pt x="6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7" name="Freeform 465"/>
            <p:cNvSpPr>
              <a:spLocks/>
            </p:cNvSpPr>
            <p:nvPr userDrawn="1"/>
          </p:nvSpPr>
          <p:spPr bwMode="auto">
            <a:xfrm>
              <a:off x="3389313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8" name="Freeform 466"/>
            <p:cNvSpPr>
              <a:spLocks noEditPoints="1"/>
            </p:cNvSpPr>
            <p:nvPr userDrawn="1"/>
          </p:nvSpPr>
          <p:spPr bwMode="auto">
            <a:xfrm>
              <a:off x="3406775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4" y="4"/>
                    <a:pt x="2" y="7"/>
                  </a:cubicBezTo>
                  <a:moveTo>
                    <a:pt x="11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89" name="Freeform 467"/>
            <p:cNvSpPr>
              <a:spLocks/>
            </p:cNvSpPr>
            <p:nvPr userDrawn="1"/>
          </p:nvSpPr>
          <p:spPr bwMode="auto">
            <a:xfrm>
              <a:off x="3413125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2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0" name="Freeform 468"/>
            <p:cNvSpPr>
              <a:spLocks/>
            </p:cNvSpPr>
            <p:nvPr userDrawn="1"/>
          </p:nvSpPr>
          <p:spPr bwMode="auto">
            <a:xfrm>
              <a:off x="3455988" y="5937250"/>
              <a:ext cx="30163" cy="23813"/>
            </a:xfrm>
            <a:custGeom>
              <a:avLst/>
              <a:gdLst>
                <a:gd name="T0" fmla="*/ 1 w 9"/>
                <a:gd name="T1" fmla="*/ 0 h 7"/>
                <a:gd name="T2" fmla="*/ 8 w 9"/>
                <a:gd name="T3" fmla="*/ 7 h 7"/>
                <a:gd name="T4" fmla="*/ 7 w 9"/>
                <a:gd name="T5" fmla="*/ 7 h 7"/>
                <a:gd name="T6" fmla="*/ 7 w 9"/>
                <a:gd name="T7" fmla="*/ 5 h 7"/>
                <a:gd name="T8" fmla="*/ 2 w 9"/>
                <a:gd name="T9" fmla="*/ 1 h 7"/>
                <a:gd name="T10" fmla="*/ 7 w 9"/>
                <a:gd name="T11" fmla="*/ 5 h 7"/>
                <a:gd name="T12" fmla="*/ 9 w 9"/>
                <a:gd name="T13" fmla="*/ 3 h 7"/>
                <a:gd name="T14" fmla="*/ 1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1" y="0"/>
                  </a:moveTo>
                  <a:cubicBezTo>
                    <a:pt x="1" y="0"/>
                    <a:pt x="0" y="7"/>
                    <a:pt x="8" y="7"/>
                  </a:cubicBezTo>
                  <a:cubicBezTo>
                    <a:pt x="8" y="7"/>
                    <a:pt x="8" y="7"/>
                    <a:pt x="7" y="7"/>
                  </a:cubicBezTo>
                  <a:cubicBezTo>
                    <a:pt x="7" y="7"/>
                    <a:pt x="7" y="7"/>
                    <a:pt x="7" y="5"/>
                  </a:cubicBezTo>
                  <a:cubicBezTo>
                    <a:pt x="5" y="3"/>
                    <a:pt x="2" y="1"/>
                    <a:pt x="2" y="1"/>
                  </a:cubicBezTo>
                  <a:cubicBezTo>
                    <a:pt x="5" y="2"/>
                    <a:pt x="7" y="4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7" y="1"/>
                    <a:pt x="5" y="0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1" name="Freeform 469"/>
            <p:cNvSpPr>
              <a:spLocks/>
            </p:cNvSpPr>
            <p:nvPr userDrawn="1"/>
          </p:nvSpPr>
          <p:spPr bwMode="auto">
            <a:xfrm>
              <a:off x="3462338" y="5940425"/>
              <a:ext cx="17463" cy="14288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2" name="Freeform 470"/>
            <p:cNvSpPr>
              <a:spLocks noEditPoints="1"/>
            </p:cNvSpPr>
            <p:nvPr userDrawn="1"/>
          </p:nvSpPr>
          <p:spPr bwMode="auto">
            <a:xfrm>
              <a:off x="3479800" y="5934075"/>
              <a:ext cx="42863" cy="30163"/>
            </a:xfrm>
            <a:custGeom>
              <a:avLst/>
              <a:gdLst>
                <a:gd name="T0" fmla="*/ 2 w 13"/>
                <a:gd name="T1" fmla="*/ 7 h 9"/>
                <a:gd name="T2" fmla="*/ 10 w 13"/>
                <a:gd name="T3" fmla="*/ 1 h 9"/>
                <a:gd name="T4" fmla="*/ 2 w 13"/>
                <a:gd name="T5" fmla="*/ 7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6 h 9"/>
                <a:gd name="T12" fmla="*/ 0 w 13"/>
                <a:gd name="T13" fmla="*/ 6 h 9"/>
                <a:gd name="T14" fmla="*/ 0 w 13"/>
                <a:gd name="T15" fmla="*/ 8 h 9"/>
                <a:gd name="T16" fmla="*/ 1 w 13"/>
                <a:gd name="T17" fmla="*/ 8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7"/>
                  </a:moveTo>
                  <a:cubicBezTo>
                    <a:pt x="2" y="7"/>
                    <a:pt x="3" y="3"/>
                    <a:pt x="10" y="1"/>
                  </a:cubicBezTo>
                  <a:cubicBezTo>
                    <a:pt x="10" y="1"/>
                    <a:pt x="5" y="4"/>
                    <a:pt x="2" y="7"/>
                  </a:cubicBezTo>
                  <a:moveTo>
                    <a:pt x="12" y="0"/>
                  </a:moveTo>
                  <a:cubicBezTo>
                    <a:pt x="6" y="0"/>
                    <a:pt x="3" y="2"/>
                    <a:pt x="2" y="4"/>
                  </a:cubicBezTo>
                  <a:cubicBezTo>
                    <a:pt x="1" y="4"/>
                    <a:pt x="1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3" name="Freeform 471"/>
            <p:cNvSpPr>
              <a:spLocks/>
            </p:cNvSpPr>
            <p:nvPr userDrawn="1"/>
          </p:nvSpPr>
          <p:spPr bwMode="auto">
            <a:xfrm>
              <a:off x="3486150" y="5937250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2"/>
                    <a:pt x="0" y="6"/>
                    <a:pt x="0" y="6"/>
                  </a:cubicBezTo>
                  <a:cubicBezTo>
                    <a:pt x="3" y="3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4" name="Freeform 472"/>
            <p:cNvSpPr>
              <a:spLocks/>
            </p:cNvSpPr>
            <p:nvPr userDrawn="1"/>
          </p:nvSpPr>
          <p:spPr bwMode="auto">
            <a:xfrm>
              <a:off x="3386138" y="5889625"/>
              <a:ext cx="26988" cy="23813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0 w 8"/>
                <a:gd name="T5" fmla="*/ 2 h 7"/>
                <a:gd name="T6" fmla="*/ 7 w 8"/>
                <a:gd name="T7" fmla="*/ 7 h 7"/>
                <a:gd name="T8" fmla="*/ 6 w 8"/>
                <a:gd name="T9" fmla="*/ 7 h 7"/>
                <a:gd name="T10" fmla="*/ 6 w 8"/>
                <a:gd name="T11" fmla="*/ 5 h 7"/>
                <a:gd name="T12" fmla="*/ 1 w 8"/>
                <a:gd name="T13" fmla="*/ 1 h 7"/>
                <a:gd name="T14" fmla="*/ 6 w 8"/>
                <a:gd name="T15" fmla="*/ 5 h 7"/>
                <a:gd name="T16" fmla="*/ 8 w 8"/>
                <a:gd name="T17" fmla="*/ 2 h 7"/>
                <a:gd name="T18" fmla="*/ 2 w 8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2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4" y="3"/>
                    <a:pt x="1" y="1"/>
                    <a:pt x="1" y="1"/>
                  </a:cubicBezTo>
                  <a:cubicBezTo>
                    <a:pt x="4" y="2"/>
                    <a:pt x="6" y="3"/>
                    <a:pt x="6" y="5"/>
                  </a:cubicBezTo>
                  <a:cubicBezTo>
                    <a:pt x="6" y="4"/>
                    <a:pt x="7" y="3"/>
                    <a:pt x="8" y="2"/>
                  </a:cubicBezTo>
                  <a:cubicBezTo>
                    <a:pt x="6" y="1"/>
                    <a:pt x="5" y="0"/>
                    <a:pt x="2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5" name="Freeform 473"/>
            <p:cNvSpPr>
              <a:spLocks/>
            </p:cNvSpPr>
            <p:nvPr userDrawn="1"/>
          </p:nvSpPr>
          <p:spPr bwMode="auto">
            <a:xfrm>
              <a:off x="3389313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6" name="Freeform 474"/>
            <p:cNvSpPr>
              <a:spLocks noEditPoints="1"/>
            </p:cNvSpPr>
            <p:nvPr userDrawn="1"/>
          </p:nvSpPr>
          <p:spPr bwMode="auto">
            <a:xfrm>
              <a:off x="3406775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1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1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4" y="4"/>
                    <a:pt x="2" y="8"/>
                  </a:cubicBezTo>
                  <a:moveTo>
                    <a:pt x="11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13" y="9"/>
                    <a:pt x="11" y="0"/>
                    <a:pt x="11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7" name="Freeform 475"/>
            <p:cNvSpPr>
              <a:spLocks/>
            </p:cNvSpPr>
            <p:nvPr userDrawn="1"/>
          </p:nvSpPr>
          <p:spPr bwMode="auto">
            <a:xfrm>
              <a:off x="3413125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2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8" name="Freeform 476"/>
            <p:cNvSpPr>
              <a:spLocks/>
            </p:cNvSpPr>
            <p:nvPr userDrawn="1"/>
          </p:nvSpPr>
          <p:spPr bwMode="auto">
            <a:xfrm>
              <a:off x="3455988" y="5886450"/>
              <a:ext cx="30163" cy="26988"/>
            </a:xfrm>
            <a:custGeom>
              <a:avLst/>
              <a:gdLst>
                <a:gd name="T0" fmla="*/ 1 w 9"/>
                <a:gd name="T1" fmla="*/ 0 h 8"/>
                <a:gd name="T2" fmla="*/ 8 w 9"/>
                <a:gd name="T3" fmla="*/ 8 h 8"/>
                <a:gd name="T4" fmla="*/ 7 w 9"/>
                <a:gd name="T5" fmla="*/ 8 h 8"/>
                <a:gd name="T6" fmla="*/ 7 w 9"/>
                <a:gd name="T7" fmla="*/ 6 h 8"/>
                <a:gd name="T8" fmla="*/ 2 w 9"/>
                <a:gd name="T9" fmla="*/ 2 h 8"/>
                <a:gd name="T10" fmla="*/ 7 w 9"/>
                <a:gd name="T11" fmla="*/ 6 h 8"/>
                <a:gd name="T12" fmla="*/ 9 w 9"/>
                <a:gd name="T13" fmla="*/ 3 h 8"/>
                <a:gd name="T14" fmla="*/ 8 w 9"/>
                <a:gd name="T15" fmla="*/ 3 h 8"/>
                <a:gd name="T16" fmla="*/ 7 w 9"/>
                <a:gd name="T17" fmla="*/ 3 h 8"/>
                <a:gd name="T18" fmla="*/ 5 w 9"/>
                <a:gd name="T19" fmla="*/ 3 h 8"/>
                <a:gd name="T20" fmla="*/ 4 w 9"/>
                <a:gd name="T21" fmla="*/ 1 h 8"/>
                <a:gd name="T22" fmla="*/ 1 w 9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1" y="0"/>
                  </a:moveTo>
                  <a:cubicBezTo>
                    <a:pt x="1" y="0"/>
                    <a:pt x="0" y="8"/>
                    <a:pt x="8" y="8"/>
                  </a:cubicBezTo>
                  <a:cubicBezTo>
                    <a:pt x="8" y="8"/>
                    <a:pt x="8" y="8"/>
                    <a:pt x="7" y="8"/>
                  </a:cubicBezTo>
                  <a:cubicBezTo>
                    <a:pt x="7" y="8"/>
                    <a:pt x="7" y="7"/>
                    <a:pt x="7" y="6"/>
                  </a:cubicBezTo>
                  <a:cubicBezTo>
                    <a:pt x="5" y="4"/>
                    <a:pt x="2" y="2"/>
                    <a:pt x="2" y="2"/>
                  </a:cubicBezTo>
                  <a:cubicBezTo>
                    <a:pt x="5" y="3"/>
                    <a:pt x="7" y="4"/>
                    <a:pt x="7" y="6"/>
                  </a:cubicBezTo>
                  <a:cubicBezTo>
                    <a:pt x="8" y="5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85C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99" name="Freeform 477"/>
            <p:cNvSpPr>
              <a:spLocks/>
            </p:cNvSpPr>
            <p:nvPr userDrawn="1"/>
          </p:nvSpPr>
          <p:spPr bwMode="auto">
            <a:xfrm>
              <a:off x="3462338" y="5894388"/>
              <a:ext cx="17463" cy="1270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4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cubicBezTo>
                    <a:pt x="0" y="0"/>
                    <a:pt x="3" y="2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0" name="Freeform 478"/>
            <p:cNvSpPr>
              <a:spLocks noEditPoints="1"/>
            </p:cNvSpPr>
            <p:nvPr userDrawn="1"/>
          </p:nvSpPr>
          <p:spPr bwMode="auto">
            <a:xfrm>
              <a:off x="3479800" y="5883275"/>
              <a:ext cx="42863" cy="30163"/>
            </a:xfrm>
            <a:custGeom>
              <a:avLst/>
              <a:gdLst>
                <a:gd name="T0" fmla="*/ 2 w 13"/>
                <a:gd name="T1" fmla="*/ 8 h 9"/>
                <a:gd name="T2" fmla="*/ 10 w 13"/>
                <a:gd name="T3" fmla="*/ 2 h 9"/>
                <a:gd name="T4" fmla="*/ 2 w 13"/>
                <a:gd name="T5" fmla="*/ 8 h 9"/>
                <a:gd name="T6" fmla="*/ 12 w 13"/>
                <a:gd name="T7" fmla="*/ 0 h 9"/>
                <a:gd name="T8" fmla="*/ 2 w 13"/>
                <a:gd name="T9" fmla="*/ 4 h 9"/>
                <a:gd name="T10" fmla="*/ 0 w 13"/>
                <a:gd name="T11" fmla="*/ 7 h 9"/>
                <a:gd name="T12" fmla="*/ 0 w 13"/>
                <a:gd name="T13" fmla="*/ 7 h 9"/>
                <a:gd name="T14" fmla="*/ 0 w 13"/>
                <a:gd name="T15" fmla="*/ 9 h 9"/>
                <a:gd name="T16" fmla="*/ 1 w 13"/>
                <a:gd name="T17" fmla="*/ 9 h 9"/>
                <a:gd name="T18" fmla="*/ 3 w 13"/>
                <a:gd name="T19" fmla="*/ 9 h 9"/>
                <a:gd name="T20" fmla="*/ 12 w 1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9">
                  <a:moveTo>
                    <a:pt x="2" y="8"/>
                  </a:moveTo>
                  <a:cubicBezTo>
                    <a:pt x="2" y="8"/>
                    <a:pt x="3" y="3"/>
                    <a:pt x="10" y="2"/>
                  </a:cubicBezTo>
                  <a:cubicBezTo>
                    <a:pt x="10" y="2"/>
                    <a:pt x="5" y="4"/>
                    <a:pt x="2" y="8"/>
                  </a:cubicBezTo>
                  <a:moveTo>
                    <a:pt x="12" y="0"/>
                  </a:moveTo>
                  <a:cubicBezTo>
                    <a:pt x="6" y="1"/>
                    <a:pt x="3" y="3"/>
                    <a:pt x="2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13" y="9"/>
                    <a:pt x="12" y="0"/>
                    <a:pt x="12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1" name="Freeform 479"/>
            <p:cNvSpPr>
              <a:spLocks/>
            </p:cNvSpPr>
            <p:nvPr userDrawn="1"/>
          </p:nvSpPr>
          <p:spPr bwMode="auto">
            <a:xfrm>
              <a:off x="3486150" y="5889625"/>
              <a:ext cx="26988" cy="20638"/>
            </a:xfrm>
            <a:custGeom>
              <a:avLst/>
              <a:gdLst>
                <a:gd name="T0" fmla="*/ 8 w 8"/>
                <a:gd name="T1" fmla="*/ 0 h 6"/>
                <a:gd name="T2" fmla="*/ 0 w 8"/>
                <a:gd name="T3" fmla="*/ 6 h 6"/>
                <a:gd name="T4" fmla="*/ 8 w 8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1" y="1"/>
                    <a:pt x="0" y="6"/>
                    <a:pt x="0" y="6"/>
                  </a:cubicBezTo>
                  <a:cubicBezTo>
                    <a:pt x="3" y="2"/>
                    <a:pt x="8" y="0"/>
                    <a:pt x="8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2" name="Freeform 480"/>
            <p:cNvSpPr>
              <a:spLocks noEditPoints="1"/>
            </p:cNvSpPr>
            <p:nvPr userDrawn="1"/>
          </p:nvSpPr>
          <p:spPr bwMode="auto">
            <a:xfrm>
              <a:off x="3409950" y="5843588"/>
              <a:ext cx="30163" cy="23813"/>
            </a:xfrm>
            <a:custGeom>
              <a:avLst/>
              <a:gdLst>
                <a:gd name="T0" fmla="*/ 7 w 9"/>
                <a:gd name="T1" fmla="*/ 1 h 7"/>
                <a:gd name="T2" fmla="*/ 3 w 9"/>
                <a:gd name="T3" fmla="*/ 3 h 7"/>
                <a:gd name="T4" fmla="*/ 0 w 9"/>
                <a:gd name="T5" fmla="*/ 7 h 7"/>
                <a:gd name="T6" fmla="*/ 2 w 9"/>
                <a:gd name="T7" fmla="*/ 7 h 7"/>
                <a:gd name="T8" fmla="*/ 9 w 9"/>
                <a:gd name="T9" fmla="*/ 4 h 7"/>
                <a:gd name="T10" fmla="*/ 7 w 9"/>
                <a:gd name="T11" fmla="*/ 1 h 7"/>
                <a:gd name="T12" fmla="*/ 6 w 9"/>
                <a:gd name="T13" fmla="*/ 0 h 7"/>
                <a:gd name="T14" fmla="*/ 5 w 9"/>
                <a:gd name="T15" fmla="*/ 1 h 7"/>
                <a:gd name="T16" fmla="*/ 5 w 9"/>
                <a:gd name="T17" fmla="*/ 1 h 7"/>
                <a:gd name="T18" fmla="*/ 7 w 9"/>
                <a:gd name="T19" fmla="*/ 0 h 7"/>
                <a:gd name="T20" fmla="*/ 6 w 9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6" y="1"/>
                    <a:pt x="4" y="2"/>
                    <a:pt x="3" y="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7"/>
                    <a:pt x="8" y="5"/>
                    <a:pt x="9" y="4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6" y="0"/>
                  </a:moveTo>
                  <a:cubicBezTo>
                    <a:pt x="6" y="0"/>
                    <a:pt x="6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</a:path>
              </a:pathLst>
            </a:custGeom>
            <a:solidFill>
              <a:srgbClr val="78C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3" name="Freeform 481"/>
            <p:cNvSpPr>
              <a:spLocks/>
            </p:cNvSpPr>
            <p:nvPr userDrawn="1"/>
          </p:nvSpPr>
          <p:spPr bwMode="auto">
            <a:xfrm>
              <a:off x="3419475" y="5843588"/>
              <a:ext cx="12700" cy="9525"/>
            </a:xfrm>
            <a:custGeom>
              <a:avLst/>
              <a:gdLst>
                <a:gd name="T0" fmla="*/ 4 w 4"/>
                <a:gd name="T1" fmla="*/ 0 h 3"/>
                <a:gd name="T2" fmla="*/ 2 w 4"/>
                <a:gd name="T3" fmla="*/ 1 h 3"/>
                <a:gd name="T4" fmla="*/ 0 w 4"/>
                <a:gd name="T5" fmla="*/ 3 h 3"/>
                <a:gd name="T6" fmla="*/ 4 w 4"/>
                <a:gd name="T7" fmla="*/ 1 h 3"/>
                <a:gd name="T8" fmla="*/ 4 w 4"/>
                <a:gd name="T9" fmla="*/ 1 h 3"/>
                <a:gd name="T10" fmla="*/ 4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DF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4" name="Freeform 482"/>
            <p:cNvSpPr>
              <a:spLocks/>
            </p:cNvSpPr>
            <p:nvPr userDrawn="1"/>
          </p:nvSpPr>
          <p:spPr bwMode="auto">
            <a:xfrm>
              <a:off x="3379788" y="5688013"/>
              <a:ext cx="146050" cy="209550"/>
            </a:xfrm>
            <a:custGeom>
              <a:avLst/>
              <a:gdLst>
                <a:gd name="T0" fmla="*/ 0 w 44"/>
                <a:gd name="T1" fmla="*/ 0 h 62"/>
                <a:gd name="T2" fmla="*/ 0 w 44"/>
                <a:gd name="T3" fmla="*/ 0 h 62"/>
                <a:gd name="T4" fmla="*/ 0 w 44"/>
                <a:gd name="T5" fmla="*/ 62 h 62"/>
                <a:gd name="T6" fmla="*/ 0 w 44"/>
                <a:gd name="T7" fmla="*/ 62 h 62"/>
                <a:gd name="T8" fmla="*/ 0 w 44"/>
                <a:gd name="T9" fmla="*/ 62 h 62"/>
                <a:gd name="T10" fmla="*/ 2 w 44"/>
                <a:gd name="T11" fmla="*/ 62 h 62"/>
                <a:gd name="T12" fmla="*/ 2 w 44"/>
                <a:gd name="T13" fmla="*/ 62 h 62"/>
                <a:gd name="T14" fmla="*/ 4 w 44"/>
                <a:gd name="T15" fmla="*/ 60 h 62"/>
                <a:gd name="T16" fmla="*/ 9 w 44"/>
                <a:gd name="T17" fmla="*/ 53 h 62"/>
                <a:gd name="T18" fmla="*/ 12 w 44"/>
                <a:gd name="T19" fmla="*/ 49 h 62"/>
                <a:gd name="T20" fmla="*/ 14 w 44"/>
                <a:gd name="T21" fmla="*/ 47 h 62"/>
                <a:gd name="T22" fmla="*/ 14 w 44"/>
                <a:gd name="T23" fmla="*/ 47 h 62"/>
                <a:gd name="T24" fmla="*/ 15 w 44"/>
                <a:gd name="T25" fmla="*/ 46 h 62"/>
                <a:gd name="T26" fmla="*/ 16 w 44"/>
                <a:gd name="T27" fmla="*/ 46 h 62"/>
                <a:gd name="T28" fmla="*/ 16 w 44"/>
                <a:gd name="T29" fmla="*/ 47 h 62"/>
                <a:gd name="T30" fmla="*/ 16 w 44"/>
                <a:gd name="T31" fmla="*/ 47 h 62"/>
                <a:gd name="T32" fmla="*/ 18 w 44"/>
                <a:gd name="T33" fmla="*/ 50 h 62"/>
                <a:gd name="T34" fmla="*/ 27 w 44"/>
                <a:gd name="T35" fmla="*/ 60 h 62"/>
                <a:gd name="T36" fmla="*/ 28 w 44"/>
                <a:gd name="T37" fmla="*/ 62 h 62"/>
                <a:gd name="T38" fmla="*/ 30 w 44"/>
                <a:gd name="T39" fmla="*/ 62 h 62"/>
                <a:gd name="T40" fmla="*/ 31 w 44"/>
                <a:gd name="T41" fmla="*/ 62 h 62"/>
                <a:gd name="T42" fmla="*/ 31 w 44"/>
                <a:gd name="T43" fmla="*/ 62 h 62"/>
                <a:gd name="T44" fmla="*/ 43 w 44"/>
                <a:gd name="T45" fmla="*/ 47 h 62"/>
                <a:gd name="T46" fmla="*/ 44 w 44"/>
                <a:gd name="T47" fmla="*/ 47 h 62"/>
                <a:gd name="T48" fmla="*/ 44 w 44"/>
                <a:gd name="T49" fmla="*/ 46 h 62"/>
                <a:gd name="T50" fmla="*/ 44 w 44"/>
                <a:gd name="T51" fmla="*/ 46 h 62"/>
                <a:gd name="T52" fmla="*/ 44 w 44"/>
                <a:gd name="T53" fmla="*/ 46 h 62"/>
                <a:gd name="T54" fmla="*/ 10 w 44"/>
                <a:gd name="T55" fmla="*/ 5 h 62"/>
                <a:gd name="T56" fmla="*/ 2 w 44"/>
                <a:gd name="T57" fmla="*/ 0 h 62"/>
                <a:gd name="T58" fmla="*/ 0 w 44"/>
                <a:gd name="T5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4" h="6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" y="62"/>
                    <a:pt x="1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10" y="5"/>
                    <a:pt x="10" y="5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5" name="Freeform 483"/>
            <p:cNvSpPr>
              <a:spLocks/>
            </p:cNvSpPr>
            <p:nvPr userDrawn="1"/>
          </p:nvSpPr>
          <p:spPr bwMode="auto">
            <a:xfrm>
              <a:off x="3235325" y="5688013"/>
              <a:ext cx="144463" cy="209550"/>
            </a:xfrm>
            <a:custGeom>
              <a:avLst/>
              <a:gdLst>
                <a:gd name="T0" fmla="*/ 43 w 43"/>
                <a:gd name="T1" fmla="*/ 0 h 62"/>
                <a:gd name="T2" fmla="*/ 43 w 43"/>
                <a:gd name="T3" fmla="*/ 0 h 62"/>
                <a:gd name="T4" fmla="*/ 43 w 43"/>
                <a:gd name="T5" fmla="*/ 0 h 62"/>
                <a:gd name="T6" fmla="*/ 35 w 43"/>
                <a:gd name="T7" fmla="*/ 3 h 62"/>
                <a:gd name="T8" fmla="*/ 34 w 43"/>
                <a:gd name="T9" fmla="*/ 5 h 62"/>
                <a:gd name="T10" fmla="*/ 8 w 43"/>
                <a:gd name="T11" fmla="*/ 36 h 62"/>
                <a:gd name="T12" fmla="*/ 0 w 43"/>
                <a:gd name="T13" fmla="*/ 46 h 62"/>
                <a:gd name="T14" fmla="*/ 0 w 43"/>
                <a:gd name="T15" fmla="*/ 46 h 62"/>
                <a:gd name="T16" fmla="*/ 0 w 43"/>
                <a:gd name="T17" fmla="*/ 46 h 62"/>
                <a:gd name="T18" fmla="*/ 0 w 43"/>
                <a:gd name="T19" fmla="*/ 47 h 62"/>
                <a:gd name="T20" fmla="*/ 13 w 43"/>
                <a:gd name="T21" fmla="*/ 62 h 62"/>
                <a:gd name="T22" fmla="*/ 14 w 43"/>
                <a:gd name="T23" fmla="*/ 62 h 62"/>
                <a:gd name="T24" fmla="*/ 16 w 43"/>
                <a:gd name="T25" fmla="*/ 62 h 62"/>
                <a:gd name="T26" fmla="*/ 28 w 43"/>
                <a:gd name="T27" fmla="*/ 47 h 62"/>
                <a:gd name="T28" fmla="*/ 29 w 43"/>
                <a:gd name="T29" fmla="*/ 46 h 62"/>
                <a:gd name="T30" fmla="*/ 29 w 43"/>
                <a:gd name="T31" fmla="*/ 47 h 62"/>
                <a:gd name="T32" fmla="*/ 42 w 43"/>
                <a:gd name="T33" fmla="*/ 62 h 62"/>
                <a:gd name="T34" fmla="*/ 43 w 43"/>
                <a:gd name="T35" fmla="*/ 62 h 62"/>
                <a:gd name="T36" fmla="*/ 43 w 43"/>
                <a:gd name="T37" fmla="*/ 62 h 62"/>
                <a:gd name="T38" fmla="*/ 43 w 43"/>
                <a:gd name="T39" fmla="*/ 62 h 62"/>
                <a:gd name="T40" fmla="*/ 43 w 43"/>
                <a:gd name="T41" fmla="*/ 62 h 62"/>
                <a:gd name="T42" fmla="*/ 43 w 43"/>
                <a:gd name="T4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" h="62">
                  <a:moveTo>
                    <a:pt x="43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0" y="1"/>
                    <a:pt x="37" y="2"/>
                    <a:pt x="35" y="3"/>
                  </a:cubicBezTo>
                  <a:cubicBezTo>
                    <a:pt x="35" y="4"/>
                    <a:pt x="34" y="5"/>
                    <a:pt x="34" y="5"/>
                  </a:cubicBezTo>
                  <a:cubicBezTo>
                    <a:pt x="34" y="5"/>
                    <a:pt x="18" y="24"/>
                    <a:pt x="8" y="36"/>
                  </a:cubicBezTo>
                  <a:cubicBezTo>
                    <a:pt x="3" y="42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4" y="62"/>
                    <a:pt x="14" y="62"/>
                  </a:cubicBezTo>
                  <a:cubicBezTo>
                    <a:pt x="15" y="62"/>
                    <a:pt x="15" y="62"/>
                    <a:pt x="16" y="62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6"/>
                    <a:pt x="29" y="46"/>
                    <a:pt x="29" y="46"/>
                  </a:cubicBezTo>
                  <a:cubicBezTo>
                    <a:pt x="29" y="46"/>
                    <a:pt x="29" y="46"/>
                    <a:pt x="29" y="47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pic>
          <p:nvPicPr>
            <p:cNvPr id="406" name="Picture 52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838" y="5883275"/>
              <a:ext cx="277813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64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5"/>
          <p:cNvSpPr>
            <a:spLocks noChangeArrowheads="1"/>
          </p:cNvSpPr>
          <p:nvPr userDrawn="1"/>
        </p:nvSpPr>
        <p:spPr bwMode="auto">
          <a:xfrm>
            <a:off x="3175" y="1"/>
            <a:ext cx="12192000" cy="479424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46" name="그룹 245"/>
          <p:cNvGrpSpPr/>
          <p:nvPr userDrawn="1"/>
        </p:nvGrpSpPr>
        <p:grpSpPr>
          <a:xfrm>
            <a:off x="10496550" y="96187"/>
            <a:ext cx="1428750" cy="749300"/>
            <a:chOff x="8953500" y="4264027"/>
            <a:chExt cx="1428750" cy="749300"/>
          </a:xfrm>
        </p:grpSpPr>
        <p:sp>
          <p:nvSpPr>
            <p:cNvPr id="247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58" name="그룹 257"/>
          <p:cNvGrpSpPr/>
          <p:nvPr userDrawn="1"/>
        </p:nvGrpSpPr>
        <p:grpSpPr>
          <a:xfrm>
            <a:off x="274286" y="15632"/>
            <a:ext cx="532560" cy="579030"/>
            <a:chOff x="711200" y="546101"/>
            <a:chExt cx="673100" cy="731838"/>
          </a:xfrm>
        </p:grpSpPr>
        <p:sp>
          <p:nvSpPr>
            <p:cNvPr id="259" name="Freeform 125"/>
            <p:cNvSpPr>
              <a:spLocks/>
            </p:cNvSpPr>
            <p:nvPr userDrawn="1"/>
          </p:nvSpPr>
          <p:spPr bwMode="auto">
            <a:xfrm>
              <a:off x="1165225" y="546101"/>
              <a:ext cx="206375" cy="263525"/>
            </a:xfrm>
            <a:custGeom>
              <a:avLst/>
              <a:gdLst>
                <a:gd name="T0" fmla="*/ 0 w 65"/>
                <a:gd name="T1" fmla="*/ 36 h 83"/>
                <a:gd name="T2" fmla="*/ 19 w 65"/>
                <a:gd name="T3" fmla="*/ 16 h 83"/>
                <a:gd name="T4" fmla="*/ 53 w 65"/>
                <a:gd name="T5" fmla="*/ 9 h 83"/>
                <a:gd name="T6" fmla="*/ 64 w 65"/>
                <a:gd name="T7" fmla="*/ 40 h 83"/>
                <a:gd name="T8" fmla="*/ 65 w 65"/>
                <a:gd name="T9" fmla="*/ 61 h 83"/>
                <a:gd name="T10" fmla="*/ 64 w 65"/>
                <a:gd name="T11" fmla="*/ 83 h 83"/>
                <a:gd name="T12" fmla="*/ 0 w 65"/>
                <a:gd name="T13" fmla="*/ 3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83">
                  <a:moveTo>
                    <a:pt x="0" y="36"/>
                  </a:moveTo>
                  <a:cubicBezTo>
                    <a:pt x="0" y="36"/>
                    <a:pt x="18" y="18"/>
                    <a:pt x="19" y="16"/>
                  </a:cubicBezTo>
                  <a:cubicBezTo>
                    <a:pt x="27" y="10"/>
                    <a:pt x="43" y="0"/>
                    <a:pt x="53" y="9"/>
                  </a:cubicBezTo>
                  <a:cubicBezTo>
                    <a:pt x="62" y="16"/>
                    <a:pt x="63" y="30"/>
                    <a:pt x="64" y="40"/>
                  </a:cubicBezTo>
                  <a:cubicBezTo>
                    <a:pt x="65" y="47"/>
                    <a:pt x="65" y="55"/>
                    <a:pt x="65" y="61"/>
                  </a:cubicBezTo>
                  <a:cubicBezTo>
                    <a:pt x="65" y="63"/>
                    <a:pt x="63" y="83"/>
                    <a:pt x="64" y="83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Freeform 126"/>
            <p:cNvSpPr>
              <a:spLocks/>
            </p:cNvSpPr>
            <p:nvPr userDrawn="1"/>
          </p:nvSpPr>
          <p:spPr bwMode="auto">
            <a:xfrm>
              <a:off x="1187450" y="593726"/>
              <a:ext cx="152400" cy="184150"/>
            </a:xfrm>
            <a:custGeom>
              <a:avLst/>
              <a:gdLst>
                <a:gd name="T0" fmla="*/ 0 w 48"/>
                <a:gd name="T1" fmla="*/ 27 h 58"/>
                <a:gd name="T2" fmla="*/ 14 w 48"/>
                <a:gd name="T3" fmla="*/ 12 h 58"/>
                <a:gd name="T4" fmla="*/ 39 w 48"/>
                <a:gd name="T5" fmla="*/ 7 h 58"/>
                <a:gd name="T6" fmla="*/ 47 w 48"/>
                <a:gd name="T7" fmla="*/ 30 h 58"/>
                <a:gd name="T8" fmla="*/ 48 w 48"/>
                <a:gd name="T9" fmla="*/ 45 h 58"/>
                <a:gd name="T10" fmla="*/ 47 w 48"/>
                <a:gd name="T11" fmla="*/ 58 h 58"/>
                <a:gd name="T12" fmla="*/ 0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0" y="27"/>
                  </a:moveTo>
                  <a:cubicBezTo>
                    <a:pt x="0" y="27"/>
                    <a:pt x="13" y="13"/>
                    <a:pt x="14" y="12"/>
                  </a:cubicBezTo>
                  <a:cubicBezTo>
                    <a:pt x="20" y="7"/>
                    <a:pt x="32" y="0"/>
                    <a:pt x="39" y="7"/>
                  </a:cubicBezTo>
                  <a:cubicBezTo>
                    <a:pt x="46" y="12"/>
                    <a:pt x="47" y="22"/>
                    <a:pt x="47" y="30"/>
                  </a:cubicBezTo>
                  <a:cubicBezTo>
                    <a:pt x="48" y="34"/>
                    <a:pt x="48" y="40"/>
                    <a:pt x="48" y="45"/>
                  </a:cubicBezTo>
                  <a:cubicBezTo>
                    <a:pt x="48" y="46"/>
                    <a:pt x="46" y="57"/>
                    <a:pt x="47" y="58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Freeform 127"/>
            <p:cNvSpPr>
              <a:spLocks/>
            </p:cNvSpPr>
            <p:nvPr userDrawn="1"/>
          </p:nvSpPr>
          <p:spPr bwMode="auto">
            <a:xfrm>
              <a:off x="822325" y="546101"/>
              <a:ext cx="206375" cy="285750"/>
            </a:xfrm>
            <a:custGeom>
              <a:avLst/>
              <a:gdLst>
                <a:gd name="T0" fmla="*/ 65 w 65"/>
                <a:gd name="T1" fmla="*/ 36 h 90"/>
                <a:gd name="T2" fmla="*/ 46 w 65"/>
                <a:gd name="T3" fmla="*/ 16 h 90"/>
                <a:gd name="T4" fmla="*/ 12 w 65"/>
                <a:gd name="T5" fmla="*/ 9 h 90"/>
                <a:gd name="T6" fmla="*/ 1 w 65"/>
                <a:gd name="T7" fmla="*/ 40 h 90"/>
                <a:gd name="T8" fmla="*/ 0 w 65"/>
                <a:gd name="T9" fmla="*/ 61 h 90"/>
                <a:gd name="T10" fmla="*/ 2 w 65"/>
                <a:gd name="T11" fmla="*/ 90 h 90"/>
                <a:gd name="T12" fmla="*/ 65 w 65"/>
                <a:gd name="T13" fmla="*/ 3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90">
                  <a:moveTo>
                    <a:pt x="65" y="36"/>
                  </a:moveTo>
                  <a:cubicBezTo>
                    <a:pt x="65" y="36"/>
                    <a:pt x="47" y="18"/>
                    <a:pt x="46" y="16"/>
                  </a:cubicBezTo>
                  <a:cubicBezTo>
                    <a:pt x="37" y="10"/>
                    <a:pt x="22" y="0"/>
                    <a:pt x="12" y="9"/>
                  </a:cubicBezTo>
                  <a:cubicBezTo>
                    <a:pt x="3" y="16"/>
                    <a:pt x="2" y="30"/>
                    <a:pt x="1" y="40"/>
                  </a:cubicBezTo>
                  <a:cubicBezTo>
                    <a:pt x="0" y="47"/>
                    <a:pt x="0" y="55"/>
                    <a:pt x="0" y="61"/>
                  </a:cubicBezTo>
                  <a:cubicBezTo>
                    <a:pt x="0" y="63"/>
                    <a:pt x="3" y="89"/>
                    <a:pt x="2" y="90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Freeform 128"/>
            <p:cNvSpPr>
              <a:spLocks/>
            </p:cNvSpPr>
            <p:nvPr userDrawn="1"/>
          </p:nvSpPr>
          <p:spPr bwMode="auto">
            <a:xfrm>
              <a:off x="854075" y="593726"/>
              <a:ext cx="152400" cy="184150"/>
            </a:xfrm>
            <a:custGeom>
              <a:avLst/>
              <a:gdLst>
                <a:gd name="T0" fmla="*/ 48 w 48"/>
                <a:gd name="T1" fmla="*/ 27 h 58"/>
                <a:gd name="T2" fmla="*/ 34 w 48"/>
                <a:gd name="T3" fmla="*/ 12 h 58"/>
                <a:gd name="T4" fmla="*/ 8 w 48"/>
                <a:gd name="T5" fmla="*/ 7 h 58"/>
                <a:gd name="T6" fmla="*/ 0 w 48"/>
                <a:gd name="T7" fmla="*/ 30 h 58"/>
                <a:gd name="T8" fmla="*/ 0 w 48"/>
                <a:gd name="T9" fmla="*/ 45 h 58"/>
                <a:gd name="T10" fmla="*/ 1 w 48"/>
                <a:gd name="T11" fmla="*/ 58 h 58"/>
                <a:gd name="T12" fmla="*/ 48 w 48"/>
                <a:gd name="T13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8">
                  <a:moveTo>
                    <a:pt x="48" y="27"/>
                  </a:moveTo>
                  <a:cubicBezTo>
                    <a:pt x="48" y="27"/>
                    <a:pt x="35" y="13"/>
                    <a:pt x="34" y="12"/>
                  </a:cubicBezTo>
                  <a:cubicBezTo>
                    <a:pt x="27" y="7"/>
                    <a:pt x="16" y="0"/>
                    <a:pt x="8" y="7"/>
                  </a:cubicBezTo>
                  <a:cubicBezTo>
                    <a:pt x="2" y="12"/>
                    <a:pt x="1" y="22"/>
                    <a:pt x="0" y="30"/>
                  </a:cubicBezTo>
                  <a:cubicBezTo>
                    <a:pt x="0" y="34"/>
                    <a:pt x="0" y="40"/>
                    <a:pt x="0" y="45"/>
                  </a:cubicBezTo>
                  <a:cubicBezTo>
                    <a:pt x="0" y="46"/>
                    <a:pt x="1" y="57"/>
                    <a:pt x="1" y="58"/>
                  </a:cubicBezTo>
                  <a:lnTo>
                    <a:pt x="48" y="27"/>
                  </a:lnTo>
                  <a:close/>
                </a:path>
              </a:pathLst>
            </a:custGeom>
            <a:solidFill>
              <a:srgbClr val="E83C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129"/>
            <p:cNvSpPr>
              <a:spLocks/>
            </p:cNvSpPr>
            <p:nvPr userDrawn="1"/>
          </p:nvSpPr>
          <p:spPr bwMode="auto">
            <a:xfrm>
              <a:off x="819150" y="641351"/>
              <a:ext cx="285750" cy="500063"/>
            </a:xfrm>
            <a:custGeom>
              <a:avLst/>
              <a:gdLst>
                <a:gd name="T0" fmla="*/ 89 w 90"/>
                <a:gd name="T1" fmla="*/ 0 h 157"/>
                <a:gd name="T2" fmla="*/ 0 w 90"/>
                <a:gd name="T3" fmla="*/ 79 h 157"/>
                <a:gd name="T4" fmla="*/ 89 w 90"/>
                <a:gd name="T5" fmla="*/ 157 h 157"/>
                <a:gd name="T6" fmla="*/ 90 w 90"/>
                <a:gd name="T7" fmla="*/ 157 h 157"/>
                <a:gd name="T8" fmla="*/ 90 w 90"/>
                <a:gd name="T9" fmla="*/ 0 h 157"/>
                <a:gd name="T10" fmla="*/ 89 w 90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57">
                  <a:moveTo>
                    <a:pt x="89" y="0"/>
                  </a:moveTo>
                  <a:cubicBezTo>
                    <a:pt x="40" y="0"/>
                    <a:pt x="0" y="36"/>
                    <a:pt x="0" y="79"/>
                  </a:cubicBezTo>
                  <a:cubicBezTo>
                    <a:pt x="0" y="122"/>
                    <a:pt x="40" y="157"/>
                    <a:pt x="89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130"/>
            <p:cNvSpPr>
              <a:spLocks/>
            </p:cNvSpPr>
            <p:nvPr userDrawn="1"/>
          </p:nvSpPr>
          <p:spPr bwMode="auto">
            <a:xfrm>
              <a:off x="1104900" y="641351"/>
              <a:ext cx="279400" cy="500063"/>
            </a:xfrm>
            <a:custGeom>
              <a:avLst/>
              <a:gdLst>
                <a:gd name="T0" fmla="*/ 88 w 88"/>
                <a:gd name="T1" fmla="*/ 79 h 157"/>
                <a:gd name="T2" fmla="*/ 0 w 88"/>
                <a:gd name="T3" fmla="*/ 0 h 157"/>
                <a:gd name="T4" fmla="*/ 0 w 88"/>
                <a:gd name="T5" fmla="*/ 157 h 157"/>
                <a:gd name="T6" fmla="*/ 88 w 88"/>
                <a:gd name="T7" fmla="*/ 7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57">
                  <a:moveTo>
                    <a:pt x="88" y="79"/>
                  </a:moveTo>
                  <a:cubicBezTo>
                    <a:pt x="88" y="36"/>
                    <a:pt x="48" y="1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57"/>
                    <a:pt x="88" y="122"/>
                    <a:pt x="88" y="79"/>
                  </a:cubicBezTo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Freeform 133"/>
            <p:cNvSpPr>
              <a:spLocks/>
            </p:cNvSpPr>
            <p:nvPr userDrawn="1"/>
          </p:nvSpPr>
          <p:spPr bwMode="auto">
            <a:xfrm>
              <a:off x="1006475" y="933451"/>
              <a:ext cx="107950" cy="74613"/>
            </a:xfrm>
            <a:custGeom>
              <a:avLst/>
              <a:gdLst>
                <a:gd name="T0" fmla="*/ 11 w 34"/>
                <a:gd name="T1" fmla="*/ 23 h 23"/>
                <a:gd name="T2" fmla="*/ 2 w 34"/>
                <a:gd name="T3" fmla="*/ 21 h 23"/>
                <a:gd name="T4" fmla="*/ 0 w 34"/>
                <a:gd name="T5" fmla="*/ 18 h 23"/>
                <a:gd name="T6" fmla="*/ 4 w 34"/>
                <a:gd name="T7" fmla="*/ 16 h 23"/>
                <a:gd name="T8" fmla="*/ 17 w 34"/>
                <a:gd name="T9" fmla="*/ 16 h 23"/>
                <a:gd name="T10" fmla="*/ 28 w 34"/>
                <a:gd name="T11" fmla="*/ 2 h 23"/>
                <a:gd name="T12" fmla="*/ 31 w 34"/>
                <a:gd name="T13" fmla="*/ 1 h 23"/>
                <a:gd name="T14" fmla="*/ 33 w 34"/>
                <a:gd name="T15" fmla="*/ 4 h 23"/>
                <a:gd name="T16" fmla="*/ 19 w 34"/>
                <a:gd name="T17" fmla="*/ 22 h 23"/>
                <a:gd name="T18" fmla="*/ 11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11" y="23"/>
                  </a:moveTo>
                  <a:cubicBezTo>
                    <a:pt x="6" y="23"/>
                    <a:pt x="2" y="22"/>
                    <a:pt x="2" y="21"/>
                  </a:cubicBezTo>
                  <a:cubicBezTo>
                    <a:pt x="0" y="21"/>
                    <a:pt x="0" y="19"/>
                    <a:pt x="0" y="18"/>
                  </a:cubicBezTo>
                  <a:cubicBezTo>
                    <a:pt x="1" y="16"/>
                    <a:pt x="3" y="16"/>
                    <a:pt x="4" y="16"/>
                  </a:cubicBezTo>
                  <a:cubicBezTo>
                    <a:pt x="4" y="16"/>
                    <a:pt x="11" y="19"/>
                    <a:pt x="17" y="16"/>
                  </a:cubicBezTo>
                  <a:cubicBezTo>
                    <a:pt x="22" y="14"/>
                    <a:pt x="25" y="10"/>
                    <a:pt x="28" y="2"/>
                  </a:cubicBezTo>
                  <a:cubicBezTo>
                    <a:pt x="28" y="1"/>
                    <a:pt x="30" y="0"/>
                    <a:pt x="31" y="1"/>
                  </a:cubicBezTo>
                  <a:cubicBezTo>
                    <a:pt x="33" y="1"/>
                    <a:pt x="34" y="3"/>
                    <a:pt x="33" y="4"/>
                  </a:cubicBezTo>
                  <a:cubicBezTo>
                    <a:pt x="30" y="13"/>
                    <a:pt x="25" y="19"/>
                    <a:pt x="19" y="22"/>
                  </a:cubicBezTo>
                  <a:cubicBezTo>
                    <a:pt x="16" y="23"/>
                    <a:pt x="13" y="23"/>
                    <a:pt x="11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Freeform 134"/>
            <p:cNvSpPr>
              <a:spLocks/>
            </p:cNvSpPr>
            <p:nvPr userDrawn="1"/>
          </p:nvSpPr>
          <p:spPr bwMode="auto">
            <a:xfrm>
              <a:off x="1095375" y="933451"/>
              <a:ext cx="107950" cy="74613"/>
            </a:xfrm>
            <a:custGeom>
              <a:avLst/>
              <a:gdLst>
                <a:gd name="T0" fmla="*/ 23 w 34"/>
                <a:gd name="T1" fmla="*/ 23 h 23"/>
                <a:gd name="T2" fmla="*/ 14 w 34"/>
                <a:gd name="T3" fmla="*/ 22 h 23"/>
                <a:gd name="T4" fmla="*/ 0 w 34"/>
                <a:gd name="T5" fmla="*/ 4 h 23"/>
                <a:gd name="T6" fmla="*/ 2 w 34"/>
                <a:gd name="T7" fmla="*/ 1 h 23"/>
                <a:gd name="T8" fmla="*/ 5 w 34"/>
                <a:gd name="T9" fmla="*/ 2 h 23"/>
                <a:gd name="T10" fmla="*/ 16 w 34"/>
                <a:gd name="T11" fmla="*/ 16 h 23"/>
                <a:gd name="T12" fmla="*/ 29 w 34"/>
                <a:gd name="T13" fmla="*/ 16 h 23"/>
                <a:gd name="T14" fmla="*/ 33 w 34"/>
                <a:gd name="T15" fmla="*/ 18 h 23"/>
                <a:gd name="T16" fmla="*/ 32 w 34"/>
                <a:gd name="T17" fmla="*/ 21 h 23"/>
                <a:gd name="T18" fmla="*/ 23 w 34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23">
                  <a:moveTo>
                    <a:pt x="23" y="23"/>
                  </a:moveTo>
                  <a:cubicBezTo>
                    <a:pt x="20" y="23"/>
                    <a:pt x="17" y="23"/>
                    <a:pt x="14" y="22"/>
                  </a:cubicBezTo>
                  <a:cubicBezTo>
                    <a:pt x="8" y="19"/>
                    <a:pt x="3" y="13"/>
                    <a:pt x="0" y="4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8" y="10"/>
                    <a:pt x="12" y="14"/>
                    <a:pt x="16" y="16"/>
                  </a:cubicBezTo>
                  <a:cubicBezTo>
                    <a:pt x="23" y="19"/>
                    <a:pt x="29" y="16"/>
                    <a:pt x="29" y="16"/>
                  </a:cubicBezTo>
                  <a:cubicBezTo>
                    <a:pt x="31" y="16"/>
                    <a:pt x="32" y="16"/>
                    <a:pt x="33" y="18"/>
                  </a:cubicBezTo>
                  <a:cubicBezTo>
                    <a:pt x="34" y="19"/>
                    <a:pt x="33" y="21"/>
                    <a:pt x="32" y="21"/>
                  </a:cubicBezTo>
                  <a:cubicBezTo>
                    <a:pt x="31" y="22"/>
                    <a:pt x="28" y="23"/>
                    <a:pt x="23" y="23"/>
                  </a:cubicBezTo>
                  <a:close/>
                </a:path>
              </a:pathLst>
            </a:custGeom>
            <a:solidFill>
              <a:srgbClr val="EA5B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135"/>
            <p:cNvSpPr>
              <a:spLocks/>
            </p:cNvSpPr>
            <p:nvPr userDrawn="1"/>
          </p:nvSpPr>
          <p:spPr bwMode="auto">
            <a:xfrm>
              <a:off x="1066800" y="898526"/>
              <a:ext cx="73025" cy="44450"/>
            </a:xfrm>
            <a:custGeom>
              <a:avLst/>
              <a:gdLst>
                <a:gd name="T0" fmla="*/ 8 w 23"/>
                <a:gd name="T1" fmla="*/ 0 h 14"/>
                <a:gd name="T2" fmla="*/ 4 w 23"/>
                <a:gd name="T3" fmla="*/ 9 h 14"/>
                <a:gd name="T4" fmla="*/ 4 w 23"/>
                <a:gd name="T5" fmla="*/ 9 h 14"/>
                <a:gd name="T6" fmla="*/ 19 w 23"/>
                <a:gd name="T7" fmla="*/ 9 h 14"/>
                <a:gd name="T8" fmla="*/ 19 w 23"/>
                <a:gd name="T9" fmla="*/ 9 h 14"/>
                <a:gd name="T10" fmla="*/ 15 w 23"/>
                <a:gd name="T11" fmla="*/ 0 h 14"/>
                <a:gd name="T12" fmla="*/ 8 w 23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4">
                  <a:moveTo>
                    <a:pt x="8" y="0"/>
                  </a:moveTo>
                  <a:cubicBezTo>
                    <a:pt x="2" y="0"/>
                    <a:pt x="0" y="4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8" y="14"/>
                    <a:pt x="15" y="14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3" y="4"/>
                    <a:pt x="21" y="0"/>
                    <a:pt x="15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EF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136"/>
            <p:cNvSpPr>
              <a:spLocks/>
            </p:cNvSpPr>
            <p:nvPr userDrawn="1"/>
          </p:nvSpPr>
          <p:spPr bwMode="auto">
            <a:xfrm>
              <a:off x="866775" y="1074739"/>
              <a:ext cx="238125" cy="66675"/>
            </a:xfrm>
            <a:custGeom>
              <a:avLst/>
              <a:gdLst>
                <a:gd name="T0" fmla="*/ 26 w 150"/>
                <a:gd name="T1" fmla="*/ 0 h 42"/>
                <a:gd name="T2" fmla="*/ 0 w 150"/>
                <a:gd name="T3" fmla="*/ 40 h 42"/>
                <a:gd name="T4" fmla="*/ 150 w 150"/>
                <a:gd name="T5" fmla="*/ 42 h 42"/>
                <a:gd name="T6" fmla="*/ 150 w 150"/>
                <a:gd name="T7" fmla="*/ 0 h 42"/>
                <a:gd name="T8" fmla="*/ 26 w 150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2">
                  <a:moveTo>
                    <a:pt x="26" y="0"/>
                  </a:moveTo>
                  <a:lnTo>
                    <a:pt x="0" y="40"/>
                  </a:lnTo>
                  <a:lnTo>
                    <a:pt x="150" y="42"/>
                  </a:lnTo>
                  <a:lnTo>
                    <a:pt x="15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Freeform 137"/>
            <p:cNvSpPr>
              <a:spLocks/>
            </p:cNvSpPr>
            <p:nvPr userDrawn="1"/>
          </p:nvSpPr>
          <p:spPr bwMode="auto">
            <a:xfrm>
              <a:off x="1104900" y="1074739"/>
              <a:ext cx="212725" cy="66675"/>
            </a:xfrm>
            <a:custGeom>
              <a:avLst/>
              <a:gdLst>
                <a:gd name="T0" fmla="*/ 120 w 134"/>
                <a:gd name="T1" fmla="*/ 0 h 42"/>
                <a:gd name="T2" fmla="*/ 0 w 134"/>
                <a:gd name="T3" fmla="*/ 0 h 42"/>
                <a:gd name="T4" fmla="*/ 0 w 134"/>
                <a:gd name="T5" fmla="*/ 42 h 42"/>
                <a:gd name="T6" fmla="*/ 134 w 134"/>
                <a:gd name="T7" fmla="*/ 42 h 42"/>
                <a:gd name="T8" fmla="*/ 120 w 134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42">
                  <a:moveTo>
                    <a:pt x="120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134" y="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E3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Oval 138"/>
            <p:cNvSpPr>
              <a:spLocks noChangeArrowheads="1"/>
            </p:cNvSpPr>
            <p:nvPr userDrawn="1"/>
          </p:nvSpPr>
          <p:spPr bwMode="auto">
            <a:xfrm>
              <a:off x="711200" y="879476"/>
              <a:ext cx="171450" cy="1666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139"/>
            <p:cNvSpPr>
              <a:spLocks/>
            </p:cNvSpPr>
            <p:nvPr userDrawn="1"/>
          </p:nvSpPr>
          <p:spPr bwMode="auto">
            <a:xfrm>
              <a:off x="1162050" y="835026"/>
              <a:ext cx="114300" cy="57150"/>
            </a:xfrm>
            <a:custGeom>
              <a:avLst/>
              <a:gdLst>
                <a:gd name="T0" fmla="*/ 31 w 36"/>
                <a:gd name="T1" fmla="*/ 18 h 18"/>
                <a:gd name="T2" fmla="*/ 28 w 36"/>
                <a:gd name="T3" fmla="*/ 16 h 18"/>
                <a:gd name="T4" fmla="*/ 17 w 36"/>
                <a:gd name="T5" fmla="*/ 9 h 18"/>
                <a:gd name="T6" fmla="*/ 7 w 36"/>
                <a:gd name="T7" fmla="*/ 12 h 18"/>
                <a:gd name="T8" fmla="*/ 1 w 36"/>
                <a:gd name="T9" fmla="*/ 12 h 18"/>
                <a:gd name="T10" fmla="*/ 2 w 36"/>
                <a:gd name="T11" fmla="*/ 6 h 18"/>
                <a:gd name="T12" fmla="*/ 18 w 36"/>
                <a:gd name="T13" fmla="*/ 1 h 18"/>
                <a:gd name="T14" fmla="*/ 34 w 36"/>
                <a:gd name="T15" fmla="*/ 11 h 18"/>
                <a:gd name="T16" fmla="*/ 33 w 36"/>
                <a:gd name="T17" fmla="*/ 17 h 18"/>
                <a:gd name="T18" fmla="*/ 31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31" y="18"/>
                  </a:moveTo>
                  <a:cubicBezTo>
                    <a:pt x="30" y="18"/>
                    <a:pt x="28" y="18"/>
                    <a:pt x="28" y="16"/>
                  </a:cubicBezTo>
                  <a:cubicBezTo>
                    <a:pt x="24" y="12"/>
                    <a:pt x="21" y="9"/>
                    <a:pt x="17" y="9"/>
                  </a:cubicBezTo>
                  <a:cubicBezTo>
                    <a:pt x="12" y="8"/>
                    <a:pt x="7" y="12"/>
                    <a:pt x="7" y="12"/>
                  </a:cubicBezTo>
                  <a:cubicBezTo>
                    <a:pt x="6" y="14"/>
                    <a:pt x="3" y="14"/>
                    <a:pt x="1" y="12"/>
                  </a:cubicBezTo>
                  <a:cubicBezTo>
                    <a:pt x="0" y="10"/>
                    <a:pt x="0" y="8"/>
                    <a:pt x="2" y="6"/>
                  </a:cubicBezTo>
                  <a:cubicBezTo>
                    <a:pt x="2" y="6"/>
                    <a:pt x="9" y="0"/>
                    <a:pt x="18" y="1"/>
                  </a:cubicBezTo>
                  <a:cubicBezTo>
                    <a:pt x="24" y="1"/>
                    <a:pt x="30" y="5"/>
                    <a:pt x="34" y="11"/>
                  </a:cubicBezTo>
                  <a:cubicBezTo>
                    <a:pt x="36" y="13"/>
                    <a:pt x="35" y="16"/>
                    <a:pt x="33" y="17"/>
                  </a:cubicBezTo>
                  <a:cubicBezTo>
                    <a:pt x="33" y="18"/>
                    <a:pt x="32" y="18"/>
                    <a:pt x="31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140"/>
            <p:cNvSpPr>
              <a:spLocks/>
            </p:cNvSpPr>
            <p:nvPr userDrawn="1"/>
          </p:nvSpPr>
          <p:spPr bwMode="auto">
            <a:xfrm>
              <a:off x="927100" y="835026"/>
              <a:ext cx="114300" cy="57150"/>
            </a:xfrm>
            <a:custGeom>
              <a:avLst/>
              <a:gdLst>
                <a:gd name="T0" fmla="*/ 5 w 36"/>
                <a:gd name="T1" fmla="*/ 18 h 18"/>
                <a:gd name="T2" fmla="*/ 3 w 36"/>
                <a:gd name="T3" fmla="*/ 17 h 18"/>
                <a:gd name="T4" fmla="*/ 2 w 36"/>
                <a:gd name="T5" fmla="*/ 11 h 18"/>
                <a:gd name="T6" fmla="*/ 18 w 36"/>
                <a:gd name="T7" fmla="*/ 1 h 18"/>
                <a:gd name="T8" fmla="*/ 35 w 36"/>
                <a:gd name="T9" fmla="*/ 6 h 18"/>
                <a:gd name="T10" fmla="*/ 35 w 36"/>
                <a:gd name="T11" fmla="*/ 12 h 18"/>
                <a:gd name="T12" fmla="*/ 29 w 36"/>
                <a:gd name="T13" fmla="*/ 12 h 18"/>
                <a:gd name="T14" fmla="*/ 19 w 36"/>
                <a:gd name="T15" fmla="*/ 9 h 18"/>
                <a:gd name="T16" fmla="*/ 9 w 36"/>
                <a:gd name="T17" fmla="*/ 16 h 18"/>
                <a:gd name="T18" fmla="*/ 5 w 36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8">
                  <a:moveTo>
                    <a:pt x="5" y="18"/>
                  </a:move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7" y="5"/>
                    <a:pt x="12" y="1"/>
                    <a:pt x="18" y="1"/>
                  </a:cubicBezTo>
                  <a:cubicBezTo>
                    <a:pt x="27" y="0"/>
                    <a:pt x="34" y="6"/>
                    <a:pt x="35" y="6"/>
                  </a:cubicBezTo>
                  <a:cubicBezTo>
                    <a:pt x="36" y="8"/>
                    <a:pt x="36" y="10"/>
                    <a:pt x="35" y="12"/>
                  </a:cubicBezTo>
                  <a:cubicBezTo>
                    <a:pt x="33" y="14"/>
                    <a:pt x="31" y="14"/>
                    <a:pt x="29" y="12"/>
                  </a:cubicBezTo>
                  <a:cubicBezTo>
                    <a:pt x="29" y="12"/>
                    <a:pt x="24" y="8"/>
                    <a:pt x="19" y="9"/>
                  </a:cubicBezTo>
                  <a:cubicBezTo>
                    <a:pt x="15" y="9"/>
                    <a:pt x="12" y="12"/>
                    <a:pt x="9" y="16"/>
                  </a:cubicBezTo>
                  <a:cubicBezTo>
                    <a:pt x="8" y="18"/>
                    <a:pt x="6" y="18"/>
                    <a:pt x="5" y="18"/>
                  </a:cubicBezTo>
                  <a:close/>
                </a:path>
              </a:pathLst>
            </a:custGeom>
            <a:solidFill>
              <a:srgbClr val="4D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5" name="Freeform 141"/>
            <p:cNvSpPr>
              <a:spLocks/>
            </p:cNvSpPr>
            <p:nvPr userDrawn="1"/>
          </p:nvSpPr>
          <p:spPr bwMode="auto">
            <a:xfrm>
              <a:off x="742950" y="962026"/>
              <a:ext cx="200025" cy="315913"/>
            </a:xfrm>
            <a:custGeom>
              <a:avLst/>
              <a:gdLst>
                <a:gd name="T0" fmla="*/ 0 w 63"/>
                <a:gd name="T1" fmla="*/ 9 h 99"/>
                <a:gd name="T2" fmla="*/ 31 w 63"/>
                <a:gd name="T3" fmla="*/ 99 h 99"/>
                <a:gd name="T4" fmla="*/ 63 w 63"/>
                <a:gd name="T5" fmla="*/ 64 h 99"/>
                <a:gd name="T6" fmla="*/ 35 w 63"/>
                <a:gd name="T7" fmla="*/ 0 h 99"/>
                <a:gd name="T8" fmla="*/ 0 w 63"/>
                <a:gd name="T9" fmla="*/ 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9">
                  <a:moveTo>
                    <a:pt x="0" y="9"/>
                  </a:moveTo>
                  <a:cubicBezTo>
                    <a:pt x="0" y="9"/>
                    <a:pt x="5" y="79"/>
                    <a:pt x="31" y="9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36" y="30"/>
                    <a:pt x="35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6" name="Oval 142"/>
            <p:cNvSpPr>
              <a:spLocks noChangeArrowheads="1"/>
            </p:cNvSpPr>
            <p:nvPr userDrawn="1"/>
          </p:nvSpPr>
          <p:spPr bwMode="auto">
            <a:xfrm>
              <a:off x="1254125" y="904876"/>
              <a:ext cx="85725" cy="87313"/>
            </a:xfrm>
            <a:prstGeom prst="ellipse">
              <a:avLst/>
            </a:prstGeom>
            <a:solidFill>
              <a:srgbClr val="F5D2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143"/>
            <p:cNvSpPr>
              <a:spLocks/>
            </p:cNvSpPr>
            <p:nvPr userDrawn="1"/>
          </p:nvSpPr>
          <p:spPr bwMode="auto">
            <a:xfrm>
              <a:off x="876300" y="908051"/>
              <a:ext cx="76200" cy="87313"/>
            </a:xfrm>
            <a:custGeom>
              <a:avLst/>
              <a:gdLst>
                <a:gd name="T0" fmla="*/ 10 w 24"/>
                <a:gd name="T1" fmla="*/ 0 h 27"/>
                <a:gd name="T2" fmla="*/ 0 w 24"/>
                <a:gd name="T3" fmla="*/ 6 h 27"/>
                <a:gd name="T4" fmla="*/ 2 w 24"/>
                <a:gd name="T5" fmla="*/ 17 h 27"/>
                <a:gd name="T6" fmla="*/ 2 w 24"/>
                <a:gd name="T7" fmla="*/ 23 h 27"/>
                <a:gd name="T8" fmla="*/ 10 w 24"/>
                <a:gd name="T9" fmla="*/ 27 h 27"/>
                <a:gd name="T10" fmla="*/ 24 w 24"/>
                <a:gd name="T11" fmla="*/ 13 h 27"/>
                <a:gd name="T12" fmla="*/ 10 w 24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7">
                  <a:moveTo>
                    <a:pt x="10" y="0"/>
                  </a:moveTo>
                  <a:cubicBezTo>
                    <a:pt x="6" y="0"/>
                    <a:pt x="2" y="2"/>
                    <a:pt x="0" y="6"/>
                  </a:cubicBezTo>
                  <a:cubicBezTo>
                    <a:pt x="1" y="9"/>
                    <a:pt x="2" y="13"/>
                    <a:pt x="2" y="17"/>
                  </a:cubicBezTo>
                  <a:cubicBezTo>
                    <a:pt x="2" y="19"/>
                    <a:pt x="2" y="21"/>
                    <a:pt x="2" y="23"/>
                  </a:cubicBezTo>
                  <a:cubicBezTo>
                    <a:pt x="4" y="25"/>
                    <a:pt x="7" y="27"/>
                    <a:pt x="10" y="27"/>
                  </a:cubicBezTo>
                  <a:cubicBezTo>
                    <a:pt x="18" y="27"/>
                    <a:pt x="24" y="21"/>
                    <a:pt x="24" y="13"/>
                  </a:cubicBezTo>
                  <a:cubicBezTo>
                    <a:pt x="24" y="6"/>
                    <a:pt x="18" y="0"/>
                    <a:pt x="10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Freeform 144"/>
            <p:cNvSpPr>
              <a:spLocks/>
            </p:cNvSpPr>
            <p:nvPr userDrawn="1"/>
          </p:nvSpPr>
          <p:spPr bwMode="auto">
            <a:xfrm>
              <a:off x="866775" y="927101"/>
              <a:ext cx="15875" cy="55563"/>
            </a:xfrm>
            <a:custGeom>
              <a:avLst/>
              <a:gdLst>
                <a:gd name="T0" fmla="*/ 3 w 5"/>
                <a:gd name="T1" fmla="*/ 0 h 17"/>
                <a:gd name="T2" fmla="*/ 0 w 5"/>
                <a:gd name="T3" fmla="*/ 7 h 17"/>
                <a:gd name="T4" fmla="*/ 5 w 5"/>
                <a:gd name="T5" fmla="*/ 17 h 17"/>
                <a:gd name="T6" fmla="*/ 5 w 5"/>
                <a:gd name="T7" fmla="*/ 11 h 17"/>
                <a:gd name="T8" fmla="*/ 3 w 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3" y="0"/>
                  </a:moveTo>
                  <a:cubicBezTo>
                    <a:pt x="1" y="2"/>
                    <a:pt x="0" y="4"/>
                    <a:pt x="0" y="7"/>
                  </a:cubicBezTo>
                  <a:cubicBezTo>
                    <a:pt x="0" y="11"/>
                    <a:pt x="2" y="15"/>
                    <a:pt x="5" y="17"/>
                  </a:cubicBezTo>
                  <a:cubicBezTo>
                    <a:pt x="5" y="15"/>
                    <a:pt x="5" y="13"/>
                    <a:pt x="5" y="11"/>
                  </a:cubicBezTo>
                  <a:cubicBezTo>
                    <a:pt x="5" y="7"/>
                    <a:pt x="4" y="3"/>
                    <a:pt x="3" y="0"/>
                  </a:cubicBezTo>
                </a:path>
              </a:pathLst>
            </a:custGeom>
            <a:solidFill>
              <a:srgbClr val="FAD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Freeform 145"/>
            <p:cNvSpPr>
              <a:spLocks/>
            </p:cNvSpPr>
            <p:nvPr userDrawn="1"/>
          </p:nvSpPr>
          <p:spPr bwMode="auto">
            <a:xfrm>
              <a:off x="749300" y="95250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1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1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Freeform 146"/>
            <p:cNvSpPr>
              <a:spLocks/>
            </p:cNvSpPr>
            <p:nvPr userDrawn="1"/>
          </p:nvSpPr>
          <p:spPr bwMode="auto">
            <a:xfrm>
              <a:off x="787400" y="946151"/>
              <a:ext cx="19050" cy="49213"/>
            </a:xfrm>
            <a:custGeom>
              <a:avLst/>
              <a:gdLst>
                <a:gd name="T0" fmla="*/ 6 w 6"/>
                <a:gd name="T1" fmla="*/ 7 h 15"/>
                <a:gd name="T2" fmla="*/ 4 w 6"/>
                <a:gd name="T3" fmla="*/ 15 h 15"/>
                <a:gd name="T4" fmla="*/ 1 w 6"/>
                <a:gd name="T5" fmla="*/ 8 h 15"/>
                <a:gd name="T6" fmla="*/ 2 w 6"/>
                <a:gd name="T7" fmla="*/ 0 h 15"/>
                <a:gd name="T8" fmla="*/ 6 w 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5">
                  <a:moveTo>
                    <a:pt x="6" y="7"/>
                  </a:moveTo>
                  <a:cubicBezTo>
                    <a:pt x="6" y="11"/>
                    <a:pt x="6" y="14"/>
                    <a:pt x="4" y="15"/>
                  </a:cubicBezTo>
                  <a:cubicBezTo>
                    <a:pt x="3" y="15"/>
                    <a:pt x="1" y="12"/>
                    <a:pt x="1" y="8"/>
                  </a:cubicBezTo>
                  <a:cubicBezTo>
                    <a:pt x="0" y="4"/>
                    <a:pt x="1" y="1"/>
                    <a:pt x="2" y="0"/>
                  </a:cubicBezTo>
                  <a:cubicBezTo>
                    <a:pt x="3" y="0"/>
                    <a:pt x="5" y="3"/>
                    <a:pt x="6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Freeform 147"/>
            <p:cNvSpPr>
              <a:spLocks/>
            </p:cNvSpPr>
            <p:nvPr userDrawn="1"/>
          </p:nvSpPr>
          <p:spPr bwMode="auto">
            <a:xfrm>
              <a:off x="825500" y="939801"/>
              <a:ext cx="19050" cy="46038"/>
            </a:xfrm>
            <a:custGeom>
              <a:avLst/>
              <a:gdLst>
                <a:gd name="T0" fmla="*/ 5 w 6"/>
                <a:gd name="T1" fmla="*/ 7 h 14"/>
                <a:gd name="T2" fmla="*/ 4 w 6"/>
                <a:gd name="T3" fmla="*/ 14 h 14"/>
                <a:gd name="T4" fmla="*/ 1 w 6"/>
                <a:gd name="T5" fmla="*/ 7 h 14"/>
                <a:gd name="T6" fmla="*/ 2 w 6"/>
                <a:gd name="T7" fmla="*/ 0 h 14"/>
                <a:gd name="T8" fmla="*/ 5 w 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4">
                  <a:moveTo>
                    <a:pt x="5" y="7"/>
                  </a:moveTo>
                  <a:cubicBezTo>
                    <a:pt x="6" y="11"/>
                    <a:pt x="6" y="14"/>
                    <a:pt x="4" y="14"/>
                  </a:cubicBezTo>
                  <a:cubicBezTo>
                    <a:pt x="3" y="14"/>
                    <a:pt x="1" y="11"/>
                    <a:pt x="1" y="7"/>
                  </a:cubicBezTo>
                  <a:cubicBezTo>
                    <a:pt x="0" y="4"/>
                    <a:pt x="1" y="0"/>
                    <a:pt x="2" y="0"/>
                  </a:cubicBezTo>
                  <a:cubicBezTo>
                    <a:pt x="3" y="0"/>
                    <a:pt x="5" y="3"/>
                    <a:pt x="5" y="7"/>
                  </a:cubicBez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Freeform 149"/>
            <p:cNvSpPr>
              <a:spLocks/>
            </p:cNvSpPr>
            <p:nvPr userDrawn="1"/>
          </p:nvSpPr>
          <p:spPr bwMode="auto">
            <a:xfrm>
              <a:off x="1104900" y="1087439"/>
              <a:ext cx="50800" cy="101600"/>
            </a:xfrm>
            <a:custGeom>
              <a:avLst/>
              <a:gdLst>
                <a:gd name="T0" fmla="*/ 2 w 16"/>
                <a:gd name="T1" fmla="*/ 0 h 32"/>
                <a:gd name="T2" fmla="*/ 2 w 16"/>
                <a:gd name="T3" fmla="*/ 13 h 32"/>
                <a:gd name="T4" fmla="*/ 4 w 16"/>
                <a:gd name="T5" fmla="*/ 16 h 32"/>
                <a:gd name="T6" fmla="*/ 0 w 16"/>
                <a:gd name="T7" fmla="*/ 20 h 32"/>
                <a:gd name="T8" fmla="*/ 0 w 16"/>
                <a:gd name="T9" fmla="*/ 20 h 32"/>
                <a:gd name="T10" fmla="*/ 0 w 16"/>
                <a:gd name="T11" fmla="*/ 32 h 32"/>
                <a:gd name="T12" fmla="*/ 0 w 16"/>
                <a:gd name="T13" fmla="*/ 32 h 32"/>
                <a:gd name="T14" fmla="*/ 16 w 16"/>
                <a:gd name="T15" fmla="*/ 16 h 32"/>
                <a:gd name="T16" fmla="*/ 2 w 16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2">
                  <a:moveTo>
                    <a:pt x="2" y="0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3" y="14"/>
                    <a:pt x="4" y="15"/>
                    <a:pt x="4" y="16"/>
                  </a:cubicBezTo>
                  <a:cubicBezTo>
                    <a:pt x="4" y="18"/>
                    <a:pt x="2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16" y="25"/>
                    <a:pt x="16" y="16"/>
                  </a:cubicBezTo>
                  <a:cubicBezTo>
                    <a:pt x="16" y="7"/>
                    <a:pt x="10" y="0"/>
                    <a:pt x="2" y="0"/>
                  </a:cubicBezTo>
                  <a:close/>
                </a:path>
              </a:pathLst>
            </a:custGeom>
            <a:solidFill>
              <a:srgbClr val="F5D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4" name="Freeform 150"/>
            <p:cNvSpPr>
              <a:spLocks/>
            </p:cNvSpPr>
            <p:nvPr userDrawn="1"/>
          </p:nvSpPr>
          <p:spPr bwMode="auto">
            <a:xfrm>
              <a:off x="1054100" y="1087439"/>
              <a:ext cx="50800" cy="101600"/>
            </a:xfrm>
            <a:custGeom>
              <a:avLst/>
              <a:gdLst>
                <a:gd name="T0" fmla="*/ 13 w 16"/>
                <a:gd name="T1" fmla="*/ 16 h 32"/>
                <a:gd name="T2" fmla="*/ 15 w 16"/>
                <a:gd name="T3" fmla="*/ 13 h 32"/>
                <a:gd name="T4" fmla="*/ 15 w 16"/>
                <a:gd name="T5" fmla="*/ 0 h 32"/>
                <a:gd name="T6" fmla="*/ 0 w 16"/>
                <a:gd name="T7" fmla="*/ 16 h 32"/>
                <a:gd name="T8" fmla="*/ 16 w 16"/>
                <a:gd name="T9" fmla="*/ 32 h 32"/>
                <a:gd name="T10" fmla="*/ 16 w 16"/>
                <a:gd name="T11" fmla="*/ 20 h 32"/>
                <a:gd name="T12" fmla="*/ 13 w 16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32">
                  <a:moveTo>
                    <a:pt x="13" y="16"/>
                  </a:moveTo>
                  <a:cubicBezTo>
                    <a:pt x="13" y="15"/>
                    <a:pt x="14" y="14"/>
                    <a:pt x="15" y="1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1"/>
                    <a:pt x="16" y="3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4" y="19"/>
                    <a:pt x="13" y="18"/>
                    <a:pt x="13" y="16"/>
                  </a:cubicBezTo>
                  <a:close/>
                </a:path>
              </a:pathLst>
            </a:custGeom>
            <a:solidFill>
              <a:srgbClr val="F6D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85" name="Freeform 9"/>
          <p:cNvSpPr>
            <a:spLocks/>
          </p:cNvSpPr>
          <p:nvPr userDrawn="1"/>
        </p:nvSpPr>
        <p:spPr bwMode="auto">
          <a:xfrm>
            <a:off x="10051996" y="103452"/>
            <a:ext cx="210198" cy="201348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6" name="Freeform 118"/>
          <p:cNvSpPr>
            <a:spLocks/>
          </p:cNvSpPr>
          <p:nvPr userDrawn="1"/>
        </p:nvSpPr>
        <p:spPr bwMode="auto">
          <a:xfrm>
            <a:off x="1121171" y="212637"/>
            <a:ext cx="400441" cy="163476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7" name="Freeform 9"/>
          <p:cNvSpPr>
            <a:spLocks/>
          </p:cNvSpPr>
          <p:nvPr userDrawn="1"/>
        </p:nvSpPr>
        <p:spPr bwMode="auto">
          <a:xfrm>
            <a:off x="11938037" y="215545"/>
            <a:ext cx="210198" cy="201348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88" name="Freeform 118"/>
          <p:cNvSpPr>
            <a:spLocks/>
          </p:cNvSpPr>
          <p:nvPr userDrawn="1"/>
        </p:nvSpPr>
        <p:spPr bwMode="auto">
          <a:xfrm>
            <a:off x="9398396" y="183536"/>
            <a:ext cx="400441" cy="163476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90" name="Freeform 118"/>
          <p:cNvSpPr>
            <a:spLocks/>
          </p:cNvSpPr>
          <p:nvPr userDrawn="1"/>
        </p:nvSpPr>
        <p:spPr bwMode="auto">
          <a:xfrm>
            <a:off x="1635716" y="51075"/>
            <a:ext cx="400441" cy="163476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51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Rectangle 5"/>
          <p:cNvSpPr>
            <a:spLocks noChangeArrowheads="1"/>
          </p:cNvSpPr>
          <p:nvPr userDrawn="1"/>
        </p:nvSpPr>
        <p:spPr bwMode="auto">
          <a:xfrm>
            <a:off x="0" y="1"/>
            <a:ext cx="12192000" cy="1966119"/>
          </a:xfrm>
          <a:prstGeom prst="rect">
            <a:avLst/>
          </a:prstGeom>
          <a:solidFill>
            <a:srgbClr val="F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72" name="Rectangle 6"/>
          <p:cNvSpPr>
            <a:spLocks noChangeArrowheads="1"/>
          </p:cNvSpPr>
          <p:nvPr userDrawn="1"/>
        </p:nvSpPr>
        <p:spPr bwMode="auto">
          <a:xfrm>
            <a:off x="0" y="1"/>
            <a:ext cx="12192000" cy="61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97" name="Freeform 120"/>
          <p:cNvSpPr>
            <a:spLocks/>
          </p:cNvSpPr>
          <p:nvPr userDrawn="1"/>
        </p:nvSpPr>
        <p:spPr bwMode="auto">
          <a:xfrm>
            <a:off x="3676058" y="842450"/>
            <a:ext cx="857250" cy="361950"/>
          </a:xfrm>
          <a:custGeom>
            <a:avLst/>
            <a:gdLst>
              <a:gd name="T0" fmla="*/ 153 w 270"/>
              <a:gd name="T1" fmla="*/ 0 h 114"/>
              <a:gd name="T2" fmla="*/ 111 w 270"/>
              <a:gd name="T3" fmla="*/ 31 h 114"/>
              <a:gd name="T4" fmla="*/ 90 w 270"/>
              <a:gd name="T5" fmla="*/ 23 h 114"/>
              <a:gd name="T6" fmla="*/ 55 w 270"/>
              <a:gd name="T7" fmla="*/ 59 h 114"/>
              <a:gd name="T8" fmla="*/ 44 w 270"/>
              <a:gd name="T9" fmla="*/ 58 h 114"/>
              <a:gd name="T10" fmla="*/ 0 w 270"/>
              <a:gd name="T11" fmla="*/ 108 h 114"/>
              <a:gd name="T12" fmla="*/ 0 w 270"/>
              <a:gd name="T13" fmla="*/ 114 h 114"/>
              <a:gd name="T14" fmla="*/ 269 w 270"/>
              <a:gd name="T15" fmla="*/ 114 h 114"/>
              <a:gd name="T16" fmla="*/ 269 w 270"/>
              <a:gd name="T17" fmla="*/ 112 h 114"/>
              <a:gd name="T18" fmla="*/ 239 w 270"/>
              <a:gd name="T19" fmla="*/ 73 h 114"/>
              <a:gd name="T20" fmla="*/ 204 w 270"/>
              <a:gd name="T21" fmla="*/ 32 h 114"/>
              <a:gd name="T22" fmla="*/ 195 w 270"/>
              <a:gd name="T23" fmla="*/ 33 h 114"/>
              <a:gd name="T24" fmla="*/ 153 w 270"/>
              <a:gd name="T25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0" h="114">
                <a:moveTo>
                  <a:pt x="153" y="0"/>
                </a:moveTo>
                <a:cubicBezTo>
                  <a:pt x="134" y="0"/>
                  <a:pt x="117" y="13"/>
                  <a:pt x="111" y="31"/>
                </a:cubicBezTo>
                <a:cubicBezTo>
                  <a:pt x="105" y="26"/>
                  <a:pt x="98" y="23"/>
                  <a:pt x="90" y="23"/>
                </a:cubicBezTo>
                <a:cubicBezTo>
                  <a:pt x="72" y="23"/>
                  <a:pt x="57" y="39"/>
                  <a:pt x="55" y="59"/>
                </a:cubicBezTo>
                <a:cubicBezTo>
                  <a:pt x="52" y="58"/>
                  <a:pt x="48" y="58"/>
                  <a:pt x="44" y="58"/>
                </a:cubicBezTo>
                <a:cubicBezTo>
                  <a:pt x="20" y="58"/>
                  <a:pt x="0" y="80"/>
                  <a:pt x="0" y="108"/>
                </a:cubicBezTo>
                <a:cubicBezTo>
                  <a:pt x="0" y="110"/>
                  <a:pt x="0" y="112"/>
                  <a:pt x="0" y="114"/>
                </a:cubicBezTo>
                <a:cubicBezTo>
                  <a:pt x="269" y="114"/>
                  <a:pt x="269" y="114"/>
                  <a:pt x="269" y="114"/>
                </a:cubicBezTo>
                <a:cubicBezTo>
                  <a:pt x="269" y="113"/>
                  <a:pt x="269" y="113"/>
                  <a:pt x="269" y="112"/>
                </a:cubicBezTo>
                <a:cubicBezTo>
                  <a:pt x="270" y="94"/>
                  <a:pt x="257" y="73"/>
                  <a:pt x="239" y="73"/>
                </a:cubicBezTo>
                <a:cubicBezTo>
                  <a:pt x="239" y="50"/>
                  <a:pt x="223" y="32"/>
                  <a:pt x="204" y="32"/>
                </a:cubicBezTo>
                <a:cubicBezTo>
                  <a:pt x="201" y="32"/>
                  <a:pt x="198" y="32"/>
                  <a:pt x="195" y="33"/>
                </a:cubicBezTo>
                <a:cubicBezTo>
                  <a:pt x="189" y="14"/>
                  <a:pt x="173" y="0"/>
                  <a:pt x="153" y="0"/>
                </a:cubicBezTo>
              </a:path>
            </a:pathLst>
          </a:custGeom>
          <a:solidFill>
            <a:srgbClr val="FCE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898" name="그룹 897"/>
          <p:cNvGrpSpPr/>
          <p:nvPr userDrawn="1"/>
        </p:nvGrpSpPr>
        <p:grpSpPr>
          <a:xfrm>
            <a:off x="2071393" y="1055843"/>
            <a:ext cx="480850" cy="918358"/>
            <a:chOff x="3079750" y="4349752"/>
            <a:chExt cx="933450" cy="1782763"/>
          </a:xfrm>
        </p:grpSpPr>
        <p:sp>
          <p:nvSpPr>
            <p:cNvPr id="899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0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1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2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3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4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5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6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7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8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09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10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953" name="Freeform 7"/>
          <p:cNvSpPr>
            <a:spLocks/>
          </p:cNvSpPr>
          <p:nvPr userDrawn="1"/>
        </p:nvSpPr>
        <p:spPr bwMode="auto">
          <a:xfrm>
            <a:off x="9972675" y="1089815"/>
            <a:ext cx="320675" cy="307975"/>
          </a:xfrm>
          <a:custGeom>
            <a:avLst/>
            <a:gdLst>
              <a:gd name="T0" fmla="*/ 62 w 101"/>
              <a:gd name="T1" fmla="*/ 0 h 97"/>
              <a:gd name="T2" fmla="*/ 61 w 101"/>
              <a:gd name="T3" fmla="*/ 0 h 97"/>
              <a:gd name="T4" fmla="*/ 47 w 101"/>
              <a:gd name="T5" fmla="*/ 16 h 97"/>
              <a:gd name="T6" fmla="*/ 30 w 101"/>
              <a:gd name="T7" fmla="*/ 4 h 97"/>
              <a:gd name="T8" fmla="*/ 28 w 101"/>
              <a:gd name="T9" fmla="*/ 5 h 97"/>
              <a:gd name="T10" fmla="*/ 24 w 101"/>
              <a:gd name="T11" fmla="*/ 15 h 97"/>
              <a:gd name="T12" fmla="*/ 19 w 101"/>
              <a:gd name="T13" fmla="*/ 14 h 97"/>
              <a:gd name="T14" fmla="*/ 13 w 101"/>
              <a:gd name="T15" fmla="*/ 18 h 97"/>
              <a:gd name="T16" fmla="*/ 22 w 101"/>
              <a:gd name="T17" fmla="*/ 40 h 97"/>
              <a:gd name="T18" fmla="*/ 0 w 101"/>
              <a:gd name="T19" fmla="*/ 53 h 97"/>
              <a:gd name="T20" fmla="*/ 8 w 101"/>
              <a:gd name="T21" fmla="*/ 61 h 97"/>
              <a:gd name="T22" fmla="*/ 6 w 101"/>
              <a:gd name="T23" fmla="*/ 73 h 97"/>
              <a:gd name="T24" fmla="*/ 17 w 101"/>
              <a:gd name="T25" fmla="*/ 76 h 97"/>
              <a:gd name="T26" fmla="*/ 33 w 101"/>
              <a:gd name="T27" fmla="*/ 72 h 97"/>
              <a:gd name="T28" fmla="*/ 44 w 101"/>
              <a:gd name="T29" fmla="*/ 96 h 97"/>
              <a:gd name="T30" fmla="*/ 46 w 101"/>
              <a:gd name="T31" fmla="*/ 97 h 97"/>
              <a:gd name="T32" fmla="*/ 54 w 101"/>
              <a:gd name="T33" fmla="*/ 90 h 97"/>
              <a:gd name="T34" fmla="*/ 62 w 101"/>
              <a:gd name="T35" fmla="*/ 94 h 97"/>
              <a:gd name="T36" fmla="*/ 65 w 101"/>
              <a:gd name="T37" fmla="*/ 94 h 97"/>
              <a:gd name="T38" fmla="*/ 68 w 101"/>
              <a:gd name="T39" fmla="*/ 70 h 97"/>
              <a:gd name="T40" fmla="*/ 85 w 101"/>
              <a:gd name="T41" fmla="*/ 75 h 97"/>
              <a:gd name="T42" fmla="*/ 93 w 101"/>
              <a:gd name="T43" fmla="*/ 73 h 97"/>
              <a:gd name="T44" fmla="*/ 92 w 101"/>
              <a:gd name="T45" fmla="*/ 62 h 97"/>
              <a:gd name="T46" fmla="*/ 100 w 101"/>
              <a:gd name="T47" fmla="*/ 53 h 97"/>
              <a:gd name="T48" fmla="*/ 75 w 101"/>
              <a:gd name="T49" fmla="*/ 37 h 97"/>
              <a:gd name="T50" fmla="*/ 74 w 101"/>
              <a:gd name="T51" fmla="*/ 37 h 97"/>
              <a:gd name="T52" fmla="*/ 75 w 101"/>
              <a:gd name="T53" fmla="*/ 36 h 97"/>
              <a:gd name="T54" fmla="*/ 80 w 101"/>
              <a:gd name="T55" fmla="*/ 7 h 97"/>
              <a:gd name="T56" fmla="*/ 76 w 101"/>
              <a:gd name="T57" fmla="*/ 6 h 97"/>
              <a:gd name="T58" fmla="*/ 69 w 101"/>
              <a:gd name="T59" fmla="*/ 8 h 97"/>
              <a:gd name="T60" fmla="*/ 62 w 101"/>
              <a:gd name="T6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1" h="97">
                <a:moveTo>
                  <a:pt x="62" y="0"/>
                </a:moveTo>
                <a:cubicBezTo>
                  <a:pt x="61" y="0"/>
                  <a:pt x="61" y="0"/>
                  <a:pt x="61" y="0"/>
                </a:cubicBezTo>
                <a:cubicBezTo>
                  <a:pt x="56" y="1"/>
                  <a:pt x="50" y="7"/>
                  <a:pt x="47" y="16"/>
                </a:cubicBezTo>
                <a:cubicBezTo>
                  <a:pt x="41" y="9"/>
                  <a:pt x="35" y="4"/>
                  <a:pt x="30" y="4"/>
                </a:cubicBezTo>
                <a:cubicBezTo>
                  <a:pt x="30" y="4"/>
                  <a:pt x="29" y="4"/>
                  <a:pt x="28" y="5"/>
                </a:cubicBezTo>
                <a:cubicBezTo>
                  <a:pt x="25" y="6"/>
                  <a:pt x="23" y="10"/>
                  <a:pt x="24" y="15"/>
                </a:cubicBezTo>
                <a:cubicBezTo>
                  <a:pt x="22" y="14"/>
                  <a:pt x="21" y="14"/>
                  <a:pt x="19" y="14"/>
                </a:cubicBezTo>
                <a:cubicBezTo>
                  <a:pt x="16" y="14"/>
                  <a:pt x="14" y="16"/>
                  <a:pt x="13" y="18"/>
                </a:cubicBezTo>
                <a:cubicBezTo>
                  <a:pt x="11" y="24"/>
                  <a:pt x="15" y="33"/>
                  <a:pt x="22" y="40"/>
                </a:cubicBezTo>
                <a:cubicBezTo>
                  <a:pt x="10" y="42"/>
                  <a:pt x="1" y="47"/>
                  <a:pt x="0" y="53"/>
                </a:cubicBezTo>
                <a:cubicBezTo>
                  <a:pt x="0" y="56"/>
                  <a:pt x="3" y="59"/>
                  <a:pt x="8" y="61"/>
                </a:cubicBezTo>
                <a:cubicBezTo>
                  <a:pt x="4" y="66"/>
                  <a:pt x="3" y="70"/>
                  <a:pt x="6" y="73"/>
                </a:cubicBezTo>
                <a:cubicBezTo>
                  <a:pt x="8" y="75"/>
                  <a:pt x="12" y="76"/>
                  <a:pt x="17" y="76"/>
                </a:cubicBezTo>
                <a:cubicBezTo>
                  <a:pt x="22" y="76"/>
                  <a:pt x="28" y="75"/>
                  <a:pt x="33" y="72"/>
                </a:cubicBezTo>
                <a:cubicBezTo>
                  <a:pt x="34" y="84"/>
                  <a:pt x="38" y="94"/>
                  <a:pt x="44" y="96"/>
                </a:cubicBezTo>
                <a:cubicBezTo>
                  <a:pt x="45" y="97"/>
                  <a:pt x="46" y="97"/>
                  <a:pt x="46" y="97"/>
                </a:cubicBezTo>
                <a:cubicBezTo>
                  <a:pt x="49" y="97"/>
                  <a:pt x="52" y="94"/>
                  <a:pt x="54" y="90"/>
                </a:cubicBezTo>
                <a:cubicBezTo>
                  <a:pt x="57" y="93"/>
                  <a:pt x="60" y="94"/>
                  <a:pt x="62" y="94"/>
                </a:cubicBezTo>
                <a:cubicBezTo>
                  <a:pt x="63" y="94"/>
                  <a:pt x="64" y="94"/>
                  <a:pt x="65" y="94"/>
                </a:cubicBezTo>
                <a:cubicBezTo>
                  <a:pt x="70" y="91"/>
                  <a:pt x="71" y="81"/>
                  <a:pt x="68" y="70"/>
                </a:cubicBezTo>
                <a:cubicBezTo>
                  <a:pt x="74" y="73"/>
                  <a:pt x="80" y="75"/>
                  <a:pt x="85" y="75"/>
                </a:cubicBezTo>
                <a:cubicBezTo>
                  <a:pt x="89" y="75"/>
                  <a:pt x="91" y="74"/>
                  <a:pt x="93" y="73"/>
                </a:cubicBezTo>
                <a:cubicBezTo>
                  <a:pt x="95" y="70"/>
                  <a:pt x="95" y="66"/>
                  <a:pt x="92" y="62"/>
                </a:cubicBezTo>
                <a:cubicBezTo>
                  <a:pt x="97" y="60"/>
                  <a:pt x="101" y="57"/>
                  <a:pt x="100" y="53"/>
                </a:cubicBezTo>
                <a:cubicBezTo>
                  <a:pt x="99" y="46"/>
                  <a:pt x="88" y="39"/>
                  <a:pt x="75" y="37"/>
                </a:cubicBezTo>
                <a:cubicBezTo>
                  <a:pt x="74" y="37"/>
                  <a:pt x="74" y="37"/>
                  <a:pt x="74" y="37"/>
                </a:cubicBezTo>
                <a:cubicBezTo>
                  <a:pt x="75" y="36"/>
                  <a:pt x="75" y="36"/>
                  <a:pt x="75" y="36"/>
                </a:cubicBezTo>
                <a:cubicBezTo>
                  <a:pt x="82" y="25"/>
                  <a:pt x="85" y="12"/>
                  <a:pt x="80" y="7"/>
                </a:cubicBezTo>
                <a:cubicBezTo>
                  <a:pt x="79" y="6"/>
                  <a:pt x="78" y="6"/>
                  <a:pt x="76" y="6"/>
                </a:cubicBezTo>
                <a:cubicBezTo>
                  <a:pt x="74" y="6"/>
                  <a:pt x="72" y="7"/>
                  <a:pt x="69" y="8"/>
                </a:cubicBezTo>
                <a:cubicBezTo>
                  <a:pt x="68" y="3"/>
                  <a:pt x="65" y="0"/>
                  <a:pt x="62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4" name="Freeform 8"/>
          <p:cNvSpPr>
            <a:spLocks/>
          </p:cNvSpPr>
          <p:nvPr userDrawn="1"/>
        </p:nvSpPr>
        <p:spPr bwMode="auto">
          <a:xfrm>
            <a:off x="10267950" y="819940"/>
            <a:ext cx="158750" cy="152400"/>
          </a:xfrm>
          <a:custGeom>
            <a:avLst/>
            <a:gdLst>
              <a:gd name="T0" fmla="*/ 31 w 50"/>
              <a:gd name="T1" fmla="*/ 0 h 48"/>
              <a:gd name="T2" fmla="*/ 30 w 50"/>
              <a:gd name="T3" fmla="*/ 0 h 48"/>
              <a:gd name="T4" fmla="*/ 23 w 50"/>
              <a:gd name="T5" fmla="*/ 8 h 48"/>
              <a:gd name="T6" fmla="*/ 15 w 50"/>
              <a:gd name="T7" fmla="*/ 2 h 48"/>
              <a:gd name="T8" fmla="*/ 14 w 50"/>
              <a:gd name="T9" fmla="*/ 2 h 48"/>
              <a:gd name="T10" fmla="*/ 12 w 50"/>
              <a:gd name="T11" fmla="*/ 7 h 48"/>
              <a:gd name="T12" fmla="*/ 10 w 50"/>
              <a:gd name="T13" fmla="*/ 7 h 48"/>
              <a:gd name="T14" fmla="*/ 6 w 50"/>
              <a:gd name="T15" fmla="*/ 9 h 48"/>
              <a:gd name="T16" fmla="*/ 11 w 50"/>
              <a:gd name="T17" fmla="*/ 20 h 48"/>
              <a:gd name="T18" fmla="*/ 0 w 50"/>
              <a:gd name="T19" fmla="*/ 26 h 48"/>
              <a:gd name="T20" fmla="*/ 4 w 50"/>
              <a:gd name="T21" fmla="*/ 30 h 48"/>
              <a:gd name="T22" fmla="*/ 3 w 50"/>
              <a:gd name="T23" fmla="*/ 36 h 48"/>
              <a:gd name="T24" fmla="*/ 8 w 50"/>
              <a:gd name="T25" fmla="*/ 38 h 48"/>
              <a:gd name="T26" fmla="*/ 17 w 50"/>
              <a:gd name="T27" fmla="*/ 36 h 48"/>
              <a:gd name="T28" fmla="*/ 22 w 50"/>
              <a:gd name="T29" fmla="*/ 48 h 48"/>
              <a:gd name="T30" fmla="*/ 23 w 50"/>
              <a:gd name="T31" fmla="*/ 48 h 48"/>
              <a:gd name="T32" fmla="*/ 27 w 50"/>
              <a:gd name="T33" fmla="*/ 45 h 48"/>
              <a:gd name="T34" fmla="*/ 31 w 50"/>
              <a:gd name="T35" fmla="*/ 47 h 48"/>
              <a:gd name="T36" fmla="*/ 32 w 50"/>
              <a:gd name="T37" fmla="*/ 46 h 48"/>
              <a:gd name="T38" fmla="*/ 34 w 50"/>
              <a:gd name="T39" fmla="*/ 34 h 48"/>
              <a:gd name="T40" fmla="*/ 42 w 50"/>
              <a:gd name="T41" fmla="*/ 37 h 48"/>
              <a:gd name="T42" fmla="*/ 46 w 50"/>
              <a:gd name="T43" fmla="*/ 36 h 48"/>
              <a:gd name="T44" fmla="*/ 46 w 50"/>
              <a:gd name="T45" fmla="*/ 30 h 48"/>
              <a:gd name="T46" fmla="*/ 49 w 50"/>
              <a:gd name="T47" fmla="*/ 26 h 48"/>
              <a:gd name="T48" fmla="*/ 37 w 50"/>
              <a:gd name="T49" fmla="*/ 18 h 48"/>
              <a:gd name="T50" fmla="*/ 37 w 50"/>
              <a:gd name="T51" fmla="*/ 18 h 48"/>
              <a:gd name="T52" fmla="*/ 37 w 50"/>
              <a:gd name="T53" fmla="*/ 18 h 48"/>
              <a:gd name="T54" fmla="*/ 40 w 50"/>
              <a:gd name="T55" fmla="*/ 4 h 48"/>
              <a:gd name="T56" fmla="*/ 38 w 50"/>
              <a:gd name="T57" fmla="*/ 3 h 48"/>
              <a:gd name="T58" fmla="*/ 34 w 50"/>
              <a:gd name="T59" fmla="*/ 4 h 48"/>
              <a:gd name="T60" fmla="*/ 31 w 50"/>
              <a:gd name="T6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0" h="48">
                <a:moveTo>
                  <a:pt x="31" y="0"/>
                </a:move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5" y="4"/>
                  <a:pt x="23" y="8"/>
                </a:cubicBezTo>
                <a:cubicBezTo>
                  <a:pt x="20" y="4"/>
                  <a:pt x="17" y="2"/>
                  <a:pt x="15" y="2"/>
                </a:cubicBezTo>
                <a:cubicBezTo>
                  <a:pt x="15" y="2"/>
                  <a:pt x="14" y="2"/>
                  <a:pt x="14" y="2"/>
                </a:cubicBezTo>
                <a:cubicBezTo>
                  <a:pt x="12" y="3"/>
                  <a:pt x="12" y="5"/>
                  <a:pt x="12" y="7"/>
                </a:cubicBezTo>
                <a:cubicBezTo>
                  <a:pt x="11" y="7"/>
                  <a:pt x="10" y="7"/>
                  <a:pt x="10" y="7"/>
                </a:cubicBezTo>
                <a:cubicBezTo>
                  <a:pt x="8" y="7"/>
                  <a:pt x="7" y="8"/>
                  <a:pt x="6" y="9"/>
                </a:cubicBezTo>
                <a:cubicBezTo>
                  <a:pt x="5" y="12"/>
                  <a:pt x="7" y="16"/>
                  <a:pt x="11" y="20"/>
                </a:cubicBezTo>
                <a:cubicBezTo>
                  <a:pt x="5" y="21"/>
                  <a:pt x="1" y="23"/>
                  <a:pt x="0" y="26"/>
                </a:cubicBezTo>
                <a:cubicBezTo>
                  <a:pt x="0" y="28"/>
                  <a:pt x="1" y="29"/>
                  <a:pt x="4" y="30"/>
                </a:cubicBezTo>
                <a:cubicBezTo>
                  <a:pt x="2" y="32"/>
                  <a:pt x="2" y="35"/>
                  <a:pt x="3" y="36"/>
                </a:cubicBezTo>
                <a:cubicBezTo>
                  <a:pt x="4" y="37"/>
                  <a:pt x="6" y="38"/>
                  <a:pt x="8" y="38"/>
                </a:cubicBezTo>
                <a:cubicBezTo>
                  <a:pt x="11" y="38"/>
                  <a:pt x="14" y="37"/>
                  <a:pt x="17" y="36"/>
                </a:cubicBezTo>
                <a:cubicBezTo>
                  <a:pt x="17" y="41"/>
                  <a:pt x="19" y="47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5" y="48"/>
                  <a:pt x="26" y="47"/>
                  <a:pt x="27" y="45"/>
                </a:cubicBezTo>
                <a:cubicBezTo>
                  <a:pt x="28" y="46"/>
                  <a:pt x="29" y="47"/>
                  <a:pt x="31" y="47"/>
                </a:cubicBezTo>
                <a:cubicBezTo>
                  <a:pt x="31" y="47"/>
                  <a:pt x="32" y="46"/>
                  <a:pt x="32" y="46"/>
                </a:cubicBezTo>
                <a:cubicBezTo>
                  <a:pt x="34" y="45"/>
                  <a:pt x="35" y="40"/>
                  <a:pt x="34" y="34"/>
                </a:cubicBezTo>
                <a:cubicBezTo>
                  <a:pt x="37" y="36"/>
                  <a:pt x="40" y="37"/>
                  <a:pt x="42" y="37"/>
                </a:cubicBezTo>
                <a:cubicBezTo>
                  <a:pt x="44" y="37"/>
                  <a:pt x="45" y="37"/>
                  <a:pt x="46" y="36"/>
                </a:cubicBezTo>
                <a:cubicBezTo>
                  <a:pt x="47" y="35"/>
                  <a:pt x="47" y="33"/>
                  <a:pt x="46" y="30"/>
                </a:cubicBezTo>
                <a:cubicBezTo>
                  <a:pt x="48" y="30"/>
                  <a:pt x="50" y="28"/>
                  <a:pt x="49" y="26"/>
                </a:cubicBezTo>
                <a:cubicBezTo>
                  <a:pt x="49" y="23"/>
                  <a:pt x="43" y="19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37" y="18"/>
                  <a:pt x="37" y="18"/>
                  <a:pt x="37" y="18"/>
                </a:cubicBezTo>
                <a:cubicBezTo>
                  <a:pt x="41" y="12"/>
                  <a:pt x="42" y="6"/>
                  <a:pt x="40" y="4"/>
                </a:cubicBezTo>
                <a:cubicBezTo>
                  <a:pt x="39" y="3"/>
                  <a:pt x="38" y="3"/>
                  <a:pt x="38" y="3"/>
                </a:cubicBezTo>
                <a:cubicBezTo>
                  <a:pt x="37" y="3"/>
                  <a:pt x="35" y="3"/>
                  <a:pt x="34" y="4"/>
                </a:cubicBezTo>
                <a:cubicBezTo>
                  <a:pt x="34" y="2"/>
                  <a:pt x="32" y="0"/>
                  <a:pt x="31" y="0"/>
                </a:cubicBezTo>
              </a:path>
            </a:pathLst>
          </a:custGeom>
          <a:solidFill>
            <a:srgbClr val="F6BD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5" name="Freeform 9"/>
          <p:cNvSpPr>
            <a:spLocks/>
          </p:cNvSpPr>
          <p:nvPr userDrawn="1"/>
        </p:nvSpPr>
        <p:spPr bwMode="auto">
          <a:xfrm>
            <a:off x="1657332" y="1090941"/>
            <a:ext cx="301625" cy="288925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6" name="Freeform 118"/>
          <p:cNvSpPr>
            <a:spLocks/>
          </p:cNvSpPr>
          <p:nvPr userDrawn="1"/>
        </p:nvSpPr>
        <p:spPr bwMode="auto">
          <a:xfrm>
            <a:off x="1943564" y="235398"/>
            <a:ext cx="847725" cy="346075"/>
          </a:xfrm>
          <a:custGeom>
            <a:avLst/>
            <a:gdLst>
              <a:gd name="T0" fmla="*/ 162 w 267"/>
              <a:gd name="T1" fmla="*/ 0 h 109"/>
              <a:gd name="T2" fmla="*/ 122 w 267"/>
              <a:gd name="T3" fmla="*/ 21 h 109"/>
              <a:gd name="T4" fmla="*/ 101 w 267"/>
              <a:gd name="T5" fmla="*/ 14 h 109"/>
              <a:gd name="T6" fmla="*/ 63 w 267"/>
              <a:gd name="T7" fmla="*/ 47 h 109"/>
              <a:gd name="T8" fmla="*/ 58 w 267"/>
              <a:gd name="T9" fmla="*/ 47 h 109"/>
              <a:gd name="T10" fmla="*/ 28 w 267"/>
              <a:gd name="T11" fmla="*/ 69 h 109"/>
              <a:gd name="T12" fmla="*/ 25 w 267"/>
              <a:gd name="T13" fmla="*/ 68 h 109"/>
              <a:gd name="T14" fmla="*/ 0 w 267"/>
              <a:gd name="T15" fmla="*/ 93 h 109"/>
              <a:gd name="T16" fmla="*/ 0 w 267"/>
              <a:gd name="T17" fmla="*/ 96 h 109"/>
              <a:gd name="T18" fmla="*/ 0 w 267"/>
              <a:gd name="T19" fmla="*/ 97 h 109"/>
              <a:gd name="T20" fmla="*/ 12 w 267"/>
              <a:gd name="T21" fmla="*/ 109 h 109"/>
              <a:gd name="T22" fmla="*/ 122 w 267"/>
              <a:gd name="T23" fmla="*/ 109 h 109"/>
              <a:gd name="T24" fmla="*/ 255 w 267"/>
              <a:gd name="T25" fmla="*/ 109 h 109"/>
              <a:gd name="T26" fmla="*/ 267 w 267"/>
              <a:gd name="T27" fmla="*/ 97 h 109"/>
              <a:gd name="T28" fmla="*/ 267 w 267"/>
              <a:gd name="T29" fmla="*/ 96 h 109"/>
              <a:gd name="T30" fmla="*/ 267 w 267"/>
              <a:gd name="T31" fmla="*/ 94 h 109"/>
              <a:gd name="T32" fmla="*/ 244 w 267"/>
              <a:gd name="T33" fmla="*/ 68 h 109"/>
              <a:gd name="T34" fmla="*/ 215 w 267"/>
              <a:gd name="T35" fmla="*/ 38 h 109"/>
              <a:gd name="T36" fmla="*/ 210 w 267"/>
              <a:gd name="T37" fmla="*/ 39 h 109"/>
              <a:gd name="T38" fmla="*/ 162 w 267"/>
              <a:gd name="T3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7" h="109">
                <a:moveTo>
                  <a:pt x="162" y="0"/>
                </a:moveTo>
                <a:cubicBezTo>
                  <a:pt x="146" y="0"/>
                  <a:pt x="131" y="9"/>
                  <a:pt x="122" y="21"/>
                </a:cubicBezTo>
                <a:cubicBezTo>
                  <a:pt x="116" y="17"/>
                  <a:pt x="109" y="14"/>
                  <a:pt x="101" y="14"/>
                </a:cubicBezTo>
                <a:cubicBezTo>
                  <a:pt x="82" y="14"/>
                  <a:pt x="66" y="28"/>
                  <a:pt x="63" y="47"/>
                </a:cubicBezTo>
                <a:cubicBezTo>
                  <a:pt x="62" y="47"/>
                  <a:pt x="60" y="47"/>
                  <a:pt x="58" y="47"/>
                </a:cubicBezTo>
                <a:cubicBezTo>
                  <a:pt x="44" y="47"/>
                  <a:pt x="32" y="56"/>
                  <a:pt x="28" y="69"/>
                </a:cubicBezTo>
                <a:cubicBezTo>
                  <a:pt x="27" y="69"/>
                  <a:pt x="26" y="68"/>
                  <a:pt x="25" y="68"/>
                </a:cubicBezTo>
                <a:cubicBezTo>
                  <a:pt x="11" y="68"/>
                  <a:pt x="1" y="80"/>
                  <a:pt x="0" y="93"/>
                </a:cubicBezTo>
                <a:cubicBezTo>
                  <a:pt x="0" y="94"/>
                  <a:pt x="0" y="95"/>
                  <a:pt x="0" y="9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9"/>
                  <a:pt x="1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255" y="109"/>
                  <a:pt x="255" y="109"/>
                  <a:pt x="255" y="109"/>
                </a:cubicBezTo>
                <a:cubicBezTo>
                  <a:pt x="261" y="109"/>
                  <a:pt x="267" y="103"/>
                  <a:pt x="267" y="97"/>
                </a:cubicBezTo>
                <a:cubicBezTo>
                  <a:pt x="267" y="96"/>
                  <a:pt x="267" y="96"/>
                  <a:pt x="267" y="96"/>
                </a:cubicBezTo>
                <a:cubicBezTo>
                  <a:pt x="267" y="95"/>
                  <a:pt x="267" y="95"/>
                  <a:pt x="267" y="94"/>
                </a:cubicBezTo>
                <a:cubicBezTo>
                  <a:pt x="267" y="80"/>
                  <a:pt x="257" y="69"/>
                  <a:pt x="244" y="68"/>
                </a:cubicBezTo>
                <a:cubicBezTo>
                  <a:pt x="244" y="51"/>
                  <a:pt x="231" y="38"/>
                  <a:pt x="215" y="38"/>
                </a:cubicBezTo>
                <a:cubicBezTo>
                  <a:pt x="213" y="38"/>
                  <a:pt x="211" y="38"/>
                  <a:pt x="210" y="39"/>
                </a:cubicBezTo>
                <a:cubicBezTo>
                  <a:pt x="204" y="17"/>
                  <a:pt x="185" y="0"/>
                  <a:pt x="162" y="0"/>
                </a:cubicBezTo>
              </a:path>
            </a:pathLst>
          </a:custGeom>
          <a:solidFill>
            <a:srgbClr val="FEF8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57" name="Freeform 119"/>
          <p:cNvSpPr>
            <a:spLocks/>
          </p:cNvSpPr>
          <p:nvPr userDrawn="1"/>
        </p:nvSpPr>
        <p:spPr bwMode="auto">
          <a:xfrm>
            <a:off x="249695" y="607566"/>
            <a:ext cx="628650" cy="266700"/>
          </a:xfrm>
          <a:custGeom>
            <a:avLst/>
            <a:gdLst>
              <a:gd name="T0" fmla="*/ 111 w 198"/>
              <a:gd name="T1" fmla="*/ 0 h 84"/>
              <a:gd name="T2" fmla="*/ 81 w 198"/>
              <a:gd name="T3" fmla="*/ 23 h 84"/>
              <a:gd name="T4" fmla="*/ 66 w 198"/>
              <a:gd name="T5" fmla="*/ 17 h 84"/>
              <a:gd name="T6" fmla="*/ 40 w 198"/>
              <a:gd name="T7" fmla="*/ 44 h 84"/>
              <a:gd name="T8" fmla="*/ 32 w 198"/>
              <a:gd name="T9" fmla="*/ 43 h 84"/>
              <a:gd name="T10" fmla="*/ 0 w 198"/>
              <a:gd name="T11" fmla="*/ 80 h 84"/>
              <a:gd name="T12" fmla="*/ 0 w 198"/>
              <a:gd name="T13" fmla="*/ 84 h 84"/>
              <a:gd name="T14" fmla="*/ 197 w 198"/>
              <a:gd name="T15" fmla="*/ 84 h 84"/>
              <a:gd name="T16" fmla="*/ 175 w 198"/>
              <a:gd name="T17" fmla="*/ 54 h 84"/>
              <a:gd name="T18" fmla="*/ 149 w 198"/>
              <a:gd name="T19" fmla="*/ 24 h 84"/>
              <a:gd name="T20" fmla="*/ 142 w 198"/>
              <a:gd name="T21" fmla="*/ 25 h 84"/>
              <a:gd name="T22" fmla="*/ 111 w 198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8" h="84">
                <a:moveTo>
                  <a:pt x="111" y="0"/>
                </a:moveTo>
                <a:cubicBezTo>
                  <a:pt x="97" y="0"/>
                  <a:pt x="85" y="10"/>
                  <a:pt x="81" y="23"/>
                </a:cubicBezTo>
                <a:cubicBezTo>
                  <a:pt x="77" y="19"/>
                  <a:pt x="71" y="17"/>
                  <a:pt x="66" y="17"/>
                </a:cubicBezTo>
                <a:cubicBezTo>
                  <a:pt x="52" y="17"/>
                  <a:pt x="41" y="29"/>
                  <a:pt x="40" y="44"/>
                </a:cubicBezTo>
                <a:cubicBezTo>
                  <a:pt x="37" y="43"/>
                  <a:pt x="35" y="43"/>
                  <a:pt x="32" y="43"/>
                </a:cubicBezTo>
                <a:cubicBezTo>
                  <a:pt x="14" y="43"/>
                  <a:pt x="0" y="59"/>
                  <a:pt x="0" y="80"/>
                </a:cubicBezTo>
                <a:cubicBezTo>
                  <a:pt x="0" y="81"/>
                  <a:pt x="0" y="83"/>
                  <a:pt x="0" y="84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198" y="71"/>
                  <a:pt x="188" y="54"/>
                  <a:pt x="175" y="54"/>
                </a:cubicBezTo>
                <a:cubicBezTo>
                  <a:pt x="175" y="37"/>
                  <a:pt x="163" y="24"/>
                  <a:pt x="149" y="24"/>
                </a:cubicBezTo>
                <a:cubicBezTo>
                  <a:pt x="147" y="24"/>
                  <a:pt x="144" y="24"/>
                  <a:pt x="142" y="25"/>
                </a:cubicBezTo>
                <a:cubicBezTo>
                  <a:pt x="138" y="11"/>
                  <a:pt x="126" y="0"/>
                  <a:pt x="111" y="0"/>
                </a:cubicBezTo>
              </a:path>
            </a:pathLst>
          </a:custGeom>
          <a:solidFill>
            <a:srgbClr val="FE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959" name="그룹 958"/>
          <p:cNvGrpSpPr/>
          <p:nvPr userDrawn="1"/>
        </p:nvGrpSpPr>
        <p:grpSpPr>
          <a:xfrm>
            <a:off x="11014075" y="9336"/>
            <a:ext cx="977900" cy="1960563"/>
            <a:chOff x="11014075" y="57151"/>
            <a:chExt cx="977900" cy="1960563"/>
          </a:xfrm>
        </p:grpSpPr>
        <p:sp>
          <p:nvSpPr>
            <p:cNvPr id="960" name="Rectangle 38"/>
            <p:cNvSpPr>
              <a:spLocks noChangeArrowheads="1"/>
            </p:cNvSpPr>
            <p:nvPr userDrawn="1"/>
          </p:nvSpPr>
          <p:spPr bwMode="auto">
            <a:xfrm>
              <a:off x="11487150" y="57151"/>
              <a:ext cx="22225" cy="1960563"/>
            </a:xfrm>
            <a:prstGeom prst="rect">
              <a:avLst/>
            </a:prstGeom>
            <a:solidFill>
              <a:srgbClr val="F08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1" name="Oval 39"/>
            <p:cNvSpPr>
              <a:spLocks noChangeArrowheads="1"/>
            </p:cNvSpPr>
            <p:nvPr userDrawn="1"/>
          </p:nvSpPr>
          <p:spPr bwMode="auto">
            <a:xfrm>
              <a:off x="11014075" y="946151"/>
              <a:ext cx="977900" cy="846138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4" name="Freeform 42"/>
            <p:cNvSpPr>
              <a:spLocks/>
            </p:cNvSpPr>
            <p:nvPr userDrawn="1"/>
          </p:nvSpPr>
          <p:spPr bwMode="auto">
            <a:xfrm>
              <a:off x="11042650" y="946151"/>
              <a:ext cx="901700" cy="846138"/>
            </a:xfrm>
            <a:custGeom>
              <a:avLst/>
              <a:gdLst>
                <a:gd name="T0" fmla="*/ 128 w 284"/>
                <a:gd name="T1" fmla="*/ 1 h 266"/>
                <a:gd name="T2" fmla="*/ 128 w 284"/>
                <a:gd name="T3" fmla="*/ 266 h 266"/>
                <a:gd name="T4" fmla="*/ 168 w 284"/>
                <a:gd name="T5" fmla="*/ 266 h 266"/>
                <a:gd name="T6" fmla="*/ 164 w 284"/>
                <a:gd name="T7" fmla="*/ 0 h 266"/>
                <a:gd name="T8" fmla="*/ 128 w 284"/>
                <a:gd name="T9" fmla="*/ 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66">
                  <a:moveTo>
                    <a:pt x="128" y="1"/>
                  </a:moveTo>
                  <a:cubicBezTo>
                    <a:pt x="128" y="1"/>
                    <a:pt x="0" y="107"/>
                    <a:pt x="128" y="266"/>
                  </a:cubicBezTo>
                  <a:cubicBezTo>
                    <a:pt x="168" y="266"/>
                    <a:pt x="168" y="266"/>
                    <a:pt x="168" y="266"/>
                  </a:cubicBezTo>
                  <a:cubicBezTo>
                    <a:pt x="168" y="266"/>
                    <a:pt x="284" y="154"/>
                    <a:pt x="164" y="0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83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6" name="Freeform 44"/>
            <p:cNvSpPr>
              <a:spLocks/>
            </p:cNvSpPr>
            <p:nvPr userDrawn="1"/>
          </p:nvSpPr>
          <p:spPr bwMode="auto">
            <a:xfrm>
              <a:off x="11318875" y="1757364"/>
              <a:ext cx="390525" cy="82550"/>
            </a:xfrm>
            <a:custGeom>
              <a:avLst/>
              <a:gdLst>
                <a:gd name="T0" fmla="*/ 123 w 123"/>
                <a:gd name="T1" fmla="*/ 15 h 26"/>
                <a:gd name="T2" fmla="*/ 112 w 123"/>
                <a:gd name="T3" fmla="*/ 26 h 26"/>
                <a:gd name="T4" fmla="*/ 11 w 123"/>
                <a:gd name="T5" fmla="*/ 26 h 26"/>
                <a:gd name="T6" fmla="*/ 0 w 123"/>
                <a:gd name="T7" fmla="*/ 15 h 26"/>
                <a:gd name="T8" fmla="*/ 0 w 123"/>
                <a:gd name="T9" fmla="*/ 11 h 26"/>
                <a:gd name="T10" fmla="*/ 11 w 123"/>
                <a:gd name="T11" fmla="*/ 0 h 26"/>
                <a:gd name="T12" fmla="*/ 112 w 123"/>
                <a:gd name="T13" fmla="*/ 0 h 26"/>
                <a:gd name="T14" fmla="*/ 123 w 123"/>
                <a:gd name="T15" fmla="*/ 11 h 26"/>
                <a:gd name="T16" fmla="*/ 123 w 123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123" y="15"/>
                  </a:moveTo>
                  <a:cubicBezTo>
                    <a:pt x="123" y="21"/>
                    <a:pt x="118" y="26"/>
                    <a:pt x="112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8" y="0"/>
                    <a:pt x="123" y="5"/>
                    <a:pt x="123" y="11"/>
                  </a:cubicBezTo>
                  <a:lnTo>
                    <a:pt x="123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67" name="Freeform 45"/>
            <p:cNvSpPr>
              <a:spLocks/>
            </p:cNvSpPr>
            <p:nvPr userDrawn="1"/>
          </p:nvSpPr>
          <p:spPr bwMode="auto">
            <a:xfrm>
              <a:off x="11318875" y="889001"/>
              <a:ext cx="352425" cy="82550"/>
            </a:xfrm>
            <a:custGeom>
              <a:avLst/>
              <a:gdLst>
                <a:gd name="T0" fmla="*/ 111 w 111"/>
                <a:gd name="T1" fmla="*/ 15 h 26"/>
                <a:gd name="T2" fmla="*/ 100 w 111"/>
                <a:gd name="T3" fmla="*/ 26 h 26"/>
                <a:gd name="T4" fmla="*/ 11 w 111"/>
                <a:gd name="T5" fmla="*/ 26 h 26"/>
                <a:gd name="T6" fmla="*/ 0 w 111"/>
                <a:gd name="T7" fmla="*/ 15 h 26"/>
                <a:gd name="T8" fmla="*/ 0 w 111"/>
                <a:gd name="T9" fmla="*/ 11 h 26"/>
                <a:gd name="T10" fmla="*/ 11 w 111"/>
                <a:gd name="T11" fmla="*/ 0 h 26"/>
                <a:gd name="T12" fmla="*/ 100 w 111"/>
                <a:gd name="T13" fmla="*/ 0 h 26"/>
                <a:gd name="T14" fmla="*/ 111 w 111"/>
                <a:gd name="T15" fmla="*/ 11 h 26"/>
                <a:gd name="T16" fmla="*/ 111 w 111"/>
                <a:gd name="T1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6">
                  <a:moveTo>
                    <a:pt x="111" y="15"/>
                  </a:moveTo>
                  <a:cubicBezTo>
                    <a:pt x="111" y="21"/>
                    <a:pt x="106" y="26"/>
                    <a:pt x="10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1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1" y="5"/>
                    <a:pt x="111" y="11"/>
                  </a:cubicBezTo>
                  <a:lnTo>
                    <a:pt x="111" y="15"/>
                  </a:lnTo>
                  <a:close/>
                </a:path>
              </a:pathLst>
            </a:custGeom>
            <a:solidFill>
              <a:srgbClr val="D02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974" name="그룹 973"/>
          <p:cNvGrpSpPr/>
          <p:nvPr userDrawn="1"/>
        </p:nvGrpSpPr>
        <p:grpSpPr>
          <a:xfrm>
            <a:off x="9857952" y="720032"/>
            <a:ext cx="515196" cy="1253646"/>
            <a:chOff x="10734675" y="3670302"/>
            <a:chExt cx="1000125" cy="2433638"/>
          </a:xfrm>
        </p:grpSpPr>
        <p:sp>
          <p:nvSpPr>
            <p:cNvPr id="975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6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7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8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79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0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1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2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3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4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5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6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7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8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89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0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1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2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3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4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5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6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7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8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999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0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1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2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3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4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5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6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7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8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09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0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1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2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3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4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5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6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17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28" name="그룹 1027"/>
          <p:cNvGrpSpPr/>
          <p:nvPr userDrawn="1"/>
        </p:nvGrpSpPr>
        <p:grpSpPr>
          <a:xfrm>
            <a:off x="8634321" y="87755"/>
            <a:ext cx="1428750" cy="749300"/>
            <a:chOff x="8953500" y="4264027"/>
            <a:chExt cx="1428750" cy="749300"/>
          </a:xfrm>
        </p:grpSpPr>
        <p:sp>
          <p:nvSpPr>
            <p:cNvPr id="1029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0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1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2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3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4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5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6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7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8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39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040" name="그룹 1039"/>
          <p:cNvGrpSpPr/>
          <p:nvPr userDrawn="1"/>
        </p:nvGrpSpPr>
        <p:grpSpPr>
          <a:xfrm>
            <a:off x="595086" y="980793"/>
            <a:ext cx="771978" cy="993594"/>
            <a:chOff x="231775" y="4197352"/>
            <a:chExt cx="1498600" cy="1928813"/>
          </a:xfrm>
        </p:grpSpPr>
        <p:sp>
          <p:nvSpPr>
            <p:cNvPr id="1041" name="Rectangle 10"/>
            <p:cNvSpPr>
              <a:spLocks noChangeArrowheads="1"/>
            </p:cNvSpPr>
            <p:nvPr userDrawn="1"/>
          </p:nvSpPr>
          <p:spPr bwMode="auto">
            <a:xfrm>
              <a:off x="619125" y="4727577"/>
              <a:ext cx="695325" cy="2159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2" name="Rectangle 11"/>
            <p:cNvSpPr>
              <a:spLocks noChangeArrowheads="1"/>
            </p:cNvSpPr>
            <p:nvPr userDrawn="1"/>
          </p:nvSpPr>
          <p:spPr bwMode="auto">
            <a:xfrm>
              <a:off x="425450" y="5497515"/>
              <a:ext cx="1082675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3" name="Freeform 12"/>
            <p:cNvSpPr>
              <a:spLocks/>
            </p:cNvSpPr>
            <p:nvPr userDrawn="1"/>
          </p:nvSpPr>
          <p:spPr bwMode="auto">
            <a:xfrm>
              <a:off x="307975" y="5392740"/>
              <a:ext cx="1317625" cy="114300"/>
            </a:xfrm>
            <a:custGeom>
              <a:avLst/>
              <a:gdLst>
                <a:gd name="T0" fmla="*/ 329 w 415"/>
                <a:gd name="T1" fmla="*/ 0 h 36"/>
                <a:gd name="T2" fmla="*/ 86 w 415"/>
                <a:gd name="T3" fmla="*/ 0 h 36"/>
                <a:gd name="T4" fmla="*/ 48 w 415"/>
                <a:gd name="T5" fmla="*/ 13 h 36"/>
                <a:gd name="T6" fmla="*/ 15 w 415"/>
                <a:gd name="T7" fmla="*/ 24 h 36"/>
                <a:gd name="T8" fmla="*/ 1 w 415"/>
                <a:gd name="T9" fmla="*/ 24 h 36"/>
                <a:gd name="T10" fmla="*/ 18 w 415"/>
                <a:gd name="T11" fmla="*/ 35 h 36"/>
                <a:gd name="T12" fmla="*/ 35 w 415"/>
                <a:gd name="T13" fmla="*/ 36 h 36"/>
                <a:gd name="T14" fmla="*/ 45 w 415"/>
                <a:gd name="T15" fmla="*/ 36 h 36"/>
                <a:gd name="T16" fmla="*/ 68 w 415"/>
                <a:gd name="T17" fmla="*/ 36 h 36"/>
                <a:gd name="T18" fmla="*/ 105 w 415"/>
                <a:gd name="T19" fmla="*/ 36 h 36"/>
                <a:gd name="T20" fmla="*/ 150 w 415"/>
                <a:gd name="T21" fmla="*/ 36 h 36"/>
                <a:gd name="T22" fmla="*/ 199 w 415"/>
                <a:gd name="T23" fmla="*/ 36 h 36"/>
                <a:gd name="T24" fmla="*/ 250 w 415"/>
                <a:gd name="T25" fmla="*/ 36 h 36"/>
                <a:gd name="T26" fmla="*/ 299 w 415"/>
                <a:gd name="T27" fmla="*/ 36 h 36"/>
                <a:gd name="T28" fmla="*/ 342 w 415"/>
                <a:gd name="T29" fmla="*/ 36 h 36"/>
                <a:gd name="T30" fmla="*/ 374 w 415"/>
                <a:gd name="T31" fmla="*/ 36 h 36"/>
                <a:gd name="T32" fmla="*/ 396 w 415"/>
                <a:gd name="T33" fmla="*/ 35 h 36"/>
                <a:gd name="T34" fmla="*/ 413 w 415"/>
                <a:gd name="T35" fmla="*/ 29 h 36"/>
                <a:gd name="T36" fmla="*/ 415 w 415"/>
                <a:gd name="T37" fmla="*/ 24 h 36"/>
                <a:gd name="T38" fmla="*/ 329 w 415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6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4"/>
                    <a:pt x="61" y="9"/>
                    <a:pt x="48" y="13"/>
                  </a:cubicBezTo>
                  <a:cubicBezTo>
                    <a:pt x="37" y="17"/>
                    <a:pt x="26" y="21"/>
                    <a:pt x="15" y="24"/>
                  </a:cubicBezTo>
                  <a:cubicBezTo>
                    <a:pt x="13" y="25"/>
                    <a:pt x="1" y="26"/>
                    <a:pt x="1" y="24"/>
                  </a:cubicBezTo>
                  <a:cubicBezTo>
                    <a:pt x="1" y="24"/>
                    <a:pt x="0" y="33"/>
                    <a:pt x="18" y="35"/>
                  </a:cubicBezTo>
                  <a:cubicBezTo>
                    <a:pt x="18" y="36"/>
                    <a:pt x="30" y="36"/>
                    <a:pt x="35" y="36"/>
                  </a:cubicBezTo>
                  <a:cubicBezTo>
                    <a:pt x="38" y="36"/>
                    <a:pt x="41" y="36"/>
                    <a:pt x="45" y="36"/>
                  </a:cubicBezTo>
                  <a:cubicBezTo>
                    <a:pt x="52" y="36"/>
                    <a:pt x="60" y="36"/>
                    <a:pt x="68" y="36"/>
                  </a:cubicBezTo>
                  <a:cubicBezTo>
                    <a:pt x="80" y="36"/>
                    <a:pt x="92" y="36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5"/>
                    <a:pt x="396" y="35"/>
                  </a:cubicBezTo>
                  <a:cubicBezTo>
                    <a:pt x="404" y="35"/>
                    <a:pt x="409" y="33"/>
                    <a:pt x="413" y="29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8"/>
                    <a:pt x="373" y="15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4" name="Rectangle 13"/>
            <p:cNvSpPr>
              <a:spLocks noChangeArrowheads="1"/>
            </p:cNvSpPr>
            <p:nvPr userDrawn="1"/>
          </p:nvSpPr>
          <p:spPr bwMode="auto">
            <a:xfrm>
              <a:off x="368300" y="5745165"/>
              <a:ext cx="1206500" cy="2984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5" name="Freeform 14"/>
            <p:cNvSpPr>
              <a:spLocks/>
            </p:cNvSpPr>
            <p:nvPr userDrawn="1"/>
          </p:nvSpPr>
          <p:spPr bwMode="auto">
            <a:xfrm>
              <a:off x="400050" y="4251327"/>
              <a:ext cx="1123950" cy="482600"/>
            </a:xfrm>
            <a:custGeom>
              <a:avLst/>
              <a:gdLst>
                <a:gd name="T0" fmla="*/ 354 w 354"/>
                <a:gd name="T1" fmla="*/ 129 h 152"/>
                <a:gd name="T2" fmla="*/ 181 w 354"/>
                <a:gd name="T3" fmla="*/ 1 h 152"/>
                <a:gd name="T4" fmla="*/ 174 w 354"/>
                <a:gd name="T5" fmla="*/ 1 h 152"/>
                <a:gd name="T6" fmla="*/ 159 w 354"/>
                <a:gd name="T7" fmla="*/ 14 h 152"/>
                <a:gd name="T8" fmla="*/ 124 w 354"/>
                <a:gd name="T9" fmla="*/ 43 h 152"/>
                <a:gd name="T10" fmla="*/ 81 w 354"/>
                <a:gd name="T11" fmla="*/ 77 h 152"/>
                <a:gd name="T12" fmla="*/ 41 w 354"/>
                <a:gd name="T13" fmla="*/ 109 h 152"/>
                <a:gd name="T14" fmla="*/ 12 w 354"/>
                <a:gd name="T15" fmla="*/ 129 h 152"/>
                <a:gd name="T16" fmla="*/ 1 w 354"/>
                <a:gd name="T17" fmla="*/ 129 h 152"/>
                <a:gd name="T18" fmla="*/ 15 w 354"/>
                <a:gd name="T19" fmla="*/ 151 h 152"/>
                <a:gd name="T20" fmla="*/ 30 w 354"/>
                <a:gd name="T21" fmla="*/ 152 h 152"/>
                <a:gd name="T22" fmla="*/ 38 w 354"/>
                <a:gd name="T23" fmla="*/ 152 h 152"/>
                <a:gd name="T24" fmla="*/ 57 w 354"/>
                <a:gd name="T25" fmla="*/ 152 h 152"/>
                <a:gd name="T26" fmla="*/ 89 w 354"/>
                <a:gd name="T27" fmla="*/ 152 h 152"/>
                <a:gd name="T28" fmla="*/ 128 w 354"/>
                <a:gd name="T29" fmla="*/ 152 h 152"/>
                <a:gd name="T30" fmla="*/ 170 w 354"/>
                <a:gd name="T31" fmla="*/ 151 h 152"/>
                <a:gd name="T32" fmla="*/ 213 w 354"/>
                <a:gd name="T33" fmla="*/ 151 h 152"/>
                <a:gd name="T34" fmla="*/ 255 w 354"/>
                <a:gd name="T35" fmla="*/ 151 h 152"/>
                <a:gd name="T36" fmla="*/ 291 w 354"/>
                <a:gd name="T37" fmla="*/ 151 h 152"/>
                <a:gd name="T38" fmla="*/ 319 w 354"/>
                <a:gd name="T39" fmla="*/ 151 h 152"/>
                <a:gd name="T40" fmla="*/ 337 w 354"/>
                <a:gd name="T41" fmla="*/ 151 h 152"/>
                <a:gd name="T42" fmla="*/ 352 w 354"/>
                <a:gd name="T43" fmla="*/ 139 h 152"/>
                <a:gd name="T44" fmla="*/ 354 w 354"/>
                <a:gd name="T4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" h="152">
                  <a:moveTo>
                    <a:pt x="354" y="129"/>
                  </a:moveTo>
                  <a:cubicBezTo>
                    <a:pt x="349" y="148"/>
                    <a:pt x="181" y="1"/>
                    <a:pt x="181" y="1"/>
                  </a:cubicBezTo>
                  <a:cubicBezTo>
                    <a:pt x="179" y="0"/>
                    <a:pt x="176" y="0"/>
                    <a:pt x="174" y="1"/>
                  </a:cubicBezTo>
                  <a:cubicBezTo>
                    <a:pt x="169" y="6"/>
                    <a:pt x="164" y="10"/>
                    <a:pt x="159" y="14"/>
                  </a:cubicBezTo>
                  <a:cubicBezTo>
                    <a:pt x="147" y="24"/>
                    <a:pt x="136" y="33"/>
                    <a:pt x="124" y="43"/>
                  </a:cubicBezTo>
                  <a:cubicBezTo>
                    <a:pt x="110" y="54"/>
                    <a:pt x="96" y="66"/>
                    <a:pt x="81" y="77"/>
                  </a:cubicBezTo>
                  <a:cubicBezTo>
                    <a:pt x="68" y="88"/>
                    <a:pt x="54" y="99"/>
                    <a:pt x="41" y="109"/>
                  </a:cubicBezTo>
                  <a:cubicBezTo>
                    <a:pt x="31" y="116"/>
                    <a:pt x="22" y="124"/>
                    <a:pt x="12" y="129"/>
                  </a:cubicBezTo>
                  <a:cubicBezTo>
                    <a:pt x="11" y="130"/>
                    <a:pt x="1" y="134"/>
                    <a:pt x="1" y="129"/>
                  </a:cubicBezTo>
                  <a:cubicBezTo>
                    <a:pt x="1" y="129"/>
                    <a:pt x="0" y="146"/>
                    <a:pt x="15" y="151"/>
                  </a:cubicBezTo>
                  <a:cubicBezTo>
                    <a:pt x="15" y="151"/>
                    <a:pt x="25" y="152"/>
                    <a:pt x="30" y="152"/>
                  </a:cubicBezTo>
                  <a:cubicBezTo>
                    <a:pt x="32" y="152"/>
                    <a:pt x="35" y="152"/>
                    <a:pt x="38" y="152"/>
                  </a:cubicBezTo>
                  <a:cubicBezTo>
                    <a:pt x="44" y="152"/>
                    <a:pt x="51" y="152"/>
                    <a:pt x="57" y="152"/>
                  </a:cubicBezTo>
                  <a:cubicBezTo>
                    <a:pt x="68" y="152"/>
                    <a:pt x="79" y="152"/>
                    <a:pt x="89" y="152"/>
                  </a:cubicBezTo>
                  <a:cubicBezTo>
                    <a:pt x="102" y="152"/>
                    <a:pt x="115" y="152"/>
                    <a:pt x="128" y="152"/>
                  </a:cubicBezTo>
                  <a:cubicBezTo>
                    <a:pt x="142" y="151"/>
                    <a:pt x="156" y="151"/>
                    <a:pt x="170" y="151"/>
                  </a:cubicBezTo>
                  <a:cubicBezTo>
                    <a:pt x="184" y="151"/>
                    <a:pt x="198" y="151"/>
                    <a:pt x="213" y="151"/>
                  </a:cubicBezTo>
                  <a:cubicBezTo>
                    <a:pt x="227" y="151"/>
                    <a:pt x="241" y="151"/>
                    <a:pt x="255" y="151"/>
                  </a:cubicBezTo>
                  <a:cubicBezTo>
                    <a:pt x="267" y="151"/>
                    <a:pt x="279" y="151"/>
                    <a:pt x="291" y="151"/>
                  </a:cubicBezTo>
                  <a:cubicBezTo>
                    <a:pt x="301" y="151"/>
                    <a:pt x="310" y="151"/>
                    <a:pt x="319" y="151"/>
                  </a:cubicBezTo>
                  <a:cubicBezTo>
                    <a:pt x="325" y="151"/>
                    <a:pt x="331" y="151"/>
                    <a:pt x="337" y="151"/>
                  </a:cubicBezTo>
                  <a:cubicBezTo>
                    <a:pt x="344" y="150"/>
                    <a:pt x="349" y="147"/>
                    <a:pt x="352" y="139"/>
                  </a:cubicBezTo>
                  <a:cubicBezTo>
                    <a:pt x="354" y="136"/>
                    <a:pt x="353" y="132"/>
                    <a:pt x="354" y="129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6" name="Rectangle 15"/>
            <p:cNvSpPr>
              <a:spLocks noChangeArrowheads="1"/>
            </p:cNvSpPr>
            <p:nvPr userDrawn="1"/>
          </p:nvSpPr>
          <p:spPr bwMode="auto">
            <a:xfrm>
              <a:off x="558800" y="4972052"/>
              <a:ext cx="812800" cy="2714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7" name="Rectangle 16"/>
            <p:cNvSpPr>
              <a:spLocks noChangeArrowheads="1"/>
            </p:cNvSpPr>
            <p:nvPr userDrawn="1"/>
          </p:nvSpPr>
          <p:spPr bwMode="auto">
            <a:xfrm>
              <a:off x="492125" y="5221290"/>
              <a:ext cx="971550" cy="215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8" name="Freeform 17"/>
            <p:cNvSpPr>
              <a:spLocks/>
            </p:cNvSpPr>
            <p:nvPr userDrawn="1"/>
          </p:nvSpPr>
          <p:spPr bwMode="auto">
            <a:xfrm>
              <a:off x="307975" y="4927602"/>
              <a:ext cx="1317625" cy="117475"/>
            </a:xfrm>
            <a:custGeom>
              <a:avLst/>
              <a:gdLst>
                <a:gd name="T0" fmla="*/ 329 w 415"/>
                <a:gd name="T1" fmla="*/ 0 h 37"/>
                <a:gd name="T2" fmla="*/ 86 w 415"/>
                <a:gd name="T3" fmla="*/ 0 h 37"/>
                <a:gd name="T4" fmla="*/ 48 w 415"/>
                <a:gd name="T5" fmla="*/ 14 h 37"/>
                <a:gd name="T6" fmla="*/ 15 w 415"/>
                <a:gd name="T7" fmla="*/ 25 h 37"/>
                <a:gd name="T8" fmla="*/ 1 w 415"/>
                <a:gd name="T9" fmla="*/ 24 h 37"/>
                <a:gd name="T10" fmla="*/ 18 w 415"/>
                <a:gd name="T11" fmla="*/ 36 h 37"/>
                <a:gd name="T12" fmla="*/ 35 w 415"/>
                <a:gd name="T13" fmla="*/ 37 h 37"/>
                <a:gd name="T14" fmla="*/ 45 w 415"/>
                <a:gd name="T15" fmla="*/ 37 h 37"/>
                <a:gd name="T16" fmla="*/ 68 w 415"/>
                <a:gd name="T17" fmla="*/ 37 h 37"/>
                <a:gd name="T18" fmla="*/ 105 w 415"/>
                <a:gd name="T19" fmla="*/ 36 h 37"/>
                <a:gd name="T20" fmla="*/ 150 w 415"/>
                <a:gd name="T21" fmla="*/ 36 h 37"/>
                <a:gd name="T22" fmla="*/ 199 w 415"/>
                <a:gd name="T23" fmla="*/ 36 h 37"/>
                <a:gd name="T24" fmla="*/ 250 w 415"/>
                <a:gd name="T25" fmla="*/ 36 h 37"/>
                <a:gd name="T26" fmla="*/ 299 w 415"/>
                <a:gd name="T27" fmla="*/ 36 h 37"/>
                <a:gd name="T28" fmla="*/ 342 w 415"/>
                <a:gd name="T29" fmla="*/ 36 h 37"/>
                <a:gd name="T30" fmla="*/ 374 w 415"/>
                <a:gd name="T31" fmla="*/ 36 h 37"/>
                <a:gd name="T32" fmla="*/ 396 w 415"/>
                <a:gd name="T33" fmla="*/ 36 h 37"/>
                <a:gd name="T34" fmla="*/ 413 w 415"/>
                <a:gd name="T35" fmla="*/ 30 h 37"/>
                <a:gd name="T36" fmla="*/ 415 w 415"/>
                <a:gd name="T37" fmla="*/ 24 h 37"/>
                <a:gd name="T38" fmla="*/ 329 w 415"/>
                <a:gd name="T3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5" h="37">
                  <a:moveTo>
                    <a:pt x="329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73" y="5"/>
                    <a:pt x="61" y="9"/>
                    <a:pt x="48" y="14"/>
                  </a:cubicBezTo>
                  <a:cubicBezTo>
                    <a:pt x="37" y="18"/>
                    <a:pt x="26" y="22"/>
                    <a:pt x="15" y="25"/>
                  </a:cubicBezTo>
                  <a:cubicBezTo>
                    <a:pt x="13" y="25"/>
                    <a:pt x="1" y="27"/>
                    <a:pt x="1" y="24"/>
                  </a:cubicBezTo>
                  <a:cubicBezTo>
                    <a:pt x="1" y="24"/>
                    <a:pt x="0" y="33"/>
                    <a:pt x="18" y="36"/>
                  </a:cubicBezTo>
                  <a:cubicBezTo>
                    <a:pt x="18" y="36"/>
                    <a:pt x="30" y="37"/>
                    <a:pt x="35" y="37"/>
                  </a:cubicBezTo>
                  <a:cubicBezTo>
                    <a:pt x="38" y="37"/>
                    <a:pt x="41" y="37"/>
                    <a:pt x="45" y="37"/>
                  </a:cubicBezTo>
                  <a:cubicBezTo>
                    <a:pt x="52" y="37"/>
                    <a:pt x="60" y="37"/>
                    <a:pt x="68" y="37"/>
                  </a:cubicBezTo>
                  <a:cubicBezTo>
                    <a:pt x="80" y="37"/>
                    <a:pt x="92" y="37"/>
                    <a:pt x="105" y="36"/>
                  </a:cubicBezTo>
                  <a:cubicBezTo>
                    <a:pt x="120" y="36"/>
                    <a:pt x="135" y="36"/>
                    <a:pt x="150" y="36"/>
                  </a:cubicBezTo>
                  <a:cubicBezTo>
                    <a:pt x="166" y="36"/>
                    <a:pt x="183" y="36"/>
                    <a:pt x="199" y="36"/>
                  </a:cubicBezTo>
                  <a:cubicBezTo>
                    <a:pt x="216" y="36"/>
                    <a:pt x="233" y="36"/>
                    <a:pt x="250" y="36"/>
                  </a:cubicBezTo>
                  <a:cubicBezTo>
                    <a:pt x="266" y="36"/>
                    <a:pt x="282" y="36"/>
                    <a:pt x="299" y="36"/>
                  </a:cubicBezTo>
                  <a:cubicBezTo>
                    <a:pt x="313" y="36"/>
                    <a:pt x="327" y="36"/>
                    <a:pt x="342" y="36"/>
                  </a:cubicBezTo>
                  <a:cubicBezTo>
                    <a:pt x="353" y="36"/>
                    <a:pt x="363" y="36"/>
                    <a:pt x="374" y="36"/>
                  </a:cubicBezTo>
                  <a:cubicBezTo>
                    <a:pt x="381" y="36"/>
                    <a:pt x="389" y="36"/>
                    <a:pt x="396" y="36"/>
                  </a:cubicBezTo>
                  <a:cubicBezTo>
                    <a:pt x="404" y="36"/>
                    <a:pt x="409" y="34"/>
                    <a:pt x="413" y="30"/>
                  </a:cubicBezTo>
                  <a:cubicBezTo>
                    <a:pt x="415" y="28"/>
                    <a:pt x="414" y="26"/>
                    <a:pt x="415" y="24"/>
                  </a:cubicBezTo>
                  <a:cubicBezTo>
                    <a:pt x="413" y="29"/>
                    <a:pt x="373" y="16"/>
                    <a:pt x="329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49" name="Freeform 18"/>
            <p:cNvSpPr>
              <a:spLocks/>
            </p:cNvSpPr>
            <p:nvPr userDrawn="1"/>
          </p:nvSpPr>
          <p:spPr bwMode="auto">
            <a:xfrm>
              <a:off x="520700" y="4854577"/>
              <a:ext cx="873125" cy="322263"/>
            </a:xfrm>
            <a:custGeom>
              <a:avLst/>
              <a:gdLst>
                <a:gd name="T0" fmla="*/ 0 w 550"/>
                <a:gd name="T1" fmla="*/ 203 h 203"/>
                <a:gd name="T2" fmla="*/ 276 w 550"/>
                <a:gd name="T3" fmla="*/ 0 h 203"/>
                <a:gd name="T4" fmla="*/ 550 w 550"/>
                <a:gd name="T5" fmla="*/ 203 h 203"/>
                <a:gd name="T6" fmla="*/ 0 w 550"/>
                <a:gd name="T7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0" h="203">
                  <a:moveTo>
                    <a:pt x="0" y="203"/>
                  </a:moveTo>
                  <a:lnTo>
                    <a:pt x="276" y="0"/>
                  </a:lnTo>
                  <a:lnTo>
                    <a:pt x="550" y="203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0" name="Freeform 19"/>
            <p:cNvSpPr>
              <a:spLocks noEditPoints="1"/>
            </p:cNvSpPr>
            <p:nvPr userDrawn="1"/>
          </p:nvSpPr>
          <p:spPr bwMode="auto">
            <a:xfrm>
              <a:off x="387350" y="4800602"/>
              <a:ext cx="1139825" cy="420688"/>
            </a:xfrm>
            <a:custGeom>
              <a:avLst/>
              <a:gdLst>
                <a:gd name="T0" fmla="*/ 718 w 718"/>
                <a:gd name="T1" fmla="*/ 265 h 265"/>
                <a:gd name="T2" fmla="*/ 0 w 718"/>
                <a:gd name="T3" fmla="*/ 265 h 265"/>
                <a:gd name="T4" fmla="*/ 360 w 718"/>
                <a:gd name="T5" fmla="*/ 0 h 265"/>
                <a:gd name="T6" fmla="*/ 718 w 718"/>
                <a:gd name="T7" fmla="*/ 265 h 265"/>
                <a:gd name="T8" fmla="*/ 168 w 718"/>
                <a:gd name="T9" fmla="*/ 209 h 265"/>
                <a:gd name="T10" fmla="*/ 550 w 718"/>
                <a:gd name="T11" fmla="*/ 209 h 265"/>
                <a:gd name="T12" fmla="*/ 360 w 718"/>
                <a:gd name="T13" fmla="*/ 68 h 265"/>
                <a:gd name="T14" fmla="*/ 168 w 718"/>
                <a:gd name="T15" fmla="*/ 209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8" h="265">
                  <a:moveTo>
                    <a:pt x="718" y="265"/>
                  </a:moveTo>
                  <a:lnTo>
                    <a:pt x="0" y="265"/>
                  </a:lnTo>
                  <a:lnTo>
                    <a:pt x="360" y="0"/>
                  </a:lnTo>
                  <a:lnTo>
                    <a:pt x="718" y="265"/>
                  </a:lnTo>
                  <a:close/>
                  <a:moveTo>
                    <a:pt x="168" y="209"/>
                  </a:moveTo>
                  <a:lnTo>
                    <a:pt x="550" y="209"/>
                  </a:lnTo>
                  <a:lnTo>
                    <a:pt x="360" y="68"/>
                  </a:lnTo>
                  <a:lnTo>
                    <a:pt x="168" y="209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1" name="Freeform 20"/>
            <p:cNvSpPr>
              <a:spLocks/>
            </p:cNvSpPr>
            <p:nvPr userDrawn="1"/>
          </p:nvSpPr>
          <p:spPr bwMode="auto">
            <a:xfrm>
              <a:off x="590550" y="4298952"/>
              <a:ext cx="749300" cy="295275"/>
            </a:xfrm>
            <a:custGeom>
              <a:avLst/>
              <a:gdLst>
                <a:gd name="T0" fmla="*/ 0 w 472"/>
                <a:gd name="T1" fmla="*/ 186 h 186"/>
                <a:gd name="T2" fmla="*/ 236 w 472"/>
                <a:gd name="T3" fmla="*/ 0 h 186"/>
                <a:gd name="T4" fmla="*/ 472 w 472"/>
                <a:gd name="T5" fmla="*/ 186 h 186"/>
                <a:gd name="T6" fmla="*/ 0 w 472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2" h="186">
                  <a:moveTo>
                    <a:pt x="0" y="186"/>
                  </a:moveTo>
                  <a:lnTo>
                    <a:pt x="236" y="0"/>
                  </a:lnTo>
                  <a:lnTo>
                    <a:pt x="472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2" name="Freeform 21"/>
            <p:cNvSpPr>
              <a:spLocks noEditPoints="1"/>
            </p:cNvSpPr>
            <p:nvPr userDrawn="1"/>
          </p:nvSpPr>
          <p:spPr bwMode="auto">
            <a:xfrm>
              <a:off x="463550" y="4241802"/>
              <a:ext cx="1000125" cy="396875"/>
            </a:xfrm>
            <a:custGeom>
              <a:avLst/>
              <a:gdLst>
                <a:gd name="T0" fmla="*/ 630 w 630"/>
                <a:gd name="T1" fmla="*/ 250 h 250"/>
                <a:gd name="T2" fmla="*/ 0 w 630"/>
                <a:gd name="T3" fmla="*/ 250 h 250"/>
                <a:gd name="T4" fmla="*/ 316 w 630"/>
                <a:gd name="T5" fmla="*/ 0 h 250"/>
                <a:gd name="T6" fmla="*/ 630 w 630"/>
                <a:gd name="T7" fmla="*/ 250 h 250"/>
                <a:gd name="T8" fmla="*/ 158 w 630"/>
                <a:gd name="T9" fmla="*/ 196 h 250"/>
                <a:gd name="T10" fmla="*/ 472 w 630"/>
                <a:gd name="T11" fmla="*/ 196 h 250"/>
                <a:gd name="T12" fmla="*/ 316 w 630"/>
                <a:gd name="T13" fmla="*/ 70 h 250"/>
                <a:gd name="T14" fmla="*/ 158 w 630"/>
                <a:gd name="T15" fmla="*/ 19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0" h="250">
                  <a:moveTo>
                    <a:pt x="630" y="250"/>
                  </a:moveTo>
                  <a:lnTo>
                    <a:pt x="0" y="250"/>
                  </a:lnTo>
                  <a:lnTo>
                    <a:pt x="316" y="0"/>
                  </a:lnTo>
                  <a:lnTo>
                    <a:pt x="630" y="250"/>
                  </a:lnTo>
                  <a:close/>
                  <a:moveTo>
                    <a:pt x="158" y="196"/>
                  </a:moveTo>
                  <a:lnTo>
                    <a:pt x="472" y="196"/>
                  </a:lnTo>
                  <a:lnTo>
                    <a:pt x="316" y="70"/>
                  </a:lnTo>
                  <a:lnTo>
                    <a:pt x="158" y="196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3" name="Freeform 22"/>
            <p:cNvSpPr>
              <a:spLocks/>
            </p:cNvSpPr>
            <p:nvPr userDrawn="1"/>
          </p:nvSpPr>
          <p:spPr bwMode="auto">
            <a:xfrm>
              <a:off x="327025" y="5167315"/>
              <a:ext cx="1276350" cy="73025"/>
            </a:xfrm>
            <a:custGeom>
              <a:avLst/>
              <a:gdLst>
                <a:gd name="T0" fmla="*/ 348 w 402"/>
                <a:gd name="T1" fmla="*/ 0 h 23"/>
                <a:gd name="T2" fmla="*/ 53 w 402"/>
                <a:gd name="T3" fmla="*/ 0 h 23"/>
                <a:gd name="T4" fmla="*/ 46 w 402"/>
                <a:gd name="T5" fmla="*/ 3 h 23"/>
                <a:gd name="T6" fmla="*/ 13 w 402"/>
                <a:gd name="T7" fmla="*/ 12 h 23"/>
                <a:gd name="T8" fmla="*/ 0 w 402"/>
                <a:gd name="T9" fmla="*/ 12 h 23"/>
                <a:gd name="T10" fmla="*/ 16 w 402"/>
                <a:gd name="T11" fmla="*/ 23 h 23"/>
                <a:gd name="T12" fmla="*/ 33 w 402"/>
                <a:gd name="T13" fmla="*/ 23 h 23"/>
                <a:gd name="T14" fmla="*/ 42 w 402"/>
                <a:gd name="T15" fmla="*/ 23 h 23"/>
                <a:gd name="T16" fmla="*/ 65 w 402"/>
                <a:gd name="T17" fmla="*/ 23 h 23"/>
                <a:gd name="T18" fmla="*/ 101 w 402"/>
                <a:gd name="T19" fmla="*/ 23 h 23"/>
                <a:gd name="T20" fmla="*/ 145 w 402"/>
                <a:gd name="T21" fmla="*/ 23 h 23"/>
                <a:gd name="T22" fmla="*/ 192 w 402"/>
                <a:gd name="T23" fmla="*/ 23 h 23"/>
                <a:gd name="T24" fmla="*/ 241 w 402"/>
                <a:gd name="T25" fmla="*/ 23 h 23"/>
                <a:gd name="T26" fmla="*/ 289 w 402"/>
                <a:gd name="T27" fmla="*/ 23 h 23"/>
                <a:gd name="T28" fmla="*/ 330 w 402"/>
                <a:gd name="T29" fmla="*/ 23 h 23"/>
                <a:gd name="T30" fmla="*/ 362 w 402"/>
                <a:gd name="T31" fmla="*/ 23 h 23"/>
                <a:gd name="T32" fmla="*/ 383 w 402"/>
                <a:gd name="T33" fmla="*/ 23 h 23"/>
                <a:gd name="T34" fmla="*/ 399 w 402"/>
                <a:gd name="T35" fmla="*/ 17 h 23"/>
                <a:gd name="T36" fmla="*/ 402 w 402"/>
                <a:gd name="T37" fmla="*/ 12 h 23"/>
                <a:gd name="T38" fmla="*/ 348 w 402"/>
                <a:gd name="T3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3">
                  <a:moveTo>
                    <a:pt x="348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0" y="1"/>
                    <a:pt x="48" y="2"/>
                    <a:pt x="46" y="3"/>
                  </a:cubicBezTo>
                  <a:cubicBezTo>
                    <a:pt x="35" y="6"/>
                    <a:pt x="25" y="10"/>
                    <a:pt x="13" y="12"/>
                  </a:cubicBezTo>
                  <a:cubicBezTo>
                    <a:pt x="11" y="13"/>
                    <a:pt x="0" y="14"/>
                    <a:pt x="0" y="12"/>
                  </a:cubicBezTo>
                  <a:cubicBezTo>
                    <a:pt x="0" y="12"/>
                    <a:pt x="0" y="20"/>
                    <a:pt x="16" y="23"/>
                  </a:cubicBezTo>
                  <a:cubicBezTo>
                    <a:pt x="16" y="23"/>
                    <a:pt x="28" y="23"/>
                    <a:pt x="33" y="23"/>
                  </a:cubicBezTo>
                  <a:cubicBezTo>
                    <a:pt x="36" y="23"/>
                    <a:pt x="39" y="23"/>
                    <a:pt x="42" y="23"/>
                  </a:cubicBezTo>
                  <a:cubicBezTo>
                    <a:pt x="50" y="23"/>
                    <a:pt x="57" y="23"/>
                    <a:pt x="65" y="23"/>
                  </a:cubicBezTo>
                  <a:cubicBezTo>
                    <a:pt x="77" y="23"/>
                    <a:pt x="89" y="23"/>
                    <a:pt x="101" y="23"/>
                  </a:cubicBezTo>
                  <a:cubicBezTo>
                    <a:pt x="115" y="23"/>
                    <a:pt x="130" y="23"/>
                    <a:pt x="145" y="23"/>
                  </a:cubicBezTo>
                  <a:cubicBezTo>
                    <a:pt x="160" y="23"/>
                    <a:pt x="176" y="23"/>
                    <a:pt x="192" y="23"/>
                  </a:cubicBezTo>
                  <a:cubicBezTo>
                    <a:pt x="208" y="23"/>
                    <a:pt x="225" y="23"/>
                    <a:pt x="241" y="23"/>
                  </a:cubicBezTo>
                  <a:cubicBezTo>
                    <a:pt x="257" y="23"/>
                    <a:pt x="273" y="23"/>
                    <a:pt x="289" y="23"/>
                  </a:cubicBezTo>
                  <a:cubicBezTo>
                    <a:pt x="302" y="23"/>
                    <a:pt x="316" y="23"/>
                    <a:pt x="330" y="23"/>
                  </a:cubicBezTo>
                  <a:cubicBezTo>
                    <a:pt x="341" y="23"/>
                    <a:pt x="351" y="23"/>
                    <a:pt x="362" y="23"/>
                  </a:cubicBezTo>
                  <a:cubicBezTo>
                    <a:pt x="369" y="23"/>
                    <a:pt x="376" y="23"/>
                    <a:pt x="383" y="23"/>
                  </a:cubicBezTo>
                  <a:cubicBezTo>
                    <a:pt x="390" y="22"/>
                    <a:pt x="396" y="21"/>
                    <a:pt x="399" y="17"/>
                  </a:cubicBezTo>
                  <a:cubicBezTo>
                    <a:pt x="401" y="16"/>
                    <a:pt x="401" y="14"/>
                    <a:pt x="402" y="12"/>
                  </a:cubicBezTo>
                  <a:cubicBezTo>
                    <a:pt x="400" y="15"/>
                    <a:pt x="377" y="9"/>
                    <a:pt x="348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4" name="Freeform 23"/>
            <p:cNvSpPr>
              <a:spLocks/>
            </p:cNvSpPr>
            <p:nvPr userDrawn="1"/>
          </p:nvSpPr>
          <p:spPr bwMode="auto">
            <a:xfrm>
              <a:off x="231775" y="5592765"/>
              <a:ext cx="1466850" cy="155575"/>
            </a:xfrm>
            <a:custGeom>
              <a:avLst/>
              <a:gdLst>
                <a:gd name="T0" fmla="*/ 400 w 462"/>
                <a:gd name="T1" fmla="*/ 0 h 49"/>
                <a:gd name="T2" fmla="*/ 61 w 462"/>
                <a:gd name="T3" fmla="*/ 0 h 49"/>
                <a:gd name="T4" fmla="*/ 53 w 462"/>
                <a:gd name="T5" fmla="*/ 5 h 49"/>
                <a:gd name="T6" fmla="*/ 16 w 462"/>
                <a:gd name="T7" fmla="*/ 26 h 49"/>
                <a:gd name="T8" fmla="*/ 1 w 462"/>
                <a:gd name="T9" fmla="*/ 26 h 49"/>
                <a:gd name="T10" fmla="*/ 19 w 462"/>
                <a:gd name="T11" fmla="*/ 48 h 49"/>
                <a:gd name="T12" fmla="*/ 39 w 462"/>
                <a:gd name="T13" fmla="*/ 49 h 49"/>
                <a:gd name="T14" fmla="*/ 49 w 462"/>
                <a:gd name="T15" fmla="*/ 49 h 49"/>
                <a:gd name="T16" fmla="*/ 75 w 462"/>
                <a:gd name="T17" fmla="*/ 49 h 49"/>
                <a:gd name="T18" fmla="*/ 116 w 462"/>
                <a:gd name="T19" fmla="*/ 48 h 49"/>
                <a:gd name="T20" fmla="*/ 167 w 462"/>
                <a:gd name="T21" fmla="*/ 48 h 49"/>
                <a:gd name="T22" fmla="*/ 221 w 462"/>
                <a:gd name="T23" fmla="*/ 48 h 49"/>
                <a:gd name="T24" fmla="*/ 277 w 462"/>
                <a:gd name="T25" fmla="*/ 48 h 49"/>
                <a:gd name="T26" fmla="*/ 332 w 462"/>
                <a:gd name="T27" fmla="*/ 48 h 49"/>
                <a:gd name="T28" fmla="*/ 380 w 462"/>
                <a:gd name="T29" fmla="*/ 48 h 49"/>
                <a:gd name="T30" fmla="*/ 416 w 462"/>
                <a:gd name="T31" fmla="*/ 48 h 49"/>
                <a:gd name="T32" fmla="*/ 440 w 462"/>
                <a:gd name="T33" fmla="*/ 47 h 49"/>
                <a:gd name="T34" fmla="*/ 459 w 462"/>
                <a:gd name="T35" fmla="*/ 36 h 49"/>
                <a:gd name="T36" fmla="*/ 462 w 462"/>
                <a:gd name="T37" fmla="*/ 26 h 49"/>
                <a:gd name="T38" fmla="*/ 400 w 462"/>
                <a:gd name="T3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2" h="49">
                  <a:moveTo>
                    <a:pt x="40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58" y="2"/>
                    <a:pt x="56" y="4"/>
                    <a:pt x="53" y="5"/>
                  </a:cubicBezTo>
                  <a:cubicBezTo>
                    <a:pt x="41" y="13"/>
                    <a:pt x="29" y="20"/>
                    <a:pt x="16" y="26"/>
                  </a:cubicBezTo>
                  <a:cubicBezTo>
                    <a:pt x="14" y="27"/>
                    <a:pt x="1" y="30"/>
                    <a:pt x="1" y="26"/>
                  </a:cubicBezTo>
                  <a:cubicBezTo>
                    <a:pt x="1" y="26"/>
                    <a:pt x="0" y="43"/>
                    <a:pt x="19" y="48"/>
                  </a:cubicBezTo>
                  <a:cubicBezTo>
                    <a:pt x="20" y="48"/>
                    <a:pt x="33" y="49"/>
                    <a:pt x="39" y="49"/>
                  </a:cubicBezTo>
                  <a:cubicBezTo>
                    <a:pt x="42" y="49"/>
                    <a:pt x="46" y="49"/>
                    <a:pt x="49" y="49"/>
                  </a:cubicBezTo>
                  <a:cubicBezTo>
                    <a:pt x="58" y="49"/>
                    <a:pt x="66" y="49"/>
                    <a:pt x="75" y="49"/>
                  </a:cubicBezTo>
                  <a:cubicBezTo>
                    <a:pt x="89" y="49"/>
                    <a:pt x="102" y="49"/>
                    <a:pt x="116" y="48"/>
                  </a:cubicBezTo>
                  <a:cubicBezTo>
                    <a:pt x="133" y="48"/>
                    <a:pt x="150" y="48"/>
                    <a:pt x="167" y="48"/>
                  </a:cubicBezTo>
                  <a:cubicBezTo>
                    <a:pt x="185" y="48"/>
                    <a:pt x="203" y="48"/>
                    <a:pt x="221" y="48"/>
                  </a:cubicBezTo>
                  <a:cubicBezTo>
                    <a:pt x="240" y="48"/>
                    <a:pt x="259" y="48"/>
                    <a:pt x="277" y="48"/>
                  </a:cubicBezTo>
                  <a:cubicBezTo>
                    <a:pt x="296" y="48"/>
                    <a:pt x="314" y="48"/>
                    <a:pt x="332" y="48"/>
                  </a:cubicBezTo>
                  <a:cubicBezTo>
                    <a:pt x="348" y="48"/>
                    <a:pt x="364" y="48"/>
                    <a:pt x="380" y="48"/>
                  </a:cubicBezTo>
                  <a:cubicBezTo>
                    <a:pt x="392" y="48"/>
                    <a:pt x="404" y="48"/>
                    <a:pt x="416" y="48"/>
                  </a:cubicBezTo>
                  <a:cubicBezTo>
                    <a:pt x="424" y="48"/>
                    <a:pt x="432" y="48"/>
                    <a:pt x="440" y="47"/>
                  </a:cubicBezTo>
                  <a:cubicBezTo>
                    <a:pt x="449" y="47"/>
                    <a:pt x="455" y="44"/>
                    <a:pt x="459" y="36"/>
                  </a:cubicBezTo>
                  <a:cubicBezTo>
                    <a:pt x="461" y="33"/>
                    <a:pt x="460" y="29"/>
                    <a:pt x="462" y="26"/>
                  </a:cubicBezTo>
                  <a:cubicBezTo>
                    <a:pt x="460" y="32"/>
                    <a:pt x="434" y="20"/>
                    <a:pt x="400" y="0"/>
                  </a:cubicBez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5" name="Freeform 24"/>
            <p:cNvSpPr>
              <a:spLocks/>
            </p:cNvSpPr>
            <p:nvPr userDrawn="1"/>
          </p:nvSpPr>
          <p:spPr bwMode="auto">
            <a:xfrm>
              <a:off x="387350" y="5281615"/>
              <a:ext cx="1184275" cy="368300"/>
            </a:xfrm>
            <a:custGeom>
              <a:avLst/>
              <a:gdLst>
                <a:gd name="T0" fmla="*/ 0 w 746"/>
                <a:gd name="T1" fmla="*/ 224 h 232"/>
                <a:gd name="T2" fmla="*/ 358 w 746"/>
                <a:gd name="T3" fmla="*/ 0 h 232"/>
                <a:gd name="T4" fmla="*/ 746 w 746"/>
                <a:gd name="T5" fmla="*/ 232 h 232"/>
                <a:gd name="T6" fmla="*/ 0 w 746"/>
                <a:gd name="T7" fmla="*/ 22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6" h="232">
                  <a:moveTo>
                    <a:pt x="0" y="224"/>
                  </a:moveTo>
                  <a:lnTo>
                    <a:pt x="358" y="0"/>
                  </a:lnTo>
                  <a:lnTo>
                    <a:pt x="746" y="23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6" name="Freeform 25"/>
            <p:cNvSpPr>
              <a:spLocks noEditPoints="1"/>
            </p:cNvSpPr>
            <p:nvPr userDrawn="1"/>
          </p:nvSpPr>
          <p:spPr bwMode="auto">
            <a:xfrm>
              <a:off x="241300" y="5230815"/>
              <a:ext cx="1489075" cy="463550"/>
            </a:xfrm>
            <a:custGeom>
              <a:avLst/>
              <a:gdLst>
                <a:gd name="T0" fmla="*/ 938 w 938"/>
                <a:gd name="T1" fmla="*/ 292 h 292"/>
                <a:gd name="T2" fmla="*/ 0 w 938"/>
                <a:gd name="T3" fmla="*/ 284 h 292"/>
                <a:gd name="T4" fmla="*/ 450 w 938"/>
                <a:gd name="T5" fmla="*/ 0 h 292"/>
                <a:gd name="T6" fmla="*/ 938 w 938"/>
                <a:gd name="T7" fmla="*/ 292 h 292"/>
                <a:gd name="T8" fmla="*/ 186 w 938"/>
                <a:gd name="T9" fmla="*/ 230 h 292"/>
                <a:gd name="T10" fmla="*/ 738 w 938"/>
                <a:gd name="T11" fmla="*/ 236 h 292"/>
                <a:gd name="T12" fmla="*/ 452 w 938"/>
                <a:gd name="T13" fmla="*/ 64 h 292"/>
                <a:gd name="T14" fmla="*/ 186 w 938"/>
                <a:gd name="T15" fmla="*/ 23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8" h="292">
                  <a:moveTo>
                    <a:pt x="938" y="292"/>
                  </a:moveTo>
                  <a:lnTo>
                    <a:pt x="0" y="284"/>
                  </a:lnTo>
                  <a:lnTo>
                    <a:pt x="450" y="0"/>
                  </a:lnTo>
                  <a:lnTo>
                    <a:pt x="938" y="292"/>
                  </a:lnTo>
                  <a:close/>
                  <a:moveTo>
                    <a:pt x="186" y="230"/>
                  </a:moveTo>
                  <a:lnTo>
                    <a:pt x="738" y="236"/>
                  </a:lnTo>
                  <a:lnTo>
                    <a:pt x="452" y="64"/>
                  </a:lnTo>
                  <a:lnTo>
                    <a:pt x="186" y="230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7" name="Freeform 26"/>
            <p:cNvSpPr>
              <a:spLocks/>
            </p:cNvSpPr>
            <p:nvPr userDrawn="1"/>
          </p:nvSpPr>
          <p:spPr bwMode="auto">
            <a:xfrm>
              <a:off x="936625" y="4197352"/>
              <a:ext cx="53975" cy="85725"/>
            </a:xfrm>
            <a:custGeom>
              <a:avLst/>
              <a:gdLst>
                <a:gd name="T0" fmla="*/ 34 w 34"/>
                <a:gd name="T1" fmla="*/ 54 h 54"/>
                <a:gd name="T2" fmla="*/ 0 w 34"/>
                <a:gd name="T3" fmla="*/ 54 h 54"/>
                <a:gd name="T4" fmla="*/ 12 w 34"/>
                <a:gd name="T5" fmla="*/ 0 h 54"/>
                <a:gd name="T6" fmla="*/ 22 w 34"/>
                <a:gd name="T7" fmla="*/ 0 h 54"/>
                <a:gd name="T8" fmla="*/ 34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34" y="54"/>
                  </a:moveTo>
                  <a:lnTo>
                    <a:pt x="0" y="54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447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8" name="Freeform 27"/>
            <p:cNvSpPr>
              <a:spLocks/>
            </p:cNvSpPr>
            <p:nvPr userDrawn="1"/>
          </p:nvSpPr>
          <p:spPr bwMode="auto">
            <a:xfrm>
              <a:off x="898525" y="4448177"/>
              <a:ext cx="120650" cy="88900"/>
            </a:xfrm>
            <a:custGeom>
              <a:avLst/>
              <a:gdLst>
                <a:gd name="T0" fmla="*/ 38 w 38"/>
                <a:gd name="T1" fmla="*/ 17 h 28"/>
                <a:gd name="T2" fmla="*/ 27 w 38"/>
                <a:gd name="T3" fmla="*/ 28 h 28"/>
                <a:gd name="T4" fmla="*/ 11 w 38"/>
                <a:gd name="T5" fmla="*/ 28 h 28"/>
                <a:gd name="T6" fmla="*/ 0 w 38"/>
                <a:gd name="T7" fmla="*/ 17 h 28"/>
                <a:gd name="T8" fmla="*/ 0 w 38"/>
                <a:gd name="T9" fmla="*/ 11 h 28"/>
                <a:gd name="T10" fmla="*/ 11 w 38"/>
                <a:gd name="T11" fmla="*/ 0 h 28"/>
                <a:gd name="T12" fmla="*/ 27 w 38"/>
                <a:gd name="T13" fmla="*/ 0 h 28"/>
                <a:gd name="T14" fmla="*/ 38 w 38"/>
                <a:gd name="T15" fmla="*/ 11 h 28"/>
                <a:gd name="T16" fmla="*/ 38 w 38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8">
                  <a:moveTo>
                    <a:pt x="38" y="17"/>
                  </a:moveTo>
                  <a:cubicBezTo>
                    <a:pt x="38" y="23"/>
                    <a:pt x="33" y="28"/>
                    <a:pt x="27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8" y="5"/>
                    <a:pt x="38" y="11"/>
                  </a:cubicBezTo>
                  <a:lnTo>
                    <a:pt x="38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59" name="Freeform 28"/>
            <p:cNvSpPr>
              <a:spLocks/>
            </p:cNvSpPr>
            <p:nvPr userDrawn="1"/>
          </p:nvSpPr>
          <p:spPr bwMode="auto">
            <a:xfrm>
              <a:off x="857250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0" name="Freeform 29"/>
            <p:cNvSpPr>
              <a:spLocks/>
            </p:cNvSpPr>
            <p:nvPr userDrawn="1"/>
          </p:nvSpPr>
          <p:spPr bwMode="auto">
            <a:xfrm>
              <a:off x="981075" y="5006977"/>
              <a:ext cx="79375" cy="93663"/>
            </a:xfrm>
            <a:custGeom>
              <a:avLst/>
              <a:gdLst>
                <a:gd name="T0" fmla="*/ 25 w 25"/>
                <a:gd name="T1" fmla="*/ 18 h 29"/>
                <a:gd name="T2" fmla="*/ 14 w 25"/>
                <a:gd name="T3" fmla="*/ 29 h 29"/>
                <a:gd name="T4" fmla="*/ 11 w 25"/>
                <a:gd name="T5" fmla="*/ 29 h 29"/>
                <a:gd name="T6" fmla="*/ 0 w 25"/>
                <a:gd name="T7" fmla="*/ 18 h 29"/>
                <a:gd name="T8" fmla="*/ 0 w 25"/>
                <a:gd name="T9" fmla="*/ 11 h 29"/>
                <a:gd name="T10" fmla="*/ 11 w 25"/>
                <a:gd name="T11" fmla="*/ 0 h 29"/>
                <a:gd name="T12" fmla="*/ 14 w 25"/>
                <a:gd name="T13" fmla="*/ 0 h 29"/>
                <a:gd name="T14" fmla="*/ 25 w 25"/>
                <a:gd name="T15" fmla="*/ 11 h 29"/>
                <a:gd name="T16" fmla="*/ 25 w 25"/>
                <a:gd name="T17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18"/>
                  </a:moveTo>
                  <a:cubicBezTo>
                    <a:pt x="25" y="24"/>
                    <a:pt x="20" y="29"/>
                    <a:pt x="14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5" y="29"/>
                    <a:pt x="0" y="24"/>
                    <a:pt x="0" y="1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5"/>
                    <a:pt x="25" y="11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1" name="Freeform 30"/>
            <p:cNvSpPr>
              <a:spLocks/>
            </p:cNvSpPr>
            <p:nvPr userDrawn="1"/>
          </p:nvSpPr>
          <p:spPr bwMode="auto">
            <a:xfrm>
              <a:off x="80010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2" name="Freeform 31"/>
            <p:cNvSpPr>
              <a:spLocks/>
            </p:cNvSpPr>
            <p:nvPr userDrawn="1"/>
          </p:nvSpPr>
          <p:spPr bwMode="auto">
            <a:xfrm>
              <a:off x="50165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29 w 40"/>
                <a:gd name="T3" fmla="*/ 46 h 46"/>
                <a:gd name="T4" fmla="*/ 10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0 w 40"/>
                <a:gd name="T11" fmla="*/ 0 h 46"/>
                <a:gd name="T12" fmla="*/ 29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5" y="46"/>
                    <a:pt x="2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4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5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3" name="Freeform 32"/>
            <p:cNvSpPr>
              <a:spLocks/>
            </p:cNvSpPr>
            <p:nvPr userDrawn="1"/>
          </p:nvSpPr>
          <p:spPr bwMode="auto">
            <a:xfrm>
              <a:off x="762000" y="5827715"/>
              <a:ext cx="127000" cy="146050"/>
            </a:xfrm>
            <a:custGeom>
              <a:avLst/>
              <a:gdLst>
                <a:gd name="T0" fmla="*/ 40 w 40"/>
                <a:gd name="T1" fmla="*/ 35 h 46"/>
                <a:gd name="T2" fmla="*/ 30 w 40"/>
                <a:gd name="T3" fmla="*/ 46 h 46"/>
                <a:gd name="T4" fmla="*/ 11 w 40"/>
                <a:gd name="T5" fmla="*/ 46 h 46"/>
                <a:gd name="T6" fmla="*/ 0 w 40"/>
                <a:gd name="T7" fmla="*/ 35 h 46"/>
                <a:gd name="T8" fmla="*/ 0 w 40"/>
                <a:gd name="T9" fmla="*/ 11 h 46"/>
                <a:gd name="T10" fmla="*/ 11 w 40"/>
                <a:gd name="T11" fmla="*/ 0 h 46"/>
                <a:gd name="T12" fmla="*/ 30 w 40"/>
                <a:gd name="T13" fmla="*/ 0 h 46"/>
                <a:gd name="T14" fmla="*/ 40 w 40"/>
                <a:gd name="T15" fmla="*/ 11 h 46"/>
                <a:gd name="T16" fmla="*/ 40 w 40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6">
                  <a:moveTo>
                    <a:pt x="40" y="35"/>
                  </a:moveTo>
                  <a:cubicBezTo>
                    <a:pt x="40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0" y="5"/>
                    <a:pt x="40" y="11"/>
                  </a:cubicBezTo>
                  <a:lnTo>
                    <a:pt x="40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4" name="Freeform 33"/>
            <p:cNvSpPr>
              <a:spLocks/>
            </p:cNvSpPr>
            <p:nvPr userDrawn="1"/>
          </p:nvSpPr>
          <p:spPr bwMode="auto">
            <a:xfrm>
              <a:off x="102235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5" name="Freeform 34"/>
            <p:cNvSpPr>
              <a:spLocks/>
            </p:cNvSpPr>
            <p:nvPr userDrawn="1"/>
          </p:nvSpPr>
          <p:spPr bwMode="auto">
            <a:xfrm>
              <a:off x="1282700" y="5827715"/>
              <a:ext cx="130175" cy="146050"/>
            </a:xfrm>
            <a:custGeom>
              <a:avLst/>
              <a:gdLst>
                <a:gd name="T0" fmla="*/ 41 w 41"/>
                <a:gd name="T1" fmla="*/ 35 h 46"/>
                <a:gd name="T2" fmla="*/ 30 w 41"/>
                <a:gd name="T3" fmla="*/ 46 h 46"/>
                <a:gd name="T4" fmla="*/ 11 w 41"/>
                <a:gd name="T5" fmla="*/ 46 h 46"/>
                <a:gd name="T6" fmla="*/ 0 w 41"/>
                <a:gd name="T7" fmla="*/ 35 h 46"/>
                <a:gd name="T8" fmla="*/ 0 w 41"/>
                <a:gd name="T9" fmla="*/ 11 h 46"/>
                <a:gd name="T10" fmla="*/ 11 w 41"/>
                <a:gd name="T11" fmla="*/ 0 h 46"/>
                <a:gd name="T12" fmla="*/ 30 w 41"/>
                <a:gd name="T13" fmla="*/ 0 h 46"/>
                <a:gd name="T14" fmla="*/ 41 w 41"/>
                <a:gd name="T15" fmla="*/ 11 h 46"/>
                <a:gd name="T16" fmla="*/ 41 w 41"/>
                <a:gd name="T17" fmla="*/ 3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41" y="35"/>
                  </a:moveTo>
                  <a:cubicBezTo>
                    <a:pt x="41" y="41"/>
                    <a:pt x="36" y="46"/>
                    <a:pt x="30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5" y="46"/>
                    <a:pt x="0" y="41"/>
                    <a:pt x="0" y="3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41" y="5"/>
                    <a:pt x="41" y="11"/>
                  </a:cubicBezTo>
                  <a:lnTo>
                    <a:pt x="41" y="35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6" name="Freeform 35"/>
            <p:cNvSpPr>
              <a:spLocks/>
            </p:cNvSpPr>
            <p:nvPr userDrawn="1"/>
          </p:nvSpPr>
          <p:spPr bwMode="auto">
            <a:xfrm>
              <a:off x="923925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7" name="Freeform 36"/>
            <p:cNvSpPr>
              <a:spLocks/>
            </p:cNvSpPr>
            <p:nvPr userDrawn="1"/>
          </p:nvSpPr>
          <p:spPr bwMode="auto">
            <a:xfrm>
              <a:off x="1047750" y="5484815"/>
              <a:ext cx="79375" cy="88900"/>
            </a:xfrm>
            <a:custGeom>
              <a:avLst/>
              <a:gdLst>
                <a:gd name="T0" fmla="*/ 25 w 25"/>
                <a:gd name="T1" fmla="*/ 17 h 28"/>
                <a:gd name="T2" fmla="*/ 14 w 25"/>
                <a:gd name="T3" fmla="*/ 28 h 28"/>
                <a:gd name="T4" fmla="*/ 11 w 25"/>
                <a:gd name="T5" fmla="*/ 28 h 28"/>
                <a:gd name="T6" fmla="*/ 0 w 25"/>
                <a:gd name="T7" fmla="*/ 17 h 28"/>
                <a:gd name="T8" fmla="*/ 0 w 25"/>
                <a:gd name="T9" fmla="*/ 10 h 28"/>
                <a:gd name="T10" fmla="*/ 11 w 25"/>
                <a:gd name="T11" fmla="*/ 0 h 28"/>
                <a:gd name="T12" fmla="*/ 14 w 25"/>
                <a:gd name="T13" fmla="*/ 0 h 28"/>
                <a:gd name="T14" fmla="*/ 25 w 25"/>
                <a:gd name="T15" fmla="*/ 10 h 28"/>
                <a:gd name="T16" fmla="*/ 25 w 25"/>
                <a:gd name="T1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8">
                  <a:moveTo>
                    <a:pt x="25" y="17"/>
                  </a:moveTo>
                  <a:cubicBezTo>
                    <a:pt x="25" y="23"/>
                    <a:pt x="20" y="28"/>
                    <a:pt x="14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3"/>
                    <a:pt x="0" y="1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4"/>
                    <a:pt x="25" y="10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068" name="Freeform 37"/>
            <p:cNvSpPr>
              <a:spLocks/>
            </p:cNvSpPr>
            <p:nvPr userDrawn="1"/>
          </p:nvSpPr>
          <p:spPr bwMode="auto">
            <a:xfrm>
              <a:off x="266700" y="6043615"/>
              <a:ext cx="1384300" cy="82550"/>
            </a:xfrm>
            <a:custGeom>
              <a:avLst/>
              <a:gdLst>
                <a:gd name="T0" fmla="*/ 436 w 436"/>
                <a:gd name="T1" fmla="*/ 13 h 26"/>
                <a:gd name="T2" fmla="*/ 420 w 436"/>
                <a:gd name="T3" fmla="*/ 26 h 26"/>
                <a:gd name="T4" fmla="*/ 16 w 436"/>
                <a:gd name="T5" fmla="*/ 26 h 26"/>
                <a:gd name="T6" fmla="*/ 0 w 436"/>
                <a:gd name="T7" fmla="*/ 13 h 26"/>
                <a:gd name="T8" fmla="*/ 16 w 436"/>
                <a:gd name="T9" fmla="*/ 0 h 26"/>
                <a:gd name="T10" fmla="*/ 420 w 436"/>
                <a:gd name="T11" fmla="*/ 0 h 26"/>
                <a:gd name="T12" fmla="*/ 436 w 43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6">
                  <a:moveTo>
                    <a:pt x="436" y="13"/>
                  </a:moveTo>
                  <a:cubicBezTo>
                    <a:pt x="436" y="20"/>
                    <a:pt x="429" y="26"/>
                    <a:pt x="420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6"/>
                    <a:pt x="0" y="20"/>
                    <a:pt x="0" y="13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29" y="0"/>
                    <a:pt x="436" y="6"/>
                    <a:pt x="436" y="13"/>
                  </a:cubicBezTo>
                  <a:close/>
                </a:path>
              </a:pathLst>
            </a:custGeom>
            <a:solidFill>
              <a:srgbClr val="6869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91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62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80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AEE9-39FA-4BD3-866E-B3331ECD4D8C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8861A-60FC-4001-AA71-160DB1EDBA3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60" r:id="rId5"/>
    <p:sldLayoutId id="2147483661" r:id="rId6"/>
    <p:sldLayoutId id="2147483662" r:id="rId7"/>
    <p:sldLayoutId id="2147483663" r:id="rId8"/>
    <p:sldLayoutId id="2147483665" r:id="rId9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모서리가 둥근 직사각형 13"/>
          <p:cNvSpPr/>
          <p:nvPr/>
        </p:nvSpPr>
        <p:spPr>
          <a:xfrm>
            <a:off x="3022600" y="3429000"/>
            <a:ext cx="6146800" cy="68120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2372551" y="1356492"/>
            <a:ext cx="7685845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6600" dirty="0" smtClean="0">
                <a:solidFill>
                  <a:srgbClr val="EA5958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</a:t>
            </a:r>
            <a:r>
              <a:rPr lang="ko-KR" altLang="en-US" sz="6600" dirty="0" smtClean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사회와 관광</a:t>
            </a:r>
            <a:endParaRPr lang="en-US" altLang="ko-KR" sz="66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928579" y="3448291"/>
            <a:ext cx="4334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대구대학교 </a:t>
            </a:r>
            <a:r>
              <a:rPr lang="en-US" altLang="ko-KR" sz="2400" dirty="0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21537632 </a:t>
            </a:r>
            <a:r>
              <a:rPr lang="ko-KR" altLang="en-US" sz="2400" dirty="0" err="1" smtClean="0">
                <a:solidFill>
                  <a:schemeClr val="bg1">
                    <a:lumMod val="6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양성용</a:t>
            </a:r>
            <a:endParaRPr lang="ko-KR" altLang="en-US" sz="2400" dirty="0">
              <a:solidFill>
                <a:schemeClr val="bg1">
                  <a:lumMod val="65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854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28973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997575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8066892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7989477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864099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하코네</a:t>
            </a:r>
            <a:r>
              <a:rPr lang="ko-KR" altLang="en-US" sz="2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온천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78" y="1894232"/>
            <a:ext cx="6369364" cy="4215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41259" y="3249637"/>
            <a:ext cx="289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가나가와</a:t>
            </a:r>
            <a:r>
              <a:rPr lang="ko-KR" altLang="en-US" dirty="0" smtClean="0"/>
              <a:t> 현 </a:t>
            </a:r>
            <a:r>
              <a:rPr lang="ko-KR" altLang="en-US" dirty="0" err="1" smtClean="0"/>
              <a:t>아시가라시모</a:t>
            </a:r>
            <a:r>
              <a:rPr lang="ko-KR" altLang="en-US" dirty="0" smtClean="0"/>
              <a:t> 군 </a:t>
            </a:r>
            <a:r>
              <a:rPr lang="ko-KR" altLang="en-US" dirty="0" err="1" smtClean="0"/>
              <a:t>하코네</a:t>
            </a:r>
            <a:r>
              <a:rPr lang="ko-KR" altLang="en-US" dirty="0" smtClean="0"/>
              <a:t> 정에 있는 </a:t>
            </a:r>
            <a:r>
              <a:rPr lang="ko-KR" altLang="en-US" dirty="0" err="1" smtClean="0"/>
              <a:t>온청의</a:t>
            </a:r>
            <a:r>
              <a:rPr lang="ko-KR" altLang="en-US" dirty="0" smtClean="0"/>
              <a:t> 총칭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88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3771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682373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751690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674275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48897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후지산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049" y="2298522"/>
            <a:ext cx="5692575" cy="34155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13771" y="3266289"/>
            <a:ext cx="265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높이 </a:t>
            </a:r>
            <a:r>
              <a:rPr lang="en-US" altLang="ko-KR" dirty="0" smtClean="0"/>
              <a:t>3776m </a:t>
            </a:r>
          </a:p>
          <a:p>
            <a:r>
              <a:rPr lang="ko-KR" altLang="en-US" dirty="0" smtClean="0"/>
              <a:t>산정 화산 지름 </a:t>
            </a:r>
            <a:r>
              <a:rPr lang="en-US" altLang="ko-KR" dirty="0" smtClean="0"/>
              <a:t>700m</a:t>
            </a:r>
          </a:p>
          <a:p>
            <a:r>
              <a:rPr lang="ko-KR" altLang="en-US" dirty="0" smtClean="0"/>
              <a:t>깊이 약 </a:t>
            </a:r>
            <a:r>
              <a:rPr lang="en-US" altLang="ko-KR" dirty="0" smtClean="0"/>
              <a:t>240m</a:t>
            </a:r>
          </a:p>
          <a:p>
            <a:r>
              <a:rPr lang="ko-KR" altLang="en-US" dirty="0" smtClean="0"/>
              <a:t>현무암으로 구성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26057" y="4825218"/>
            <a:ext cx="28909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역사적 화산 활동 </a:t>
            </a:r>
            <a:r>
              <a:rPr lang="en-US" altLang="ko-KR" dirty="0" smtClean="0"/>
              <a:t>10</a:t>
            </a:r>
            <a:r>
              <a:rPr lang="ko-KR" altLang="en-US" dirty="0" smtClean="0"/>
              <a:t>차례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신앙의 대상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제일의 명산</a:t>
            </a:r>
            <a:r>
              <a:rPr lang="en-US" altLang="ko-KR" dirty="0" smtClean="0"/>
              <a:t>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산정 기상관측소 존재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34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28973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997575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8066892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7989477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864099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야쿠섬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18" y="1894232"/>
            <a:ext cx="6203853" cy="4215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5532" y="3348111"/>
            <a:ext cx="3116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규슈가고시마 현 남부에 있는 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해안부</a:t>
            </a:r>
            <a:r>
              <a:rPr lang="en-US" altLang="ko-KR" dirty="0" smtClean="0"/>
              <a:t>:</a:t>
            </a:r>
            <a:r>
              <a:rPr lang="ko-KR" altLang="en-US" dirty="0" smtClean="0"/>
              <a:t>아열대 해양성 기후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산의 정상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기후 변화 다양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섬에 노루가 많아 </a:t>
            </a:r>
            <a:r>
              <a:rPr lang="ko-KR" altLang="en-US" dirty="0" err="1" smtClean="0"/>
              <a:t>유크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슈마에서</a:t>
            </a:r>
            <a:r>
              <a:rPr lang="ko-KR" altLang="en-US" dirty="0" smtClean="0"/>
              <a:t> 지명 나왔다는 설 존재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2803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2676" y="482296"/>
            <a:ext cx="6423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</a:t>
            </a:r>
            <a:r>
              <a:rPr lang="ko-KR" altLang="en-US" sz="4400" smtClean="0">
                <a:solidFill>
                  <a:srgbClr val="FF988A"/>
                </a:solidFill>
              </a:rPr>
              <a:t>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28973" y="2393581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7997575" y="2155014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8" name="타원 7"/>
          <p:cNvSpPr/>
          <p:nvPr/>
        </p:nvSpPr>
        <p:spPr>
          <a:xfrm>
            <a:off x="8066892" y="2221460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10" name="직사각형 9"/>
          <p:cNvSpPr/>
          <p:nvPr/>
        </p:nvSpPr>
        <p:spPr>
          <a:xfrm>
            <a:off x="7989477" y="2227435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864099" y="2427309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시레토코</a:t>
            </a:r>
            <a:r>
              <a:rPr lang="ko-KR" altLang="en-US" sz="2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국립공원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8" y="1894232"/>
            <a:ext cx="6326804" cy="42150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5532" y="3348111"/>
            <a:ext cx="31166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규슈가고시마 현 남부에 있는 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err="1" smtClean="0"/>
              <a:t>해안부</a:t>
            </a:r>
            <a:r>
              <a:rPr lang="en-US" altLang="ko-KR" dirty="0" smtClean="0"/>
              <a:t>:</a:t>
            </a:r>
            <a:r>
              <a:rPr lang="ko-KR" altLang="en-US" dirty="0" smtClean="0"/>
              <a:t>아열대 해양성 기후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산의 정상</a:t>
            </a:r>
            <a:r>
              <a:rPr lang="en-US" altLang="ko-KR" dirty="0" smtClean="0"/>
              <a:t>: </a:t>
            </a:r>
            <a:r>
              <a:rPr lang="ko-KR" altLang="en-US" dirty="0" smtClean="0"/>
              <a:t>기후 변화 다양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섬에 노루가 많아 </a:t>
            </a:r>
            <a:r>
              <a:rPr lang="ko-KR" altLang="en-US" dirty="0" err="1" smtClean="0"/>
              <a:t>유크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슈마에서</a:t>
            </a:r>
            <a:r>
              <a:rPr lang="ko-KR" altLang="en-US" dirty="0" smtClean="0"/>
              <a:t> 지명 나왔다는 설 존재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42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6" y="482296"/>
            <a:ext cx="74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인문 자연 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83718" y="1901212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8152320" y="1662645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" name="타원 4"/>
          <p:cNvSpPr/>
          <p:nvPr/>
        </p:nvSpPr>
        <p:spPr>
          <a:xfrm>
            <a:off x="8221637" y="1729091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" name="직사각형 5"/>
          <p:cNvSpPr/>
          <p:nvPr/>
        </p:nvSpPr>
        <p:spPr>
          <a:xfrm>
            <a:off x="8144222" y="1735066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018844" y="1934940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호류지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0595" y="2847703"/>
            <a:ext cx="36837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쇼토쿠</a:t>
            </a:r>
            <a:r>
              <a:rPr lang="ko-KR" altLang="en-US" dirty="0" smtClean="0"/>
              <a:t> 태자가 설립</a:t>
            </a:r>
            <a:r>
              <a:rPr lang="en-US" altLang="ko-KR" dirty="0" smtClean="0"/>
              <a:t>(601~607)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현존 최고의 목축 건물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백제의 </a:t>
            </a:r>
            <a:r>
              <a:rPr lang="ko-KR" altLang="en-US" dirty="0" err="1" smtClean="0"/>
              <a:t>정림사</a:t>
            </a:r>
            <a:r>
              <a:rPr lang="ko-KR" altLang="en-US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층 석탑과 유사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백제와 왜국의 교류를 확인 가능</a:t>
            </a:r>
            <a:endParaRPr lang="en-US" altLang="ko-KR" dirty="0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" y="1505891"/>
            <a:ext cx="7249886" cy="39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25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6" y="482296"/>
            <a:ext cx="74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인문 자연 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83718" y="1901212"/>
            <a:ext cx="2903218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8152320" y="1662645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" name="타원 4"/>
          <p:cNvSpPr/>
          <p:nvPr/>
        </p:nvSpPr>
        <p:spPr>
          <a:xfrm>
            <a:off x="8221637" y="1729091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" name="직사각형 5"/>
          <p:cNvSpPr/>
          <p:nvPr/>
        </p:nvSpPr>
        <p:spPr>
          <a:xfrm>
            <a:off x="8144222" y="1735066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018844" y="1934940"/>
            <a:ext cx="23876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히메지성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16091" y="3291840"/>
            <a:ext cx="3735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효고 현 </a:t>
            </a:r>
            <a:r>
              <a:rPr lang="ko-KR" altLang="en-US" dirty="0" err="1" smtClean="0"/>
              <a:t>히메지</a:t>
            </a:r>
            <a:r>
              <a:rPr lang="ko-KR" altLang="en-US" dirty="0" smtClean="0"/>
              <a:t> 시에 존재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일본의 봉건주의 시대를 대표하는 성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1333</a:t>
            </a:r>
            <a:r>
              <a:rPr lang="ko-KR" altLang="en-US" dirty="0" smtClean="0"/>
              <a:t>년 </a:t>
            </a:r>
            <a:r>
              <a:rPr lang="ko-KR" altLang="en-US" dirty="0" err="1" smtClean="0"/>
              <a:t>아카마쓰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노리무라</a:t>
            </a:r>
            <a:r>
              <a:rPr lang="ko-KR" altLang="en-US" dirty="0" smtClean="0"/>
              <a:t> 세움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1346~</a:t>
            </a:r>
            <a:r>
              <a:rPr lang="ko-KR" altLang="en-US" dirty="0" err="1" smtClean="0"/>
              <a:t>도쿠가와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시키까지</a:t>
            </a:r>
            <a:r>
              <a:rPr lang="ko-KR" altLang="en-US" dirty="0" smtClean="0"/>
              <a:t> 여러 번 모습 변경</a:t>
            </a:r>
            <a:endParaRPr lang="en-US" altLang="ko-KR" dirty="0" smtClean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9" y="1662645"/>
            <a:ext cx="6660424" cy="421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87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676" y="482296"/>
            <a:ext cx="7408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인문 자연 관광 자원의 예시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46093" y="1920872"/>
            <a:ext cx="3767716" cy="501962"/>
          </a:xfrm>
          <a:prstGeom prst="rect">
            <a:avLst/>
          </a:prstGeom>
          <a:solidFill>
            <a:srgbClr val="EA595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타원 3"/>
          <p:cNvSpPr/>
          <p:nvPr/>
        </p:nvSpPr>
        <p:spPr>
          <a:xfrm>
            <a:off x="7899101" y="1648577"/>
            <a:ext cx="887370" cy="887369"/>
          </a:xfrm>
          <a:prstGeom prst="ellipse">
            <a:avLst/>
          </a:prstGeom>
          <a:solidFill>
            <a:srgbClr val="EA5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5" name="타원 4"/>
          <p:cNvSpPr/>
          <p:nvPr/>
        </p:nvSpPr>
        <p:spPr>
          <a:xfrm>
            <a:off x="7968418" y="1715023"/>
            <a:ext cx="748735" cy="74873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00"/>
          </a:p>
        </p:txBody>
      </p:sp>
      <p:sp>
        <p:nvSpPr>
          <p:cNvPr id="6" name="직사각형 5"/>
          <p:cNvSpPr/>
          <p:nvPr/>
        </p:nvSpPr>
        <p:spPr>
          <a:xfrm>
            <a:off x="7891003" y="1720998"/>
            <a:ext cx="9087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4400" b="1" dirty="0">
              <a:solidFill>
                <a:schemeClr val="tx1">
                  <a:lumMod val="50000"/>
                  <a:lumOff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765624" y="1920872"/>
            <a:ext cx="2830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히로시마 문화유적지</a:t>
            </a:r>
            <a:endParaRPr lang="ko-KR" altLang="en-US" sz="2000" b="1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514" y="3200400"/>
            <a:ext cx="4633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세토나이카이히로시마의만의</a:t>
            </a:r>
            <a:r>
              <a:rPr lang="ko-KR" altLang="en-US" dirty="0" smtClean="0"/>
              <a:t> 안쪽에 면함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1589</a:t>
            </a:r>
            <a:r>
              <a:rPr lang="ko-KR" altLang="en-US" dirty="0" smtClean="0"/>
              <a:t>년부터 </a:t>
            </a:r>
            <a:r>
              <a:rPr lang="ko-KR" altLang="en-US" dirty="0" err="1" smtClean="0"/>
              <a:t>메이지때</a:t>
            </a:r>
            <a:r>
              <a:rPr lang="ko-KR" altLang="en-US" dirty="0" smtClean="0"/>
              <a:t> 까지 성읍으로 번영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청일 전쟁 이래 군사 도시로 발전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원자 폭탄의 투하로 초토화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시내에는 원폭돔을 중심으로 </a:t>
            </a:r>
            <a:r>
              <a:rPr lang="ko-KR" altLang="en-US" dirty="0" err="1" smtClean="0"/>
              <a:t>평화기념</a:t>
            </a:r>
            <a:r>
              <a:rPr lang="ko-KR" altLang="en-US" dirty="0" smtClean="0"/>
              <a:t> 공원이 존재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1" y="1715023"/>
            <a:ext cx="5636592" cy="43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48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직사각형 147"/>
          <p:cNvSpPr/>
          <p:nvPr/>
        </p:nvSpPr>
        <p:spPr>
          <a:xfrm>
            <a:off x="2274032" y="2585184"/>
            <a:ext cx="181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>
                <a:solidFill>
                  <a:srgbClr val="E94B4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03</a:t>
            </a:r>
            <a:endParaRPr lang="ko-KR" altLang="en-US" sz="9600" dirty="0">
              <a:solidFill>
                <a:srgbClr val="E94B4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8945" y="2449850"/>
            <a:ext cx="4094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 smtClean="0">
                <a:solidFill>
                  <a:srgbClr val="EA5958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발표자의 소감</a:t>
            </a:r>
            <a:endParaRPr lang="ko-KR" altLang="en-US" sz="4800" dirty="0">
              <a:solidFill>
                <a:srgbClr val="EA5958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0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76103" y="2886892"/>
            <a:ext cx="9130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800" dirty="0" smtClean="0"/>
              <a:t>Q&amp;A</a:t>
            </a:r>
            <a:endParaRPr lang="ko-KR" altLang="en-US" sz="3800" dirty="0"/>
          </a:p>
        </p:txBody>
      </p:sp>
    </p:spTree>
    <p:extLst>
      <p:ext uri="{BB962C8B-B14F-4D97-AF65-F5344CB8AC3E}">
        <p14:creationId xmlns:p14="http://schemas.microsoft.com/office/powerpoint/2010/main" val="4097219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2372551" y="1356492"/>
            <a:ext cx="7685845" cy="1533833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ko-KR" altLang="en-US" sz="6600" dirty="0" smtClean="0">
                <a:solidFill>
                  <a:schemeClr val="bg1">
                    <a:lumMod val="50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 합니다</a:t>
            </a:r>
            <a:endParaRPr lang="en-US" altLang="ko-KR" sz="6600" dirty="0">
              <a:solidFill>
                <a:schemeClr val="bg1">
                  <a:lumMod val="50000"/>
                </a:schemeClr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866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5695411" y="1700180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관광자원의 의미와 종류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5077061" y="1766032"/>
            <a:ext cx="472984" cy="453070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45" name="직사각형 44"/>
          <p:cNvSpPr/>
          <p:nvPr/>
        </p:nvSpPr>
        <p:spPr>
          <a:xfrm>
            <a:off x="5709479" y="2944161"/>
            <a:ext cx="3281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일본의 관광 자원 예시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6" name="Freeform 9"/>
          <p:cNvSpPr>
            <a:spLocks/>
          </p:cNvSpPr>
          <p:nvPr/>
        </p:nvSpPr>
        <p:spPr bwMode="auto">
          <a:xfrm>
            <a:off x="5077061" y="3010013"/>
            <a:ext cx="472984" cy="453070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sp>
        <p:nvSpPr>
          <p:cNvPr id="47" name="직사각형 46"/>
          <p:cNvSpPr/>
          <p:nvPr/>
        </p:nvSpPr>
        <p:spPr>
          <a:xfrm>
            <a:off x="5892359" y="3384704"/>
            <a:ext cx="28408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1) </a:t>
            </a:r>
            <a:r>
              <a:rPr lang="ko-KR" altLang="en-US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자연 관광 자원의 예시</a:t>
            </a:r>
            <a:endParaRPr lang="en-US" altLang="ko-KR" dirty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709479" y="4736786"/>
            <a:ext cx="1217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느낀 점</a:t>
            </a:r>
            <a:endParaRPr lang="ko-KR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49" name="Freeform 9"/>
          <p:cNvSpPr>
            <a:spLocks/>
          </p:cNvSpPr>
          <p:nvPr/>
        </p:nvSpPr>
        <p:spPr bwMode="auto">
          <a:xfrm>
            <a:off x="5077061" y="4760434"/>
            <a:ext cx="472984" cy="453070"/>
          </a:xfrm>
          <a:custGeom>
            <a:avLst/>
            <a:gdLst>
              <a:gd name="T0" fmla="*/ 58 w 95"/>
              <a:gd name="T1" fmla="*/ 0 h 91"/>
              <a:gd name="T2" fmla="*/ 57 w 95"/>
              <a:gd name="T3" fmla="*/ 0 h 91"/>
              <a:gd name="T4" fmla="*/ 44 w 95"/>
              <a:gd name="T5" fmla="*/ 15 h 91"/>
              <a:gd name="T6" fmla="*/ 29 w 95"/>
              <a:gd name="T7" fmla="*/ 4 h 91"/>
              <a:gd name="T8" fmla="*/ 27 w 95"/>
              <a:gd name="T9" fmla="*/ 4 h 91"/>
              <a:gd name="T10" fmla="*/ 22 w 95"/>
              <a:gd name="T11" fmla="*/ 14 h 91"/>
              <a:gd name="T12" fmla="*/ 18 w 95"/>
              <a:gd name="T13" fmla="*/ 13 h 91"/>
              <a:gd name="T14" fmla="*/ 12 w 95"/>
              <a:gd name="T15" fmla="*/ 17 h 91"/>
              <a:gd name="T16" fmla="*/ 20 w 95"/>
              <a:gd name="T17" fmla="*/ 38 h 91"/>
              <a:gd name="T18" fmla="*/ 0 w 95"/>
              <a:gd name="T19" fmla="*/ 50 h 91"/>
              <a:gd name="T20" fmla="*/ 7 w 95"/>
              <a:gd name="T21" fmla="*/ 58 h 91"/>
              <a:gd name="T22" fmla="*/ 6 w 95"/>
              <a:gd name="T23" fmla="*/ 69 h 91"/>
              <a:gd name="T24" fmla="*/ 16 w 95"/>
              <a:gd name="T25" fmla="*/ 72 h 91"/>
              <a:gd name="T26" fmla="*/ 32 w 95"/>
              <a:gd name="T27" fmla="*/ 68 h 91"/>
              <a:gd name="T28" fmla="*/ 42 w 95"/>
              <a:gd name="T29" fmla="*/ 91 h 91"/>
              <a:gd name="T30" fmla="*/ 44 w 95"/>
              <a:gd name="T31" fmla="*/ 91 h 91"/>
              <a:gd name="T32" fmla="*/ 51 w 95"/>
              <a:gd name="T33" fmla="*/ 85 h 91"/>
              <a:gd name="T34" fmla="*/ 59 w 95"/>
              <a:gd name="T35" fmla="*/ 89 h 91"/>
              <a:gd name="T36" fmla="*/ 61 w 95"/>
              <a:gd name="T37" fmla="*/ 88 h 91"/>
              <a:gd name="T38" fmla="*/ 64 w 95"/>
              <a:gd name="T39" fmla="*/ 66 h 91"/>
              <a:gd name="T40" fmla="*/ 81 w 95"/>
              <a:gd name="T41" fmla="*/ 71 h 91"/>
              <a:gd name="T42" fmla="*/ 88 w 95"/>
              <a:gd name="T43" fmla="*/ 68 h 91"/>
              <a:gd name="T44" fmla="*/ 87 w 95"/>
              <a:gd name="T45" fmla="*/ 58 h 91"/>
              <a:gd name="T46" fmla="*/ 95 w 95"/>
              <a:gd name="T47" fmla="*/ 50 h 91"/>
              <a:gd name="T48" fmla="*/ 71 w 95"/>
              <a:gd name="T49" fmla="*/ 34 h 91"/>
              <a:gd name="T50" fmla="*/ 70 w 95"/>
              <a:gd name="T51" fmla="*/ 34 h 91"/>
              <a:gd name="T52" fmla="*/ 71 w 95"/>
              <a:gd name="T53" fmla="*/ 34 h 91"/>
              <a:gd name="T54" fmla="*/ 76 w 95"/>
              <a:gd name="T55" fmla="*/ 7 h 91"/>
              <a:gd name="T56" fmla="*/ 72 w 95"/>
              <a:gd name="T57" fmla="*/ 5 h 91"/>
              <a:gd name="T58" fmla="*/ 65 w 95"/>
              <a:gd name="T59" fmla="*/ 7 h 91"/>
              <a:gd name="T60" fmla="*/ 58 w 95"/>
              <a:gd name="T61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" h="91">
                <a:moveTo>
                  <a:pt x="58" y="0"/>
                </a:moveTo>
                <a:cubicBezTo>
                  <a:pt x="58" y="0"/>
                  <a:pt x="58" y="0"/>
                  <a:pt x="57" y="0"/>
                </a:cubicBezTo>
                <a:cubicBezTo>
                  <a:pt x="53" y="0"/>
                  <a:pt x="47" y="6"/>
                  <a:pt x="44" y="15"/>
                </a:cubicBezTo>
                <a:cubicBezTo>
                  <a:pt x="39" y="8"/>
                  <a:pt x="33" y="4"/>
                  <a:pt x="29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3" y="5"/>
                  <a:pt x="22" y="9"/>
                  <a:pt x="22" y="14"/>
                </a:cubicBezTo>
                <a:cubicBezTo>
                  <a:pt x="21" y="13"/>
                  <a:pt x="20" y="13"/>
                  <a:pt x="18" y="13"/>
                </a:cubicBezTo>
                <a:cubicBezTo>
                  <a:pt x="15" y="13"/>
                  <a:pt x="13" y="14"/>
                  <a:pt x="12" y="17"/>
                </a:cubicBezTo>
                <a:cubicBezTo>
                  <a:pt x="10" y="22"/>
                  <a:pt x="14" y="31"/>
                  <a:pt x="20" y="38"/>
                </a:cubicBezTo>
                <a:cubicBezTo>
                  <a:pt x="10" y="39"/>
                  <a:pt x="1" y="44"/>
                  <a:pt x="0" y="50"/>
                </a:cubicBezTo>
                <a:cubicBezTo>
                  <a:pt x="0" y="53"/>
                  <a:pt x="2" y="56"/>
                  <a:pt x="7" y="58"/>
                </a:cubicBezTo>
                <a:cubicBezTo>
                  <a:pt x="4" y="62"/>
                  <a:pt x="3" y="66"/>
                  <a:pt x="6" y="69"/>
                </a:cubicBezTo>
                <a:cubicBezTo>
                  <a:pt x="8" y="71"/>
                  <a:pt x="11" y="72"/>
                  <a:pt x="16" y="72"/>
                </a:cubicBezTo>
                <a:cubicBezTo>
                  <a:pt x="20" y="72"/>
                  <a:pt x="26" y="70"/>
                  <a:pt x="32" y="68"/>
                </a:cubicBezTo>
                <a:cubicBezTo>
                  <a:pt x="32" y="79"/>
                  <a:pt x="36" y="89"/>
                  <a:pt x="42" y="91"/>
                </a:cubicBezTo>
                <a:cubicBezTo>
                  <a:pt x="42" y="91"/>
                  <a:pt x="43" y="91"/>
                  <a:pt x="44" y="91"/>
                </a:cubicBezTo>
                <a:cubicBezTo>
                  <a:pt x="47" y="91"/>
                  <a:pt x="49" y="89"/>
                  <a:pt x="51" y="85"/>
                </a:cubicBezTo>
                <a:cubicBezTo>
                  <a:pt x="54" y="88"/>
                  <a:pt x="56" y="89"/>
                  <a:pt x="59" y="89"/>
                </a:cubicBezTo>
                <a:cubicBezTo>
                  <a:pt x="60" y="89"/>
                  <a:pt x="61" y="89"/>
                  <a:pt x="61" y="88"/>
                </a:cubicBezTo>
                <a:cubicBezTo>
                  <a:pt x="66" y="85"/>
                  <a:pt x="67" y="76"/>
                  <a:pt x="64" y="66"/>
                </a:cubicBezTo>
                <a:cubicBezTo>
                  <a:pt x="70" y="69"/>
                  <a:pt x="76" y="71"/>
                  <a:pt x="81" y="71"/>
                </a:cubicBezTo>
                <a:cubicBezTo>
                  <a:pt x="84" y="71"/>
                  <a:pt x="86" y="70"/>
                  <a:pt x="88" y="68"/>
                </a:cubicBezTo>
                <a:cubicBezTo>
                  <a:pt x="90" y="66"/>
                  <a:pt x="90" y="62"/>
                  <a:pt x="87" y="58"/>
                </a:cubicBezTo>
                <a:cubicBezTo>
                  <a:pt x="92" y="57"/>
                  <a:pt x="95" y="54"/>
                  <a:pt x="95" y="50"/>
                </a:cubicBezTo>
                <a:cubicBezTo>
                  <a:pt x="94" y="43"/>
                  <a:pt x="83" y="36"/>
                  <a:pt x="71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1" y="34"/>
                  <a:pt x="71" y="34"/>
                  <a:pt x="71" y="34"/>
                </a:cubicBezTo>
                <a:cubicBezTo>
                  <a:pt x="78" y="23"/>
                  <a:pt x="80" y="11"/>
                  <a:pt x="76" y="7"/>
                </a:cubicBezTo>
                <a:cubicBezTo>
                  <a:pt x="75" y="6"/>
                  <a:pt x="73" y="5"/>
                  <a:pt x="72" y="5"/>
                </a:cubicBezTo>
                <a:cubicBezTo>
                  <a:pt x="70" y="5"/>
                  <a:pt x="68" y="6"/>
                  <a:pt x="65" y="7"/>
                </a:cubicBezTo>
                <a:cubicBezTo>
                  <a:pt x="64" y="3"/>
                  <a:pt x="62" y="0"/>
                  <a:pt x="58" y="0"/>
                </a:cubicBezTo>
              </a:path>
            </a:pathLst>
          </a:custGeom>
          <a:solidFill>
            <a:srgbClr val="F7C4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200"/>
          </a:p>
        </p:txBody>
      </p:sp>
      <p:grpSp>
        <p:nvGrpSpPr>
          <p:cNvPr id="51" name="그룹 50"/>
          <p:cNvGrpSpPr/>
          <p:nvPr/>
        </p:nvGrpSpPr>
        <p:grpSpPr>
          <a:xfrm>
            <a:off x="0" y="1124684"/>
            <a:ext cx="3904723" cy="1371447"/>
            <a:chOff x="4530795" y="124809"/>
            <a:chExt cx="3228905" cy="1134080"/>
          </a:xfrm>
        </p:grpSpPr>
        <p:sp>
          <p:nvSpPr>
            <p:cNvPr id="56" name="Freeform 117"/>
            <p:cNvSpPr>
              <a:spLocks/>
            </p:cNvSpPr>
            <p:nvPr userDrawn="1"/>
          </p:nvSpPr>
          <p:spPr bwMode="auto">
            <a:xfrm>
              <a:off x="7476584" y="1084263"/>
              <a:ext cx="283116" cy="174626"/>
            </a:xfrm>
            <a:custGeom>
              <a:avLst/>
              <a:gdLst>
                <a:gd name="T0" fmla="*/ 164 w 164"/>
                <a:gd name="T1" fmla="*/ 0 h 112"/>
                <a:gd name="T2" fmla="*/ 0 w 164"/>
                <a:gd name="T3" fmla="*/ 112 h 112"/>
                <a:gd name="T4" fmla="*/ 0 w 164"/>
                <a:gd name="T5" fmla="*/ 4 h 112"/>
                <a:gd name="T6" fmla="*/ 164 w 164"/>
                <a:gd name="T7" fmla="*/ 0 h 112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2" fmla="*/ 0 w 10000"/>
                <a:gd name="connsiteY2" fmla="*/ 19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0000"/>
                  </a:lnTo>
                  <a:lnTo>
                    <a:pt x="0" y="1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ED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/>
            </a:p>
          </p:txBody>
        </p:sp>
        <p:sp>
          <p:nvSpPr>
            <p:cNvPr id="54" name="Freeform 115"/>
            <p:cNvSpPr>
              <a:spLocks/>
            </p:cNvSpPr>
            <p:nvPr userDrawn="1"/>
          </p:nvSpPr>
          <p:spPr bwMode="auto">
            <a:xfrm>
              <a:off x="4530795" y="124809"/>
              <a:ext cx="3222555" cy="959454"/>
            </a:xfrm>
            <a:custGeom>
              <a:avLst/>
              <a:gdLst>
                <a:gd name="T0" fmla="*/ 917 w 917"/>
                <a:gd name="T1" fmla="*/ 185 h 188"/>
                <a:gd name="T2" fmla="*/ 915 w 917"/>
                <a:gd name="T3" fmla="*/ 188 h 188"/>
                <a:gd name="T4" fmla="*/ 2 w 917"/>
                <a:gd name="T5" fmla="*/ 188 h 188"/>
                <a:gd name="T6" fmla="*/ 0 w 917"/>
                <a:gd name="T7" fmla="*/ 185 h 188"/>
                <a:gd name="T8" fmla="*/ 0 w 917"/>
                <a:gd name="T9" fmla="*/ 2 h 188"/>
                <a:gd name="T10" fmla="*/ 2 w 917"/>
                <a:gd name="T11" fmla="*/ 0 h 188"/>
                <a:gd name="T12" fmla="*/ 915 w 917"/>
                <a:gd name="T13" fmla="*/ 0 h 188"/>
                <a:gd name="T14" fmla="*/ 917 w 917"/>
                <a:gd name="T15" fmla="*/ 2 h 188"/>
                <a:gd name="T16" fmla="*/ 917 w 917"/>
                <a:gd name="T1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188">
                  <a:moveTo>
                    <a:pt x="917" y="185"/>
                  </a:moveTo>
                  <a:cubicBezTo>
                    <a:pt x="917" y="187"/>
                    <a:pt x="916" y="188"/>
                    <a:pt x="915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8"/>
                    <a:pt x="0" y="187"/>
                    <a:pt x="0" y="1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6" y="0"/>
                    <a:pt x="917" y="1"/>
                    <a:pt x="917" y="2"/>
                  </a:cubicBezTo>
                  <a:lnTo>
                    <a:pt x="917" y="185"/>
                  </a:lnTo>
                  <a:close/>
                </a:path>
              </a:pathLst>
            </a:custGeom>
            <a:solidFill>
              <a:srgbClr val="F0959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2000"/>
            </a:p>
          </p:txBody>
        </p:sp>
      </p:grpSp>
      <p:sp>
        <p:nvSpPr>
          <p:cNvPr id="58" name="직사각형 57"/>
          <p:cNvSpPr/>
          <p:nvPr/>
        </p:nvSpPr>
        <p:spPr>
          <a:xfrm>
            <a:off x="527101" y="1150821"/>
            <a:ext cx="26803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6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목차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5904071" y="3818464"/>
            <a:ext cx="28408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2) </a:t>
            </a:r>
            <a:r>
              <a:rPr lang="ko-KR" altLang="en-US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인문 관광 자원의 예시</a:t>
            </a:r>
            <a:endParaRPr lang="en-US" altLang="ko-KR" dirty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3419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직사각형 147"/>
          <p:cNvSpPr/>
          <p:nvPr/>
        </p:nvSpPr>
        <p:spPr>
          <a:xfrm>
            <a:off x="2274032" y="2585184"/>
            <a:ext cx="181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 dirty="0">
                <a:solidFill>
                  <a:srgbClr val="E94B4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01</a:t>
            </a:r>
            <a:endParaRPr lang="ko-KR" altLang="en-US" sz="9600" dirty="0">
              <a:solidFill>
                <a:srgbClr val="E94B4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8945" y="2449850"/>
            <a:ext cx="6989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 smtClean="0">
                <a:solidFill>
                  <a:srgbClr val="EA5958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관광 자원의 의미와 종류</a:t>
            </a:r>
            <a:endParaRPr lang="ko-KR" altLang="en-US" sz="4800" dirty="0">
              <a:solidFill>
                <a:schemeClr val="tx1">
                  <a:lumMod val="50000"/>
                  <a:lumOff val="50000"/>
                </a:schemeClr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19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꺾인 연결선 62"/>
          <p:cNvCxnSpPr/>
          <p:nvPr/>
        </p:nvCxnSpPr>
        <p:spPr>
          <a:xfrm>
            <a:off x="1454219" y="3161359"/>
            <a:ext cx="8982302" cy="137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37993" y="3734347"/>
            <a:ext cx="7171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있는 그대로의 자원을 의미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822960" y="5025825"/>
            <a:ext cx="1397726" cy="695702"/>
          </a:xfrm>
          <a:prstGeom prst="rightArrow">
            <a:avLst/>
          </a:prstGeom>
          <a:solidFill>
            <a:srgbClr val="FF988A"/>
          </a:solidFill>
          <a:ln>
            <a:solidFill>
              <a:srgbClr val="FF9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437993" y="4959069"/>
            <a:ext cx="9130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인공적인 손을 대지 않고서 </a:t>
            </a:r>
            <a:r>
              <a:rPr lang="ko-KR" altLang="en-US" u="sng" dirty="0" smtClean="0"/>
              <a:t>자연 그대로의 가치를 지닌 관광자원</a:t>
            </a:r>
            <a:r>
              <a:rPr lang="ko-KR" altLang="en-US" dirty="0" smtClean="0"/>
              <a:t>이 존재하고 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이와 대비 되게 </a:t>
            </a:r>
            <a:r>
              <a:rPr lang="ko-KR" altLang="en-US" u="sng" dirty="0" smtClean="0"/>
              <a:t>사람이 인공적인 수단을 이용해 만들어 다듬어진 관광자원</a:t>
            </a:r>
            <a:r>
              <a:rPr lang="ko-KR" altLang="en-US" dirty="0" smtClean="0"/>
              <a:t>이 존재함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50381" y="1750425"/>
            <a:ext cx="2638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관광 자원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직사각형 161"/>
          <p:cNvSpPr/>
          <p:nvPr/>
        </p:nvSpPr>
        <p:spPr>
          <a:xfrm>
            <a:off x="2904598" y="2501765"/>
            <a:ext cx="2416255" cy="2560369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63" name="그룹 162"/>
          <p:cNvGrpSpPr/>
          <p:nvPr/>
        </p:nvGrpSpPr>
        <p:grpSpPr>
          <a:xfrm>
            <a:off x="2695577" y="1714783"/>
            <a:ext cx="2857500" cy="930218"/>
            <a:chOff x="368109" y="1124684"/>
            <a:chExt cx="4212890" cy="1371447"/>
          </a:xfrm>
        </p:grpSpPr>
        <p:grpSp>
          <p:nvGrpSpPr>
            <p:cNvPr id="164" name="그룹 163"/>
            <p:cNvGrpSpPr/>
            <p:nvPr/>
          </p:nvGrpSpPr>
          <p:grpSpPr>
            <a:xfrm>
              <a:off x="368109" y="1124684"/>
              <a:ext cx="4212890" cy="1371447"/>
              <a:chOff x="4275965" y="124809"/>
              <a:chExt cx="3483735" cy="1134080"/>
            </a:xfrm>
          </p:grpSpPr>
          <p:sp>
            <p:nvSpPr>
              <p:cNvPr id="166" name="Freeform 117"/>
              <p:cNvSpPr>
                <a:spLocks/>
              </p:cNvSpPr>
              <p:nvPr/>
            </p:nvSpPr>
            <p:spPr bwMode="auto">
              <a:xfrm flipH="1">
                <a:off x="4290478" y="1084263"/>
                <a:ext cx="233968" cy="174626"/>
              </a:xfrm>
              <a:custGeom>
                <a:avLst/>
                <a:gdLst>
                  <a:gd name="T0" fmla="*/ 164 w 164"/>
                  <a:gd name="T1" fmla="*/ 0 h 112"/>
                  <a:gd name="T2" fmla="*/ 0 w 164"/>
                  <a:gd name="T3" fmla="*/ 112 h 112"/>
                  <a:gd name="T4" fmla="*/ 0 w 164"/>
                  <a:gd name="T5" fmla="*/ 4 h 112"/>
                  <a:gd name="T6" fmla="*/ 164 w 164"/>
                  <a:gd name="T7" fmla="*/ 0 h 112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2" fmla="*/ 0 w 10000"/>
                  <a:gd name="connsiteY2" fmla="*/ 19 h 10000"/>
                  <a:gd name="connsiteX3" fmla="*/ 1000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0" y="10000"/>
                    </a:lnTo>
                    <a:lnTo>
                      <a:pt x="0" y="19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ED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67" name="Freeform 117"/>
              <p:cNvSpPr>
                <a:spLocks/>
              </p:cNvSpPr>
              <p:nvPr userDrawn="1"/>
            </p:nvSpPr>
            <p:spPr bwMode="auto">
              <a:xfrm>
                <a:off x="7476584" y="1084263"/>
                <a:ext cx="283116" cy="174626"/>
              </a:xfrm>
              <a:custGeom>
                <a:avLst/>
                <a:gdLst>
                  <a:gd name="T0" fmla="*/ 164 w 164"/>
                  <a:gd name="T1" fmla="*/ 0 h 112"/>
                  <a:gd name="T2" fmla="*/ 0 w 164"/>
                  <a:gd name="T3" fmla="*/ 112 h 112"/>
                  <a:gd name="T4" fmla="*/ 0 w 164"/>
                  <a:gd name="T5" fmla="*/ 4 h 112"/>
                  <a:gd name="T6" fmla="*/ 164 w 164"/>
                  <a:gd name="T7" fmla="*/ 0 h 112"/>
                  <a:gd name="connsiteX0" fmla="*/ 10000 w 10000"/>
                  <a:gd name="connsiteY0" fmla="*/ 0 h 10000"/>
                  <a:gd name="connsiteX1" fmla="*/ 0 w 10000"/>
                  <a:gd name="connsiteY1" fmla="*/ 10000 h 10000"/>
                  <a:gd name="connsiteX2" fmla="*/ 0 w 10000"/>
                  <a:gd name="connsiteY2" fmla="*/ 19 h 10000"/>
                  <a:gd name="connsiteX3" fmla="*/ 10000 w 10000"/>
                  <a:gd name="connsiteY3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0"/>
                    </a:moveTo>
                    <a:lnTo>
                      <a:pt x="0" y="10000"/>
                    </a:lnTo>
                    <a:lnTo>
                      <a:pt x="0" y="19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rgbClr val="ED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100"/>
              </a:p>
            </p:txBody>
          </p:sp>
          <p:sp>
            <p:nvSpPr>
              <p:cNvPr id="168" name="Freeform 115"/>
              <p:cNvSpPr>
                <a:spLocks/>
              </p:cNvSpPr>
              <p:nvPr userDrawn="1"/>
            </p:nvSpPr>
            <p:spPr bwMode="auto">
              <a:xfrm>
                <a:off x="4275965" y="124809"/>
                <a:ext cx="3477386" cy="959454"/>
              </a:xfrm>
              <a:custGeom>
                <a:avLst/>
                <a:gdLst>
                  <a:gd name="T0" fmla="*/ 917 w 917"/>
                  <a:gd name="T1" fmla="*/ 185 h 188"/>
                  <a:gd name="T2" fmla="*/ 915 w 917"/>
                  <a:gd name="T3" fmla="*/ 188 h 188"/>
                  <a:gd name="T4" fmla="*/ 2 w 917"/>
                  <a:gd name="T5" fmla="*/ 188 h 188"/>
                  <a:gd name="T6" fmla="*/ 0 w 917"/>
                  <a:gd name="T7" fmla="*/ 185 h 188"/>
                  <a:gd name="T8" fmla="*/ 0 w 917"/>
                  <a:gd name="T9" fmla="*/ 2 h 188"/>
                  <a:gd name="T10" fmla="*/ 2 w 917"/>
                  <a:gd name="T11" fmla="*/ 0 h 188"/>
                  <a:gd name="T12" fmla="*/ 915 w 917"/>
                  <a:gd name="T13" fmla="*/ 0 h 188"/>
                  <a:gd name="T14" fmla="*/ 917 w 917"/>
                  <a:gd name="T15" fmla="*/ 2 h 188"/>
                  <a:gd name="T16" fmla="*/ 917 w 917"/>
                  <a:gd name="T17" fmla="*/ 18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7" h="188">
                    <a:moveTo>
                      <a:pt x="917" y="185"/>
                    </a:moveTo>
                    <a:cubicBezTo>
                      <a:pt x="917" y="187"/>
                      <a:pt x="916" y="188"/>
                      <a:pt x="915" y="188"/>
                    </a:cubicBezTo>
                    <a:cubicBezTo>
                      <a:pt x="2" y="188"/>
                      <a:pt x="2" y="188"/>
                      <a:pt x="2" y="188"/>
                    </a:cubicBezTo>
                    <a:cubicBezTo>
                      <a:pt x="1" y="188"/>
                      <a:pt x="0" y="187"/>
                      <a:pt x="0" y="18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915" y="0"/>
                      <a:pt x="915" y="0"/>
                      <a:pt x="915" y="0"/>
                    </a:cubicBezTo>
                    <a:cubicBezTo>
                      <a:pt x="916" y="0"/>
                      <a:pt x="917" y="1"/>
                      <a:pt x="917" y="2"/>
                    </a:cubicBezTo>
                    <a:lnTo>
                      <a:pt x="917" y="185"/>
                    </a:lnTo>
                    <a:close/>
                  </a:path>
                </a:pathLst>
              </a:custGeom>
              <a:solidFill>
                <a:srgbClr val="F09595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ko-KR" altLang="en-US" sz="1100" dirty="0"/>
              </a:p>
            </p:txBody>
          </p:sp>
        </p:grpSp>
        <p:sp>
          <p:nvSpPr>
            <p:cNvPr id="165" name="직사각형 164"/>
            <p:cNvSpPr/>
            <p:nvPr/>
          </p:nvSpPr>
          <p:spPr>
            <a:xfrm>
              <a:off x="1141512" y="1150821"/>
              <a:ext cx="2658407" cy="1043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ko-KR" altLang="en-US" sz="40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</p:grpSp>
      <p:grpSp>
        <p:nvGrpSpPr>
          <p:cNvPr id="169" name="그룹 168"/>
          <p:cNvGrpSpPr/>
          <p:nvPr/>
        </p:nvGrpSpPr>
        <p:grpSpPr>
          <a:xfrm>
            <a:off x="3276679" y="2928990"/>
            <a:ext cx="1043478" cy="628868"/>
            <a:chOff x="5095875" y="4914902"/>
            <a:chExt cx="2025650" cy="1220788"/>
          </a:xfrm>
        </p:grpSpPr>
        <p:sp>
          <p:nvSpPr>
            <p:cNvPr id="170" name="Oval 108"/>
            <p:cNvSpPr>
              <a:spLocks noChangeArrowheads="1"/>
            </p:cNvSpPr>
            <p:nvPr userDrawn="1"/>
          </p:nvSpPr>
          <p:spPr bwMode="auto">
            <a:xfrm>
              <a:off x="5238750" y="4914902"/>
              <a:ext cx="879475" cy="881063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1" name="Freeform 109"/>
            <p:cNvSpPr>
              <a:spLocks/>
            </p:cNvSpPr>
            <p:nvPr userDrawn="1"/>
          </p:nvSpPr>
          <p:spPr bwMode="auto">
            <a:xfrm>
              <a:off x="5095875" y="5297490"/>
              <a:ext cx="1012825" cy="838200"/>
            </a:xfrm>
            <a:custGeom>
              <a:avLst/>
              <a:gdLst>
                <a:gd name="T0" fmla="*/ 311 w 319"/>
                <a:gd name="T1" fmla="*/ 0 h 264"/>
                <a:gd name="T2" fmla="*/ 238 w 319"/>
                <a:gd name="T3" fmla="*/ 0 h 264"/>
                <a:gd name="T4" fmla="*/ 0 w 319"/>
                <a:gd name="T5" fmla="*/ 264 h 264"/>
                <a:gd name="T6" fmla="*/ 311 w 319"/>
                <a:gd name="T7" fmla="*/ 264 h 264"/>
                <a:gd name="T8" fmla="*/ 319 w 319"/>
                <a:gd name="T9" fmla="*/ 264 h 264"/>
                <a:gd name="T10" fmla="*/ 319 w 319"/>
                <a:gd name="T11" fmla="*/ 0 h 264"/>
                <a:gd name="T12" fmla="*/ 311 w 319"/>
                <a:gd name="T1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1" y="0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238" y="0"/>
                    <a:pt x="175" y="158"/>
                    <a:pt x="0" y="264"/>
                  </a:cubicBezTo>
                  <a:cubicBezTo>
                    <a:pt x="78" y="264"/>
                    <a:pt x="196" y="264"/>
                    <a:pt x="311" y="264"/>
                  </a:cubicBezTo>
                  <a:cubicBezTo>
                    <a:pt x="314" y="264"/>
                    <a:pt x="316" y="264"/>
                    <a:pt x="319" y="264"/>
                  </a:cubicBezTo>
                  <a:cubicBezTo>
                    <a:pt x="319" y="0"/>
                    <a:pt x="319" y="0"/>
                    <a:pt x="319" y="0"/>
                  </a:cubicBezTo>
                  <a:lnTo>
                    <a:pt x="311" y="0"/>
                  </a:lnTo>
                  <a:close/>
                </a:path>
              </a:pathLst>
            </a:custGeom>
            <a:solidFill>
              <a:srgbClr val="8599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2" name="Freeform 110"/>
            <p:cNvSpPr>
              <a:spLocks/>
            </p:cNvSpPr>
            <p:nvPr userDrawn="1"/>
          </p:nvSpPr>
          <p:spPr bwMode="auto">
            <a:xfrm>
              <a:off x="6108700" y="5297490"/>
              <a:ext cx="1012825" cy="838200"/>
            </a:xfrm>
            <a:custGeom>
              <a:avLst/>
              <a:gdLst>
                <a:gd name="T0" fmla="*/ 319 w 319"/>
                <a:gd name="T1" fmla="*/ 264 h 264"/>
                <a:gd name="T2" fmla="*/ 81 w 319"/>
                <a:gd name="T3" fmla="*/ 0 h 264"/>
                <a:gd name="T4" fmla="*/ 8 w 319"/>
                <a:gd name="T5" fmla="*/ 0 h 264"/>
                <a:gd name="T6" fmla="*/ 0 w 319"/>
                <a:gd name="T7" fmla="*/ 0 h 264"/>
                <a:gd name="T8" fmla="*/ 0 w 319"/>
                <a:gd name="T9" fmla="*/ 264 h 264"/>
                <a:gd name="T10" fmla="*/ 8 w 319"/>
                <a:gd name="T11" fmla="*/ 264 h 264"/>
                <a:gd name="T12" fmla="*/ 319 w 319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9" h="264">
                  <a:moveTo>
                    <a:pt x="319" y="264"/>
                  </a:moveTo>
                  <a:cubicBezTo>
                    <a:pt x="144" y="158"/>
                    <a:pt x="81" y="0"/>
                    <a:pt x="8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" y="264"/>
                    <a:pt x="5" y="264"/>
                    <a:pt x="8" y="264"/>
                  </a:cubicBezTo>
                  <a:cubicBezTo>
                    <a:pt x="123" y="264"/>
                    <a:pt x="241" y="264"/>
                    <a:pt x="319" y="264"/>
                  </a:cubicBezTo>
                  <a:close/>
                </a:path>
              </a:pathLst>
            </a:custGeom>
            <a:solidFill>
              <a:srgbClr val="6C87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3" name="Freeform 111"/>
            <p:cNvSpPr>
              <a:spLocks/>
            </p:cNvSpPr>
            <p:nvPr userDrawn="1"/>
          </p:nvSpPr>
          <p:spPr bwMode="auto">
            <a:xfrm>
              <a:off x="5740400" y="5278440"/>
              <a:ext cx="368300" cy="333375"/>
            </a:xfrm>
            <a:custGeom>
              <a:avLst/>
              <a:gdLst>
                <a:gd name="T0" fmla="*/ 112 w 116"/>
                <a:gd name="T1" fmla="*/ 0 h 105"/>
                <a:gd name="T2" fmla="*/ 103 w 116"/>
                <a:gd name="T3" fmla="*/ 0 h 105"/>
                <a:gd name="T4" fmla="*/ 38 w 116"/>
                <a:gd name="T5" fmla="*/ 0 h 105"/>
                <a:gd name="T6" fmla="*/ 33 w 116"/>
                <a:gd name="T7" fmla="*/ 4 h 105"/>
                <a:gd name="T8" fmla="*/ 2 w 116"/>
                <a:gd name="T9" fmla="*/ 60 h 105"/>
                <a:gd name="T10" fmla="*/ 0 w 116"/>
                <a:gd name="T11" fmla="*/ 68 h 105"/>
                <a:gd name="T12" fmla="*/ 0 w 116"/>
                <a:gd name="T13" fmla="*/ 102 h 105"/>
                <a:gd name="T14" fmla="*/ 4 w 116"/>
                <a:gd name="T15" fmla="*/ 103 h 105"/>
                <a:gd name="T16" fmla="*/ 53 w 116"/>
                <a:gd name="T17" fmla="*/ 67 h 105"/>
                <a:gd name="T18" fmla="*/ 58 w 116"/>
                <a:gd name="T19" fmla="*/ 69 h 105"/>
                <a:gd name="T20" fmla="*/ 68 w 116"/>
                <a:gd name="T21" fmla="*/ 93 h 105"/>
                <a:gd name="T22" fmla="*/ 72 w 116"/>
                <a:gd name="T23" fmla="*/ 94 h 105"/>
                <a:gd name="T24" fmla="*/ 101 w 116"/>
                <a:gd name="T25" fmla="*/ 65 h 105"/>
                <a:gd name="T26" fmla="*/ 106 w 116"/>
                <a:gd name="T27" fmla="*/ 65 h 105"/>
                <a:gd name="T28" fmla="*/ 116 w 116"/>
                <a:gd name="T29" fmla="*/ 80 h 105"/>
                <a:gd name="T30" fmla="*/ 116 w 116"/>
                <a:gd name="T31" fmla="*/ 0 h 105"/>
                <a:gd name="T32" fmla="*/ 112 w 116"/>
                <a:gd name="T3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6" h="105">
                  <a:moveTo>
                    <a:pt x="112" y="0"/>
                  </a:moveTo>
                  <a:cubicBezTo>
                    <a:pt x="110" y="0"/>
                    <a:pt x="106" y="0"/>
                    <a:pt x="10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3" y="2"/>
                    <a:pt x="33" y="4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2"/>
                    <a:pt x="0" y="65"/>
                    <a:pt x="0" y="6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4"/>
                    <a:pt x="2" y="105"/>
                    <a:pt x="4" y="103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5" y="66"/>
                    <a:pt x="57" y="66"/>
                    <a:pt x="58" y="69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5"/>
                    <a:pt x="71" y="96"/>
                    <a:pt x="72" y="94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103" y="63"/>
                    <a:pt x="105" y="63"/>
                    <a:pt x="106" y="65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16" y="0"/>
                    <a:pt x="116" y="0"/>
                    <a:pt x="116" y="0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4" name="Freeform 112"/>
            <p:cNvSpPr>
              <a:spLocks/>
            </p:cNvSpPr>
            <p:nvPr userDrawn="1"/>
          </p:nvSpPr>
          <p:spPr bwMode="auto">
            <a:xfrm>
              <a:off x="6108700" y="5278440"/>
              <a:ext cx="393700" cy="403225"/>
            </a:xfrm>
            <a:custGeom>
              <a:avLst/>
              <a:gdLst>
                <a:gd name="T0" fmla="*/ 122 w 124"/>
                <a:gd name="T1" fmla="*/ 75 h 127"/>
                <a:gd name="T2" fmla="*/ 82 w 124"/>
                <a:gd name="T3" fmla="*/ 4 h 127"/>
                <a:gd name="T4" fmla="*/ 76 w 124"/>
                <a:gd name="T5" fmla="*/ 0 h 127"/>
                <a:gd name="T6" fmla="*/ 11 w 124"/>
                <a:gd name="T7" fmla="*/ 0 h 127"/>
                <a:gd name="T8" fmla="*/ 3 w 124"/>
                <a:gd name="T9" fmla="*/ 0 h 127"/>
                <a:gd name="T10" fmla="*/ 0 w 124"/>
                <a:gd name="T11" fmla="*/ 0 h 127"/>
                <a:gd name="T12" fmla="*/ 0 w 124"/>
                <a:gd name="T13" fmla="*/ 80 h 127"/>
                <a:gd name="T14" fmla="*/ 14 w 124"/>
                <a:gd name="T15" fmla="*/ 101 h 127"/>
                <a:gd name="T16" fmla="*/ 19 w 124"/>
                <a:gd name="T17" fmla="*/ 101 h 127"/>
                <a:gd name="T18" fmla="*/ 45 w 124"/>
                <a:gd name="T19" fmla="*/ 68 h 127"/>
                <a:gd name="T20" fmla="*/ 50 w 124"/>
                <a:gd name="T21" fmla="*/ 68 h 127"/>
                <a:gd name="T22" fmla="*/ 84 w 124"/>
                <a:gd name="T23" fmla="*/ 125 h 127"/>
                <a:gd name="T24" fmla="*/ 87 w 124"/>
                <a:gd name="T25" fmla="*/ 124 h 127"/>
                <a:gd name="T26" fmla="*/ 92 w 124"/>
                <a:gd name="T27" fmla="*/ 72 h 127"/>
                <a:gd name="T28" fmla="*/ 95 w 124"/>
                <a:gd name="T29" fmla="*/ 71 h 127"/>
                <a:gd name="T30" fmla="*/ 117 w 124"/>
                <a:gd name="T31" fmla="*/ 93 h 127"/>
                <a:gd name="T32" fmla="*/ 121 w 124"/>
                <a:gd name="T33" fmla="*/ 92 h 127"/>
                <a:gd name="T34" fmla="*/ 123 w 124"/>
                <a:gd name="T35" fmla="*/ 83 h 127"/>
                <a:gd name="T36" fmla="*/ 122 w 124"/>
                <a:gd name="T37" fmla="*/ 7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27">
                  <a:moveTo>
                    <a:pt x="122" y="75"/>
                  </a:moveTo>
                  <a:cubicBezTo>
                    <a:pt x="82" y="4"/>
                    <a:pt x="82" y="4"/>
                    <a:pt x="82" y="4"/>
                  </a:cubicBezTo>
                  <a:cubicBezTo>
                    <a:pt x="81" y="2"/>
                    <a:pt x="79" y="0"/>
                    <a:pt x="76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15" y="103"/>
                    <a:pt x="17" y="103"/>
                    <a:pt x="19" y="101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6" y="66"/>
                    <a:pt x="48" y="66"/>
                    <a:pt x="50" y="68"/>
                  </a:cubicBezTo>
                  <a:cubicBezTo>
                    <a:pt x="84" y="125"/>
                    <a:pt x="84" y="125"/>
                    <a:pt x="84" y="125"/>
                  </a:cubicBezTo>
                  <a:cubicBezTo>
                    <a:pt x="85" y="127"/>
                    <a:pt x="87" y="127"/>
                    <a:pt x="87" y="124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70"/>
                    <a:pt x="93" y="70"/>
                    <a:pt x="95" y="71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9" y="95"/>
                    <a:pt x="121" y="94"/>
                    <a:pt x="121" y="92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4" y="81"/>
                    <a:pt x="124" y="77"/>
                    <a:pt x="122" y="75"/>
                  </a:cubicBezTo>
                  <a:close/>
                </a:path>
              </a:pathLst>
            </a:custGeom>
            <a:solidFill>
              <a:srgbClr val="F4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175" name="그룹 174"/>
          <p:cNvGrpSpPr/>
          <p:nvPr/>
        </p:nvGrpSpPr>
        <p:grpSpPr>
          <a:xfrm>
            <a:off x="4054327" y="2818521"/>
            <a:ext cx="990974" cy="519710"/>
            <a:chOff x="8953500" y="4264027"/>
            <a:chExt cx="1428750" cy="749300"/>
          </a:xfrm>
        </p:grpSpPr>
        <p:sp>
          <p:nvSpPr>
            <p:cNvPr id="176" name="Freeform 151"/>
            <p:cNvSpPr>
              <a:spLocks/>
            </p:cNvSpPr>
            <p:nvPr userDrawn="1"/>
          </p:nvSpPr>
          <p:spPr bwMode="auto">
            <a:xfrm>
              <a:off x="9490075" y="4302127"/>
              <a:ext cx="285750" cy="190500"/>
            </a:xfrm>
            <a:custGeom>
              <a:avLst/>
              <a:gdLst>
                <a:gd name="T0" fmla="*/ 5 w 90"/>
                <a:gd name="T1" fmla="*/ 60 h 60"/>
                <a:gd name="T2" fmla="*/ 3 w 90"/>
                <a:gd name="T3" fmla="*/ 55 h 60"/>
                <a:gd name="T4" fmla="*/ 44 w 90"/>
                <a:gd name="T5" fmla="*/ 14 h 60"/>
                <a:gd name="T6" fmla="*/ 56 w 90"/>
                <a:gd name="T7" fmla="*/ 7 h 60"/>
                <a:gd name="T8" fmla="*/ 84 w 90"/>
                <a:gd name="T9" fmla="*/ 1 h 60"/>
                <a:gd name="T10" fmla="*/ 88 w 90"/>
                <a:gd name="T11" fmla="*/ 6 h 60"/>
                <a:gd name="T12" fmla="*/ 63 w 90"/>
                <a:gd name="T13" fmla="*/ 54 h 60"/>
                <a:gd name="T14" fmla="*/ 52 w 90"/>
                <a:gd name="T15" fmla="*/ 60 h 60"/>
                <a:gd name="T16" fmla="*/ 5 w 9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5" y="60"/>
                  </a:moveTo>
                  <a:cubicBezTo>
                    <a:pt x="1" y="60"/>
                    <a:pt x="0" y="58"/>
                    <a:pt x="3" y="5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7" y="11"/>
                    <a:pt x="52" y="8"/>
                    <a:pt x="56" y="7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8" y="0"/>
                    <a:pt x="90" y="3"/>
                    <a:pt x="88" y="6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1" y="57"/>
                    <a:pt x="56" y="60"/>
                    <a:pt x="52" y="60"/>
                  </a:cubicBezTo>
                  <a:lnTo>
                    <a:pt x="5" y="6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7" name="Freeform 152"/>
            <p:cNvSpPr>
              <a:spLocks/>
            </p:cNvSpPr>
            <p:nvPr userDrawn="1"/>
          </p:nvSpPr>
          <p:spPr bwMode="auto">
            <a:xfrm>
              <a:off x="8959850" y="4648202"/>
              <a:ext cx="1193800" cy="114300"/>
            </a:xfrm>
            <a:custGeom>
              <a:avLst/>
              <a:gdLst>
                <a:gd name="T0" fmla="*/ 372 w 376"/>
                <a:gd name="T1" fmla="*/ 2 h 36"/>
                <a:gd name="T2" fmla="*/ 362 w 376"/>
                <a:gd name="T3" fmla="*/ 1 h 36"/>
                <a:gd name="T4" fmla="*/ 6 w 376"/>
                <a:gd name="T5" fmla="*/ 2 h 36"/>
                <a:gd name="T6" fmla="*/ 4 w 376"/>
                <a:gd name="T7" fmla="*/ 8 h 36"/>
                <a:gd name="T8" fmla="*/ 33 w 376"/>
                <a:gd name="T9" fmla="*/ 24 h 36"/>
                <a:gd name="T10" fmla="*/ 80 w 376"/>
                <a:gd name="T11" fmla="*/ 34 h 36"/>
                <a:gd name="T12" fmla="*/ 146 w 376"/>
                <a:gd name="T13" fmla="*/ 35 h 36"/>
                <a:gd name="T14" fmla="*/ 214 w 376"/>
                <a:gd name="T15" fmla="*/ 35 h 36"/>
                <a:gd name="T16" fmla="*/ 274 w 376"/>
                <a:gd name="T17" fmla="*/ 35 h 36"/>
                <a:gd name="T18" fmla="*/ 304 w 376"/>
                <a:gd name="T19" fmla="*/ 30 h 36"/>
                <a:gd name="T20" fmla="*/ 322 w 376"/>
                <a:gd name="T21" fmla="*/ 24 h 36"/>
                <a:gd name="T22" fmla="*/ 372 w 376"/>
                <a:gd name="T2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6" h="36">
                  <a:moveTo>
                    <a:pt x="372" y="2"/>
                  </a:moveTo>
                  <a:cubicBezTo>
                    <a:pt x="376" y="0"/>
                    <a:pt x="367" y="1"/>
                    <a:pt x="36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2"/>
                    <a:pt x="0" y="5"/>
                    <a:pt x="4" y="8"/>
                  </a:cubicBezTo>
                  <a:cubicBezTo>
                    <a:pt x="13" y="15"/>
                    <a:pt x="23" y="20"/>
                    <a:pt x="33" y="24"/>
                  </a:cubicBezTo>
                  <a:cubicBezTo>
                    <a:pt x="48" y="30"/>
                    <a:pt x="62" y="32"/>
                    <a:pt x="80" y="34"/>
                  </a:cubicBezTo>
                  <a:cubicBezTo>
                    <a:pt x="102" y="36"/>
                    <a:pt x="123" y="35"/>
                    <a:pt x="146" y="35"/>
                  </a:cubicBezTo>
                  <a:cubicBezTo>
                    <a:pt x="168" y="35"/>
                    <a:pt x="191" y="35"/>
                    <a:pt x="214" y="35"/>
                  </a:cubicBezTo>
                  <a:cubicBezTo>
                    <a:pt x="234" y="35"/>
                    <a:pt x="254" y="35"/>
                    <a:pt x="274" y="35"/>
                  </a:cubicBezTo>
                  <a:cubicBezTo>
                    <a:pt x="284" y="35"/>
                    <a:pt x="304" y="30"/>
                    <a:pt x="304" y="30"/>
                  </a:cubicBezTo>
                  <a:cubicBezTo>
                    <a:pt x="311" y="28"/>
                    <a:pt x="317" y="25"/>
                    <a:pt x="322" y="24"/>
                  </a:cubicBezTo>
                  <a:lnTo>
                    <a:pt x="372" y="2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8" name="Freeform 153"/>
            <p:cNvSpPr>
              <a:spLocks/>
            </p:cNvSpPr>
            <p:nvPr userDrawn="1"/>
          </p:nvSpPr>
          <p:spPr bwMode="auto">
            <a:xfrm>
              <a:off x="8953500" y="4457702"/>
              <a:ext cx="1362075" cy="209550"/>
            </a:xfrm>
            <a:custGeom>
              <a:avLst/>
              <a:gdLst>
                <a:gd name="T0" fmla="*/ 376 w 429"/>
                <a:gd name="T1" fmla="*/ 60 h 66"/>
                <a:gd name="T2" fmla="*/ 358 w 429"/>
                <a:gd name="T3" fmla="*/ 63 h 66"/>
                <a:gd name="T4" fmla="*/ 7 w 429"/>
                <a:gd name="T5" fmla="*/ 66 h 66"/>
                <a:gd name="T6" fmla="*/ 3 w 429"/>
                <a:gd name="T7" fmla="*/ 59 h 66"/>
                <a:gd name="T8" fmla="*/ 28 w 429"/>
                <a:gd name="T9" fmla="*/ 26 h 66"/>
                <a:gd name="T10" fmla="*/ 55 w 429"/>
                <a:gd name="T11" fmla="*/ 8 h 66"/>
                <a:gd name="T12" fmla="*/ 63 w 429"/>
                <a:gd name="T13" fmla="*/ 5 h 66"/>
                <a:gd name="T14" fmla="*/ 91 w 429"/>
                <a:gd name="T15" fmla="*/ 0 h 66"/>
                <a:gd name="T16" fmla="*/ 112 w 429"/>
                <a:gd name="T17" fmla="*/ 0 h 66"/>
                <a:gd name="T18" fmla="*/ 143 w 429"/>
                <a:gd name="T19" fmla="*/ 1 h 66"/>
                <a:gd name="T20" fmla="*/ 179 w 429"/>
                <a:gd name="T21" fmla="*/ 1 h 66"/>
                <a:gd name="T22" fmla="*/ 218 w 429"/>
                <a:gd name="T23" fmla="*/ 1 h 66"/>
                <a:gd name="T24" fmla="*/ 258 w 429"/>
                <a:gd name="T25" fmla="*/ 1 h 66"/>
                <a:gd name="T26" fmla="*/ 295 w 429"/>
                <a:gd name="T27" fmla="*/ 1 h 66"/>
                <a:gd name="T28" fmla="*/ 326 w 429"/>
                <a:gd name="T29" fmla="*/ 1 h 66"/>
                <a:gd name="T30" fmla="*/ 348 w 429"/>
                <a:gd name="T31" fmla="*/ 1 h 66"/>
                <a:gd name="T32" fmla="*/ 359 w 429"/>
                <a:gd name="T33" fmla="*/ 1 h 66"/>
                <a:gd name="T34" fmla="*/ 359 w 429"/>
                <a:gd name="T35" fmla="*/ 1 h 66"/>
                <a:gd name="T36" fmla="*/ 379 w 429"/>
                <a:gd name="T37" fmla="*/ 1 h 66"/>
                <a:gd name="T38" fmla="*/ 421 w 429"/>
                <a:gd name="T39" fmla="*/ 0 h 66"/>
                <a:gd name="T40" fmla="*/ 426 w 429"/>
                <a:gd name="T41" fmla="*/ 9 h 66"/>
                <a:gd name="T42" fmla="*/ 407 w 429"/>
                <a:gd name="T43" fmla="*/ 34 h 66"/>
                <a:gd name="T44" fmla="*/ 381 w 429"/>
                <a:gd name="T45" fmla="*/ 56 h 66"/>
                <a:gd name="T46" fmla="*/ 376 w 429"/>
                <a:gd name="T47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29" h="66">
                  <a:moveTo>
                    <a:pt x="376" y="60"/>
                  </a:moveTo>
                  <a:cubicBezTo>
                    <a:pt x="372" y="64"/>
                    <a:pt x="364" y="63"/>
                    <a:pt x="358" y="63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2" y="66"/>
                    <a:pt x="0" y="63"/>
                    <a:pt x="3" y="59"/>
                  </a:cubicBezTo>
                  <a:cubicBezTo>
                    <a:pt x="12" y="48"/>
                    <a:pt x="18" y="36"/>
                    <a:pt x="28" y="26"/>
                  </a:cubicBezTo>
                  <a:cubicBezTo>
                    <a:pt x="35" y="18"/>
                    <a:pt x="45" y="13"/>
                    <a:pt x="55" y="8"/>
                  </a:cubicBezTo>
                  <a:cubicBezTo>
                    <a:pt x="58" y="7"/>
                    <a:pt x="61" y="6"/>
                    <a:pt x="63" y="5"/>
                  </a:cubicBezTo>
                  <a:cubicBezTo>
                    <a:pt x="73" y="1"/>
                    <a:pt x="81" y="0"/>
                    <a:pt x="91" y="0"/>
                  </a:cubicBezTo>
                  <a:cubicBezTo>
                    <a:pt x="98" y="0"/>
                    <a:pt x="105" y="0"/>
                    <a:pt x="112" y="0"/>
                  </a:cubicBezTo>
                  <a:cubicBezTo>
                    <a:pt x="123" y="0"/>
                    <a:pt x="133" y="1"/>
                    <a:pt x="143" y="1"/>
                  </a:cubicBezTo>
                  <a:cubicBezTo>
                    <a:pt x="155" y="1"/>
                    <a:pt x="167" y="1"/>
                    <a:pt x="179" y="1"/>
                  </a:cubicBezTo>
                  <a:cubicBezTo>
                    <a:pt x="192" y="1"/>
                    <a:pt x="205" y="1"/>
                    <a:pt x="218" y="1"/>
                  </a:cubicBezTo>
                  <a:cubicBezTo>
                    <a:pt x="232" y="1"/>
                    <a:pt x="245" y="1"/>
                    <a:pt x="258" y="1"/>
                  </a:cubicBezTo>
                  <a:cubicBezTo>
                    <a:pt x="270" y="1"/>
                    <a:pt x="283" y="1"/>
                    <a:pt x="295" y="1"/>
                  </a:cubicBezTo>
                  <a:cubicBezTo>
                    <a:pt x="305" y="1"/>
                    <a:pt x="316" y="1"/>
                    <a:pt x="326" y="1"/>
                  </a:cubicBezTo>
                  <a:cubicBezTo>
                    <a:pt x="333" y="1"/>
                    <a:pt x="341" y="1"/>
                    <a:pt x="348" y="1"/>
                  </a:cubicBezTo>
                  <a:cubicBezTo>
                    <a:pt x="352" y="1"/>
                    <a:pt x="355" y="1"/>
                    <a:pt x="359" y="1"/>
                  </a:cubicBezTo>
                  <a:cubicBezTo>
                    <a:pt x="359" y="1"/>
                    <a:pt x="359" y="1"/>
                    <a:pt x="359" y="1"/>
                  </a:cubicBezTo>
                  <a:cubicBezTo>
                    <a:pt x="365" y="1"/>
                    <a:pt x="373" y="1"/>
                    <a:pt x="379" y="1"/>
                  </a:cubicBezTo>
                  <a:cubicBezTo>
                    <a:pt x="421" y="0"/>
                    <a:pt x="421" y="0"/>
                    <a:pt x="421" y="0"/>
                  </a:cubicBezTo>
                  <a:cubicBezTo>
                    <a:pt x="426" y="0"/>
                    <a:pt x="429" y="4"/>
                    <a:pt x="426" y="9"/>
                  </a:cubicBezTo>
                  <a:cubicBezTo>
                    <a:pt x="420" y="18"/>
                    <a:pt x="414" y="27"/>
                    <a:pt x="407" y="34"/>
                  </a:cubicBezTo>
                  <a:cubicBezTo>
                    <a:pt x="399" y="42"/>
                    <a:pt x="389" y="49"/>
                    <a:pt x="381" y="56"/>
                  </a:cubicBezTo>
                  <a:cubicBezTo>
                    <a:pt x="379" y="58"/>
                    <a:pt x="378" y="59"/>
                    <a:pt x="376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9" name="Freeform 154"/>
            <p:cNvSpPr>
              <a:spLocks/>
            </p:cNvSpPr>
            <p:nvPr userDrawn="1"/>
          </p:nvSpPr>
          <p:spPr bwMode="auto">
            <a:xfrm>
              <a:off x="10080625" y="4264027"/>
              <a:ext cx="231775" cy="228600"/>
            </a:xfrm>
            <a:custGeom>
              <a:avLst/>
              <a:gdLst>
                <a:gd name="T0" fmla="*/ 73 w 73"/>
                <a:gd name="T1" fmla="*/ 63 h 72"/>
                <a:gd name="T2" fmla="*/ 63 w 73"/>
                <a:gd name="T3" fmla="*/ 72 h 72"/>
                <a:gd name="T4" fmla="*/ 7 w 73"/>
                <a:gd name="T5" fmla="*/ 72 h 72"/>
                <a:gd name="T6" fmla="*/ 3 w 73"/>
                <a:gd name="T7" fmla="*/ 65 h 72"/>
                <a:gd name="T8" fmla="*/ 45 w 73"/>
                <a:gd name="T9" fmla="*/ 8 h 72"/>
                <a:gd name="T10" fmla="*/ 60 w 73"/>
                <a:gd name="T11" fmla="*/ 1 h 72"/>
                <a:gd name="T12" fmla="*/ 63 w 73"/>
                <a:gd name="T13" fmla="*/ 1 h 72"/>
                <a:gd name="T14" fmla="*/ 73 w 73"/>
                <a:gd name="T15" fmla="*/ 11 h 72"/>
                <a:gd name="T16" fmla="*/ 73 w 73"/>
                <a:gd name="T17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72">
                  <a:moveTo>
                    <a:pt x="73" y="63"/>
                  </a:moveTo>
                  <a:cubicBezTo>
                    <a:pt x="73" y="68"/>
                    <a:pt x="68" y="72"/>
                    <a:pt x="63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2" y="72"/>
                    <a:pt x="0" y="69"/>
                    <a:pt x="3" y="6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4"/>
                    <a:pt x="55" y="0"/>
                    <a:pt x="60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8" y="1"/>
                    <a:pt x="73" y="6"/>
                    <a:pt x="73" y="11"/>
                  </a:cubicBezTo>
                  <a:lnTo>
                    <a:pt x="73" y="63"/>
                  </a:lnTo>
                  <a:close/>
                </a:path>
              </a:pathLst>
            </a:custGeom>
            <a:solidFill>
              <a:srgbClr val="EF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0" name="Freeform 155"/>
            <p:cNvSpPr>
              <a:spLocks/>
            </p:cNvSpPr>
            <p:nvPr userDrawn="1"/>
          </p:nvSpPr>
          <p:spPr bwMode="auto">
            <a:xfrm>
              <a:off x="10115550" y="4514852"/>
              <a:ext cx="266700" cy="222250"/>
            </a:xfrm>
            <a:custGeom>
              <a:avLst/>
              <a:gdLst>
                <a:gd name="T0" fmla="*/ 5 w 84"/>
                <a:gd name="T1" fmla="*/ 0 h 70"/>
                <a:gd name="T2" fmla="*/ 2 w 84"/>
                <a:gd name="T3" fmla="*/ 6 h 70"/>
                <a:gd name="T4" fmla="*/ 37 w 84"/>
                <a:gd name="T5" fmla="*/ 55 h 70"/>
                <a:gd name="T6" fmla="*/ 49 w 84"/>
                <a:gd name="T7" fmla="*/ 62 h 70"/>
                <a:gd name="T8" fmla="*/ 79 w 84"/>
                <a:gd name="T9" fmla="*/ 69 h 70"/>
                <a:gd name="T10" fmla="*/ 83 w 84"/>
                <a:gd name="T11" fmla="*/ 64 h 70"/>
                <a:gd name="T12" fmla="*/ 56 w 84"/>
                <a:gd name="T13" fmla="*/ 7 h 70"/>
                <a:gd name="T14" fmla="*/ 45 w 84"/>
                <a:gd name="T15" fmla="*/ 0 h 70"/>
                <a:gd name="T16" fmla="*/ 5 w 84"/>
                <a:gd name="T1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70">
                  <a:moveTo>
                    <a:pt x="5" y="0"/>
                  </a:moveTo>
                  <a:cubicBezTo>
                    <a:pt x="1" y="0"/>
                    <a:pt x="0" y="3"/>
                    <a:pt x="2" y="6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0" y="58"/>
                    <a:pt x="45" y="61"/>
                    <a:pt x="49" y="62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70"/>
                    <a:pt x="84" y="67"/>
                    <a:pt x="83" y="64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4" y="3"/>
                    <a:pt x="49" y="0"/>
                    <a:pt x="45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1" name="Freeform 156"/>
            <p:cNvSpPr>
              <a:spLocks/>
            </p:cNvSpPr>
            <p:nvPr userDrawn="1"/>
          </p:nvSpPr>
          <p:spPr bwMode="auto">
            <a:xfrm>
              <a:off x="9420225" y="4625977"/>
              <a:ext cx="527050" cy="387350"/>
            </a:xfrm>
            <a:custGeom>
              <a:avLst/>
              <a:gdLst>
                <a:gd name="T0" fmla="*/ 5 w 166"/>
                <a:gd name="T1" fmla="*/ 0 h 122"/>
                <a:gd name="T2" fmla="*/ 3 w 166"/>
                <a:gd name="T3" fmla="*/ 5 h 122"/>
                <a:gd name="T4" fmla="*/ 86 w 166"/>
                <a:gd name="T5" fmla="*/ 100 h 122"/>
                <a:gd name="T6" fmla="*/ 98 w 166"/>
                <a:gd name="T7" fmla="*/ 107 h 122"/>
                <a:gd name="T8" fmla="*/ 161 w 166"/>
                <a:gd name="T9" fmla="*/ 121 h 122"/>
                <a:gd name="T10" fmla="*/ 165 w 166"/>
                <a:gd name="T11" fmla="*/ 116 h 122"/>
                <a:gd name="T12" fmla="*/ 113 w 166"/>
                <a:gd name="T13" fmla="*/ 6 h 122"/>
                <a:gd name="T14" fmla="*/ 102 w 166"/>
                <a:gd name="T15" fmla="*/ 0 h 122"/>
                <a:gd name="T16" fmla="*/ 5 w 166"/>
                <a:gd name="T1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6" h="122">
                  <a:moveTo>
                    <a:pt x="5" y="0"/>
                  </a:moveTo>
                  <a:cubicBezTo>
                    <a:pt x="1" y="0"/>
                    <a:pt x="0" y="2"/>
                    <a:pt x="3" y="5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9" y="103"/>
                    <a:pt x="94" y="106"/>
                    <a:pt x="98" y="107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5" y="122"/>
                    <a:pt x="166" y="120"/>
                    <a:pt x="165" y="116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1" y="3"/>
                    <a:pt x="106" y="0"/>
                    <a:pt x="102" y="0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9D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2" name="Freeform 157"/>
            <p:cNvSpPr>
              <a:spLocks/>
            </p:cNvSpPr>
            <p:nvPr userDrawn="1"/>
          </p:nvSpPr>
          <p:spPr bwMode="auto">
            <a:xfrm>
              <a:off x="9061450" y="4505327"/>
              <a:ext cx="187325" cy="95250"/>
            </a:xfrm>
            <a:custGeom>
              <a:avLst/>
              <a:gdLst>
                <a:gd name="T0" fmla="*/ 59 w 59"/>
                <a:gd name="T1" fmla="*/ 25 h 30"/>
                <a:gd name="T2" fmla="*/ 54 w 59"/>
                <a:gd name="T3" fmla="*/ 30 h 30"/>
                <a:gd name="T4" fmla="*/ 3 w 59"/>
                <a:gd name="T5" fmla="*/ 30 h 30"/>
                <a:gd name="T6" fmla="*/ 2 w 59"/>
                <a:gd name="T7" fmla="*/ 26 h 30"/>
                <a:gd name="T8" fmla="*/ 21 w 59"/>
                <a:gd name="T9" fmla="*/ 5 h 30"/>
                <a:gd name="T10" fmla="*/ 49 w 59"/>
                <a:gd name="T11" fmla="*/ 0 h 30"/>
                <a:gd name="T12" fmla="*/ 54 w 59"/>
                <a:gd name="T13" fmla="*/ 0 h 30"/>
                <a:gd name="T14" fmla="*/ 59 w 59"/>
                <a:gd name="T15" fmla="*/ 5 h 30"/>
                <a:gd name="T16" fmla="*/ 59 w 59"/>
                <a:gd name="T1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0">
                  <a:moveTo>
                    <a:pt x="59" y="25"/>
                  </a:moveTo>
                  <a:cubicBezTo>
                    <a:pt x="59" y="27"/>
                    <a:pt x="57" y="30"/>
                    <a:pt x="5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2" y="26"/>
                  </a:cubicBezTo>
                  <a:cubicBezTo>
                    <a:pt x="8" y="19"/>
                    <a:pt x="13" y="10"/>
                    <a:pt x="21" y="5"/>
                  </a:cubicBezTo>
                  <a:cubicBezTo>
                    <a:pt x="29" y="0"/>
                    <a:pt x="40" y="0"/>
                    <a:pt x="49" y="0"/>
                  </a:cubicBezTo>
                  <a:cubicBezTo>
                    <a:pt x="51" y="0"/>
                    <a:pt x="53" y="0"/>
                    <a:pt x="54" y="0"/>
                  </a:cubicBezTo>
                  <a:cubicBezTo>
                    <a:pt x="57" y="0"/>
                    <a:pt x="59" y="2"/>
                    <a:pt x="59" y="5"/>
                  </a:cubicBezTo>
                  <a:lnTo>
                    <a:pt x="59" y="25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3" name="Freeform 158"/>
            <p:cNvSpPr>
              <a:spLocks/>
            </p:cNvSpPr>
            <p:nvPr userDrawn="1"/>
          </p:nvSpPr>
          <p:spPr bwMode="auto">
            <a:xfrm>
              <a:off x="9474200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7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7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4" name="Freeform 159"/>
            <p:cNvSpPr>
              <a:spLocks/>
            </p:cNvSpPr>
            <p:nvPr userDrawn="1"/>
          </p:nvSpPr>
          <p:spPr bwMode="auto">
            <a:xfrm>
              <a:off x="9328150" y="4511677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5" name="Freeform 160"/>
            <p:cNvSpPr>
              <a:spLocks/>
            </p:cNvSpPr>
            <p:nvPr userDrawn="1"/>
          </p:nvSpPr>
          <p:spPr bwMode="auto">
            <a:xfrm>
              <a:off x="9756775" y="4514852"/>
              <a:ext cx="85725" cy="79375"/>
            </a:xfrm>
            <a:custGeom>
              <a:avLst/>
              <a:gdLst>
                <a:gd name="T0" fmla="*/ 27 w 27"/>
                <a:gd name="T1" fmla="*/ 18 h 25"/>
                <a:gd name="T2" fmla="*/ 20 w 27"/>
                <a:gd name="T3" fmla="*/ 25 h 25"/>
                <a:gd name="T4" fmla="*/ 8 w 27"/>
                <a:gd name="T5" fmla="*/ 25 h 25"/>
                <a:gd name="T6" fmla="*/ 0 w 27"/>
                <a:gd name="T7" fmla="*/ 18 h 25"/>
                <a:gd name="T8" fmla="*/ 0 w 27"/>
                <a:gd name="T9" fmla="*/ 7 h 25"/>
                <a:gd name="T10" fmla="*/ 8 w 27"/>
                <a:gd name="T11" fmla="*/ 0 h 25"/>
                <a:gd name="T12" fmla="*/ 20 w 27"/>
                <a:gd name="T13" fmla="*/ 0 h 25"/>
                <a:gd name="T14" fmla="*/ 27 w 27"/>
                <a:gd name="T15" fmla="*/ 7 h 25"/>
                <a:gd name="T16" fmla="*/ 27 w 27"/>
                <a:gd name="T17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7" y="18"/>
                  </a:moveTo>
                  <a:cubicBezTo>
                    <a:pt x="27" y="22"/>
                    <a:pt x="24" y="25"/>
                    <a:pt x="2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4" y="25"/>
                    <a:pt x="0" y="22"/>
                    <a:pt x="0" y="1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3"/>
                    <a:pt x="27" y="7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86" name="Freeform 161"/>
            <p:cNvSpPr>
              <a:spLocks/>
            </p:cNvSpPr>
            <p:nvPr userDrawn="1"/>
          </p:nvSpPr>
          <p:spPr bwMode="auto">
            <a:xfrm>
              <a:off x="9610725" y="4511677"/>
              <a:ext cx="85725" cy="82550"/>
            </a:xfrm>
            <a:custGeom>
              <a:avLst/>
              <a:gdLst>
                <a:gd name="T0" fmla="*/ 27 w 27"/>
                <a:gd name="T1" fmla="*/ 18 h 26"/>
                <a:gd name="T2" fmla="*/ 20 w 27"/>
                <a:gd name="T3" fmla="*/ 26 h 26"/>
                <a:gd name="T4" fmla="*/ 8 w 27"/>
                <a:gd name="T5" fmla="*/ 26 h 26"/>
                <a:gd name="T6" fmla="*/ 0 w 27"/>
                <a:gd name="T7" fmla="*/ 18 h 26"/>
                <a:gd name="T8" fmla="*/ 0 w 27"/>
                <a:gd name="T9" fmla="*/ 8 h 26"/>
                <a:gd name="T10" fmla="*/ 8 w 27"/>
                <a:gd name="T11" fmla="*/ 0 h 26"/>
                <a:gd name="T12" fmla="*/ 20 w 27"/>
                <a:gd name="T13" fmla="*/ 0 h 26"/>
                <a:gd name="T14" fmla="*/ 27 w 27"/>
                <a:gd name="T15" fmla="*/ 8 h 26"/>
                <a:gd name="T16" fmla="*/ 27 w 27"/>
                <a:gd name="T17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27" y="18"/>
                  </a:moveTo>
                  <a:cubicBezTo>
                    <a:pt x="27" y="22"/>
                    <a:pt x="24" y="26"/>
                    <a:pt x="2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6"/>
                    <a:pt x="0" y="22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7" y="4"/>
                    <a:pt x="27" y="8"/>
                  </a:cubicBezTo>
                  <a:lnTo>
                    <a:pt x="27" y="18"/>
                  </a:lnTo>
                  <a:close/>
                </a:path>
              </a:pathLst>
            </a:custGeom>
            <a:solidFill>
              <a:srgbClr val="B0DA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89" name="직사각형 188"/>
          <p:cNvSpPr/>
          <p:nvPr/>
        </p:nvSpPr>
        <p:spPr>
          <a:xfrm>
            <a:off x="3027410" y="3889061"/>
            <a:ext cx="2159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산악 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해양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섬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하천</a:t>
            </a:r>
            <a:endParaRPr lang="en-US" altLang="ko-KR" sz="1600" dirty="0" smtClean="0">
              <a:solidFill>
                <a:srgbClr val="F0959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수목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화초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온천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endParaRPr lang="en-US" altLang="ko-KR" sz="1600" dirty="0">
              <a:solidFill>
                <a:srgbClr val="F0959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0" name="직사각형 189"/>
          <p:cNvSpPr/>
          <p:nvPr/>
        </p:nvSpPr>
        <p:spPr>
          <a:xfrm>
            <a:off x="6895497" y="2501765"/>
            <a:ext cx="2416255" cy="2560369"/>
          </a:xfrm>
          <a:prstGeom prst="rect">
            <a:avLst/>
          </a:prstGeom>
          <a:solidFill>
            <a:srgbClr val="FB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92" name="그룹 191"/>
          <p:cNvGrpSpPr/>
          <p:nvPr/>
        </p:nvGrpSpPr>
        <p:grpSpPr>
          <a:xfrm>
            <a:off x="6686476" y="1714783"/>
            <a:ext cx="2857500" cy="930218"/>
            <a:chOff x="4275965" y="124809"/>
            <a:chExt cx="3483735" cy="1134080"/>
          </a:xfrm>
        </p:grpSpPr>
        <p:sp>
          <p:nvSpPr>
            <p:cNvPr id="194" name="Freeform 117"/>
            <p:cNvSpPr>
              <a:spLocks/>
            </p:cNvSpPr>
            <p:nvPr/>
          </p:nvSpPr>
          <p:spPr bwMode="auto">
            <a:xfrm flipH="1">
              <a:off x="4290478" y="1084263"/>
              <a:ext cx="233968" cy="174626"/>
            </a:xfrm>
            <a:custGeom>
              <a:avLst/>
              <a:gdLst>
                <a:gd name="T0" fmla="*/ 164 w 164"/>
                <a:gd name="T1" fmla="*/ 0 h 112"/>
                <a:gd name="T2" fmla="*/ 0 w 164"/>
                <a:gd name="T3" fmla="*/ 112 h 112"/>
                <a:gd name="T4" fmla="*/ 0 w 164"/>
                <a:gd name="T5" fmla="*/ 4 h 112"/>
                <a:gd name="T6" fmla="*/ 164 w 164"/>
                <a:gd name="T7" fmla="*/ 0 h 112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2" fmla="*/ 0 w 10000"/>
                <a:gd name="connsiteY2" fmla="*/ 19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0000"/>
                  </a:lnTo>
                  <a:lnTo>
                    <a:pt x="0" y="1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ED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195" name="Freeform 117"/>
            <p:cNvSpPr>
              <a:spLocks/>
            </p:cNvSpPr>
            <p:nvPr userDrawn="1"/>
          </p:nvSpPr>
          <p:spPr bwMode="auto">
            <a:xfrm>
              <a:off x="7476584" y="1084263"/>
              <a:ext cx="283116" cy="174626"/>
            </a:xfrm>
            <a:custGeom>
              <a:avLst/>
              <a:gdLst>
                <a:gd name="T0" fmla="*/ 164 w 164"/>
                <a:gd name="T1" fmla="*/ 0 h 112"/>
                <a:gd name="T2" fmla="*/ 0 w 164"/>
                <a:gd name="T3" fmla="*/ 112 h 112"/>
                <a:gd name="T4" fmla="*/ 0 w 164"/>
                <a:gd name="T5" fmla="*/ 4 h 112"/>
                <a:gd name="T6" fmla="*/ 164 w 164"/>
                <a:gd name="T7" fmla="*/ 0 h 112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2" fmla="*/ 0 w 10000"/>
                <a:gd name="connsiteY2" fmla="*/ 19 h 10000"/>
                <a:gd name="connsiteX3" fmla="*/ 10000 w 10000"/>
                <a:gd name="connsiteY3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0"/>
                  </a:moveTo>
                  <a:lnTo>
                    <a:pt x="0" y="10000"/>
                  </a:lnTo>
                  <a:lnTo>
                    <a:pt x="0" y="19"/>
                  </a:lnTo>
                  <a:lnTo>
                    <a:pt x="10000" y="0"/>
                  </a:lnTo>
                  <a:close/>
                </a:path>
              </a:pathLst>
            </a:custGeom>
            <a:solidFill>
              <a:srgbClr val="ED78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100"/>
            </a:p>
          </p:txBody>
        </p:sp>
        <p:sp>
          <p:nvSpPr>
            <p:cNvPr id="196" name="Freeform 115"/>
            <p:cNvSpPr>
              <a:spLocks/>
            </p:cNvSpPr>
            <p:nvPr userDrawn="1"/>
          </p:nvSpPr>
          <p:spPr bwMode="auto">
            <a:xfrm>
              <a:off x="4275965" y="124809"/>
              <a:ext cx="3477386" cy="959454"/>
            </a:xfrm>
            <a:custGeom>
              <a:avLst/>
              <a:gdLst>
                <a:gd name="T0" fmla="*/ 917 w 917"/>
                <a:gd name="T1" fmla="*/ 185 h 188"/>
                <a:gd name="T2" fmla="*/ 915 w 917"/>
                <a:gd name="T3" fmla="*/ 188 h 188"/>
                <a:gd name="T4" fmla="*/ 2 w 917"/>
                <a:gd name="T5" fmla="*/ 188 h 188"/>
                <a:gd name="T6" fmla="*/ 0 w 917"/>
                <a:gd name="T7" fmla="*/ 185 h 188"/>
                <a:gd name="T8" fmla="*/ 0 w 917"/>
                <a:gd name="T9" fmla="*/ 2 h 188"/>
                <a:gd name="T10" fmla="*/ 2 w 917"/>
                <a:gd name="T11" fmla="*/ 0 h 188"/>
                <a:gd name="T12" fmla="*/ 915 w 917"/>
                <a:gd name="T13" fmla="*/ 0 h 188"/>
                <a:gd name="T14" fmla="*/ 917 w 917"/>
                <a:gd name="T15" fmla="*/ 2 h 188"/>
                <a:gd name="T16" fmla="*/ 917 w 917"/>
                <a:gd name="T1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7" h="188">
                  <a:moveTo>
                    <a:pt x="917" y="185"/>
                  </a:moveTo>
                  <a:cubicBezTo>
                    <a:pt x="917" y="187"/>
                    <a:pt x="916" y="188"/>
                    <a:pt x="915" y="188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1" y="188"/>
                    <a:pt x="0" y="187"/>
                    <a:pt x="0" y="18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6" y="0"/>
                    <a:pt x="917" y="1"/>
                    <a:pt x="917" y="2"/>
                  </a:cubicBezTo>
                  <a:lnTo>
                    <a:pt x="917" y="185"/>
                  </a:lnTo>
                  <a:close/>
                </a:path>
              </a:pathLst>
            </a:custGeom>
            <a:solidFill>
              <a:srgbClr val="F0959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ko-KR" altLang="en-US" sz="1100"/>
            </a:p>
          </p:txBody>
        </p:sp>
      </p:grpSp>
      <p:sp>
        <p:nvSpPr>
          <p:cNvPr id="217" name="직사각형 216"/>
          <p:cNvSpPr/>
          <p:nvPr/>
        </p:nvSpPr>
        <p:spPr>
          <a:xfrm>
            <a:off x="7053402" y="3915187"/>
            <a:ext cx="2246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건축물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예술품</a:t>
            </a:r>
            <a:r>
              <a:rPr lang="en-US" altLang="ko-KR" sz="1600" dirty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• </a:t>
            </a: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민속</a:t>
            </a:r>
            <a:r>
              <a:rPr lang="en-US" altLang="ko-KR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 smtClean="0">
                <a:solidFill>
                  <a:srgbClr val="F0959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유무형 문화재</a:t>
            </a:r>
            <a:endParaRPr lang="en-US" altLang="ko-KR" sz="1600" dirty="0">
              <a:solidFill>
                <a:srgbClr val="F0959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18" name="그룹 217"/>
          <p:cNvGrpSpPr/>
          <p:nvPr/>
        </p:nvGrpSpPr>
        <p:grpSpPr>
          <a:xfrm>
            <a:off x="8330756" y="2881735"/>
            <a:ext cx="377865" cy="721669"/>
            <a:chOff x="3079750" y="4349752"/>
            <a:chExt cx="933450" cy="1782763"/>
          </a:xfrm>
        </p:grpSpPr>
        <p:sp>
          <p:nvSpPr>
            <p:cNvPr id="219" name="Freeform 89"/>
            <p:cNvSpPr>
              <a:spLocks/>
            </p:cNvSpPr>
            <p:nvPr userDrawn="1"/>
          </p:nvSpPr>
          <p:spPr bwMode="auto">
            <a:xfrm>
              <a:off x="3536950" y="4349752"/>
              <a:ext cx="9525" cy="123825"/>
            </a:xfrm>
            <a:custGeom>
              <a:avLst/>
              <a:gdLst>
                <a:gd name="T0" fmla="*/ 3 w 3"/>
                <a:gd name="T1" fmla="*/ 34 h 39"/>
                <a:gd name="T2" fmla="*/ 1 w 3"/>
                <a:gd name="T3" fmla="*/ 39 h 39"/>
                <a:gd name="T4" fmla="*/ 0 w 3"/>
                <a:gd name="T5" fmla="*/ 34 h 39"/>
                <a:gd name="T6" fmla="*/ 0 w 3"/>
                <a:gd name="T7" fmla="*/ 5 h 39"/>
                <a:gd name="T8" fmla="*/ 1 w 3"/>
                <a:gd name="T9" fmla="*/ 0 h 39"/>
                <a:gd name="T10" fmla="*/ 3 w 3"/>
                <a:gd name="T11" fmla="*/ 5 h 39"/>
                <a:gd name="T12" fmla="*/ 3 w 3"/>
                <a:gd name="T13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9">
                  <a:moveTo>
                    <a:pt x="3" y="34"/>
                  </a:moveTo>
                  <a:cubicBezTo>
                    <a:pt x="3" y="37"/>
                    <a:pt x="3" y="39"/>
                    <a:pt x="1" y="39"/>
                  </a:cubicBezTo>
                  <a:cubicBezTo>
                    <a:pt x="0" y="39"/>
                    <a:pt x="0" y="37"/>
                    <a:pt x="0" y="3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3" y="0"/>
                    <a:pt x="3" y="2"/>
                    <a:pt x="3" y="5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Oval 90"/>
            <p:cNvSpPr>
              <a:spLocks noChangeArrowheads="1"/>
            </p:cNvSpPr>
            <p:nvPr userDrawn="1"/>
          </p:nvSpPr>
          <p:spPr bwMode="auto">
            <a:xfrm>
              <a:off x="3524250" y="4435477"/>
              <a:ext cx="34925" cy="34925"/>
            </a:xfrm>
            <a:prstGeom prst="ellipse">
              <a:avLst/>
            </a:pr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1" name="Freeform 91"/>
            <p:cNvSpPr>
              <a:spLocks/>
            </p:cNvSpPr>
            <p:nvPr userDrawn="1"/>
          </p:nvSpPr>
          <p:spPr bwMode="auto">
            <a:xfrm>
              <a:off x="3162300" y="4794252"/>
              <a:ext cx="765175" cy="1296988"/>
            </a:xfrm>
            <a:custGeom>
              <a:avLst/>
              <a:gdLst>
                <a:gd name="T0" fmla="*/ 138 w 241"/>
                <a:gd name="T1" fmla="*/ 0 h 408"/>
                <a:gd name="T2" fmla="*/ 122 w 241"/>
                <a:gd name="T3" fmla="*/ 0 h 408"/>
                <a:gd name="T4" fmla="*/ 122 w 241"/>
                <a:gd name="T5" fmla="*/ 0 h 408"/>
                <a:gd name="T6" fmla="*/ 120 w 241"/>
                <a:gd name="T7" fmla="*/ 0 h 408"/>
                <a:gd name="T8" fmla="*/ 119 w 241"/>
                <a:gd name="T9" fmla="*/ 0 h 408"/>
                <a:gd name="T10" fmla="*/ 119 w 241"/>
                <a:gd name="T11" fmla="*/ 0 h 408"/>
                <a:gd name="T12" fmla="*/ 102 w 241"/>
                <a:gd name="T13" fmla="*/ 0 h 408"/>
                <a:gd name="T14" fmla="*/ 0 w 241"/>
                <a:gd name="T15" fmla="*/ 408 h 408"/>
                <a:gd name="T16" fmla="*/ 38 w 241"/>
                <a:gd name="T17" fmla="*/ 408 h 408"/>
                <a:gd name="T18" fmla="*/ 120 w 241"/>
                <a:gd name="T19" fmla="*/ 351 h 408"/>
                <a:gd name="T20" fmla="*/ 203 w 241"/>
                <a:gd name="T21" fmla="*/ 408 h 408"/>
                <a:gd name="T22" fmla="*/ 241 w 241"/>
                <a:gd name="T23" fmla="*/ 408 h 408"/>
                <a:gd name="T24" fmla="*/ 138 w 241"/>
                <a:gd name="T2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408">
                  <a:moveTo>
                    <a:pt x="138" y="0"/>
                  </a:moveTo>
                  <a:cubicBezTo>
                    <a:pt x="132" y="0"/>
                    <a:pt x="126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1" y="0"/>
                    <a:pt x="121" y="0"/>
                    <a:pt x="120" y="0"/>
                  </a:cubicBezTo>
                  <a:cubicBezTo>
                    <a:pt x="120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4" y="0"/>
                    <a:pt x="109" y="0"/>
                    <a:pt x="102" y="0"/>
                  </a:cubicBezTo>
                  <a:cubicBezTo>
                    <a:pt x="87" y="228"/>
                    <a:pt x="0" y="408"/>
                    <a:pt x="0" y="408"/>
                  </a:cubicBezTo>
                  <a:cubicBezTo>
                    <a:pt x="38" y="408"/>
                    <a:pt x="38" y="408"/>
                    <a:pt x="38" y="408"/>
                  </a:cubicBezTo>
                  <a:cubicBezTo>
                    <a:pt x="45" y="372"/>
                    <a:pt x="79" y="351"/>
                    <a:pt x="120" y="351"/>
                  </a:cubicBezTo>
                  <a:cubicBezTo>
                    <a:pt x="161" y="351"/>
                    <a:pt x="195" y="372"/>
                    <a:pt x="203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153" y="228"/>
                    <a:pt x="138" y="0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2" name="Freeform 92"/>
            <p:cNvSpPr>
              <a:spLocks/>
            </p:cNvSpPr>
            <p:nvPr userDrawn="1"/>
          </p:nvSpPr>
          <p:spPr bwMode="auto">
            <a:xfrm>
              <a:off x="3511550" y="4467227"/>
              <a:ext cx="57150" cy="250825"/>
            </a:xfrm>
            <a:custGeom>
              <a:avLst/>
              <a:gdLst>
                <a:gd name="T0" fmla="*/ 18 w 18"/>
                <a:gd name="T1" fmla="*/ 73 h 79"/>
                <a:gd name="T2" fmla="*/ 12 w 18"/>
                <a:gd name="T3" fmla="*/ 79 h 79"/>
                <a:gd name="T4" fmla="*/ 6 w 18"/>
                <a:gd name="T5" fmla="*/ 79 h 79"/>
                <a:gd name="T6" fmla="*/ 0 w 18"/>
                <a:gd name="T7" fmla="*/ 73 h 79"/>
                <a:gd name="T8" fmla="*/ 0 w 18"/>
                <a:gd name="T9" fmla="*/ 5 h 79"/>
                <a:gd name="T10" fmla="*/ 6 w 18"/>
                <a:gd name="T11" fmla="*/ 0 h 79"/>
                <a:gd name="T12" fmla="*/ 12 w 18"/>
                <a:gd name="T13" fmla="*/ 0 h 79"/>
                <a:gd name="T14" fmla="*/ 18 w 18"/>
                <a:gd name="T15" fmla="*/ 5 h 79"/>
                <a:gd name="T16" fmla="*/ 18 w 18"/>
                <a:gd name="T17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9">
                  <a:moveTo>
                    <a:pt x="18" y="73"/>
                  </a:moveTo>
                  <a:cubicBezTo>
                    <a:pt x="18" y="76"/>
                    <a:pt x="15" y="79"/>
                    <a:pt x="12" y="79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3" y="79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0"/>
                    <a:pt x="18" y="2"/>
                    <a:pt x="18" y="5"/>
                  </a:cubicBezTo>
                  <a:cubicBezTo>
                    <a:pt x="18" y="73"/>
                    <a:pt x="18" y="73"/>
                    <a:pt x="18" y="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3" name="Freeform 93"/>
            <p:cNvSpPr>
              <a:spLocks/>
            </p:cNvSpPr>
            <p:nvPr userDrawn="1"/>
          </p:nvSpPr>
          <p:spPr bwMode="auto">
            <a:xfrm>
              <a:off x="3225800" y="5348290"/>
              <a:ext cx="635000" cy="79375"/>
            </a:xfrm>
            <a:custGeom>
              <a:avLst/>
              <a:gdLst>
                <a:gd name="T0" fmla="*/ 198 w 200"/>
                <a:gd name="T1" fmla="*/ 19 h 25"/>
                <a:gd name="T2" fmla="*/ 192 w 200"/>
                <a:gd name="T3" fmla="*/ 25 h 25"/>
                <a:gd name="T4" fmla="*/ 9 w 200"/>
                <a:gd name="T5" fmla="*/ 25 h 25"/>
                <a:gd name="T6" fmla="*/ 3 w 200"/>
                <a:gd name="T7" fmla="*/ 19 h 25"/>
                <a:gd name="T8" fmla="*/ 1 w 200"/>
                <a:gd name="T9" fmla="*/ 5 h 25"/>
                <a:gd name="T10" fmla="*/ 5 w 200"/>
                <a:gd name="T11" fmla="*/ 0 h 25"/>
                <a:gd name="T12" fmla="*/ 195 w 200"/>
                <a:gd name="T13" fmla="*/ 0 h 25"/>
                <a:gd name="T14" fmla="*/ 200 w 200"/>
                <a:gd name="T15" fmla="*/ 5 h 25"/>
                <a:gd name="T16" fmla="*/ 198 w 200"/>
                <a:gd name="T17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25">
                  <a:moveTo>
                    <a:pt x="198" y="19"/>
                  </a:moveTo>
                  <a:cubicBezTo>
                    <a:pt x="197" y="22"/>
                    <a:pt x="195" y="25"/>
                    <a:pt x="192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25"/>
                    <a:pt x="3" y="22"/>
                    <a:pt x="3" y="19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8" y="0"/>
                    <a:pt x="200" y="2"/>
                    <a:pt x="200" y="5"/>
                  </a:cubicBezTo>
                  <a:lnTo>
                    <a:pt x="198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Freeform 94"/>
            <p:cNvSpPr>
              <a:spLocks/>
            </p:cNvSpPr>
            <p:nvPr userDrawn="1"/>
          </p:nvSpPr>
          <p:spPr bwMode="auto">
            <a:xfrm>
              <a:off x="3079750" y="6091240"/>
              <a:ext cx="238125" cy="41275"/>
            </a:xfrm>
            <a:custGeom>
              <a:avLst/>
              <a:gdLst>
                <a:gd name="T0" fmla="*/ 75 w 75"/>
                <a:gd name="T1" fmla="*/ 7 h 13"/>
                <a:gd name="T2" fmla="*/ 70 w 75"/>
                <a:gd name="T3" fmla="*/ 13 h 13"/>
                <a:gd name="T4" fmla="*/ 5 w 75"/>
                <a:gd name="T5" fmla="*/ 13 h 13"/>
                <a:gd name="T6" fmla="*/ 0 w 75"/>
                <a:gd name="T7" fmla="*/ 7 h 13"/>
                <a:gd name="T8" fmla="*/ 0 w 75"/>
                <a:gd name="T9" fmla="*/ 6 h 13"/>
                <a:gd name="T10" fmla="*/ 5 w 75"/>
                <a:gd name="T11" fmla="*/ 0 h 13"/>
                <a:gd name="T12" fmla="*/ 70 w 75"/>
                <a:gd name="T13" fmla="*/ 0 h 13"/>
                <a:gd name="T14" fmla="*/ 75 w 75"/>
                <a:gd name="T15" fmla="*/ 6 h 13"/>
                <a:gd name="T16" fmla="*/ 75 w 75"/>
                <a:gd name="T1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">
                  <a:moveTo>
                    <a:pt x="75" y="7"/>
                  </a:moveTo>
                  <a:cubicBezTo>
                    <a:pt x="75" y="10"/>
                    <a:pt x="73" y="13"/>
                    <a:pt x="70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5" y="3"/>
                    <a:pt x="75" y="6"/>
                  </a:cubicBezTo>
                  <a:lnTo>
                    <a:pt x="7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Freeform 95"/>
            <p:cNvSpPr>
              <a:spLocks/>
            </p:cNvSpPr>
            <p:nvPr userDrawn="1"/>
          </p:nvSpPr>
          <p:spPr bwMode="auto">
            <a:xfrm>
              <a:off x="3771900" y="6094415"/>
              <a:ext cx="241300" cy="38100"/>
            </a:xfrm>
            <a:custGeom>
              <a:avLst/>
              <a:gdLst>
                <a:gd name="T0" fmla="*/ 76 w 76"/>
                <a:gd name="T1" fmla="*/ 6 h 12"/>
                <a:gd name="T2" fmla="*/ 70 w 76"/>
                <a:gd name="T3" fmla="*/ 12 h 12"/>
                <a:gd name="T4" fmla="*/ 6 w 76"/>
                <a:gd name="T5" fmla="*/ 12 h 12"/>
                <a:gd name="T6" fmla="*/ 0 w 76"/>
                <a:gd name="T7" fmla="*/ 6 h 12"/>
                <a:gd name="T8" fmla="*/ 0 w 76"/>
                <a:gd name="T9" fmla="*/ 5 h 12"/>
                <a:gd name="T10" fmla="*/ 6 w 76"/>
                <a:gd name="T11" fmla="*/ 0 h 12"/>
                <a:gd name="T12" fmla="*/ 70 w 76"/>
                <a:gd name="T13" fmla="*/ 0 h 12"/>
                <a:gd name="T14" fmla="*/ 76 w 76"/>
                <a:gd name="T15" fmla="*/ 5 h 12"/>
                <a:gd name="T16" fmla="*/ 76 w 76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">
                  <a:moveTo>
                    <a:pt x="76" y="6"/>
                  </a:moveTo>
                  <a:cubicBezTo>
                    <a:pt x="76" y="9"/>
                    <a:pt x="73" y="12"/>
                    <a:pt x="7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3" y="0"/>
                    <a:pt x="76" y="2"/>
                    <a:pt x="76" y="5"/>
                  </a:cubicBezTo>
                  <a:lnTo>
                    <a:pt x="7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6" name="Freeform 96"/>
            <p:cNvSpPr>
              <a:spLocks/>
            </p:cNvSpPr>
            <p:nvPr userDrawn="1"/>
          </p:nvSpPr>
          <p:spPr bwMode="auto">
            <a:xfrm>
              <a:off x="3482975" y="4711702"/>
              <a:ext cx="120650" cy="139700"/>
            </a:xfrm>
            <a:custGeom>
              <a:avLst/>
              <a:gdLst>
                <a:gd name="T0" fmla="*/ 38 w 38"/>
                <a:gd name="T1" fmla="*/ 39 h 44"/>
                <a:gd name="T2" fmla="*/ 32 w 38"/>
                <a:gd name="T3" fmla="*/ 44 h 44"/>
                <a:gd name="T4" fmla="*/ 5 w 38"/>
                <a:gd name="T5" fmla="*/ 44 h 44"/>
                <a:gd name="T6" fmla="*/ 0 w 38"/>
                <a:gd name="T7" fmla="*/ 39 h 44"/>
                <a:gd name="T8" fmla="*/ 0 w 38"/>
                <a:gd name="T9" fmla="*/ 6 h 44"/>
                <a:gd name="T10" fmla="*/ 5 w 38"/>
                <a:gd name="T11" fmla="*/ 0 h 44"/>
                <a:gd name="T12" fmla="*/ 32 w 38"/>
                <a:gd name="T13" fmla="*/ 0 h 44"/>
                <a:gd name="T14" fmla="*/ 38 w 38"/>
                <a:gd name="T15" fmla="*/ 6 h 44"/>
                <a:gd name="T16" fmla="*/ 38 w 38"/>
                <a:gd name="T1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4">
                  <a:moveTo>
                    <a:pt x="38" y="39"/>
                  </a:moveTo>
                  <a:cubicBezTo>
                    <a:pt x="38" y="42"/>
                    <a:pt x="35" y="44"/>
                    <a:pt x="32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2" y="44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5" y="0"/>
                    <a:pt x="38" y="3"/>
                    <a:pt x="38" y="6"/>
                  </a:cubicBezTo>
                  <a:lnTo>
                    <a:pt x="38" y="39"/>
                  </a:ln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7" name="Freeform 97"/>
            <p:cNvSpPr>
              <a:spLocks/>
            </p:cNvSpPr>
            <p:nvPr userDrawn="1"/>
          </p:nvSpPr>
          <p:spPr bwMode="auto">
            <a:xfrm>
              <a:off x="3413125" y="4832352"/>
              <a:ext cx="263525" cy="63500"/>
            </a:xfrm>
            <a:custGeom>
              <a:avLst/>
              <a:gdLst>
                <a:gd name="T0" fmla="*/ 83 w 83"/>
                <a:gd name="T1" fmla="*/ 15 h 20"/>
                <a:gd name="T2" fmla="*/ 77 w 83"/>
                <a:gd name="T3" fmla="*/ 20 h 20"/>
                <a:gd name="T4" fmla="*/ 5 w 83"/>
                <a:gd name="T5" fmla="*/ 20 h 20"/>
                <a:gd name="T6" fmla="*/ 0 w 83"/>
                <a:gd name="T7" fmla="*/ 15 h 20"/>
                <a:gd name="T8" fmla="*/ 0 w 83"/>
                <a:gd name="T9" fmla="*/ 5 h 20"/>
                <a:gd name="T10" fmla="*/ 5 w 83"/>
                <a:gd name="T11" fmla="*/ 0 h 20"/>
                <a:gd name="T12" fmla="*/ 77 w 83"/>
                <a:gd name="T13" fmla="*/ 0 h 20"/>
                <a:gd name="T14" fmla="*/ 83 w 83"/>
                <a:gd name="T15" fmla="*/ 5 h 20"/>
                <a:gd name="T16" fmla="*/ 83 w 83"/>
                <a:gd name="T17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" h="20">
                  <a:moveTo>
                    <a:pt x="83" y="15"/>
                  </a:moveTo>
                  <a:cubicBezTo>
                    <a:pt x="83" y="18"/>
                    <a:pt x="80" y="20"/>
                    <a:pt x="7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lnTo>
                    <a:pt x="8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98"/>
            <p:cNvSpPr>
              <a:spLocks/>
            </p:cNvSpPr>
            <p:nvPr userDrawn="1"/>
          </p:nvSpPr>
          <p:spPr bwMode="auto">
            <a:xfrm>
              <a:off x="3435350" y="5035552"/>
              <a:ext cx="219075" cy="179388"/>
            </a:xfrm>
            <a:custGeom>
              <a:avLst/>
              <a:gdLst>
                <a:gd name="T0" fmla="*/ 60 w 69"/>
                <a:gd name="T1" fmla="*/ 0 h 56"/>
                <a:gd name="T2" fmla="*/ 9 w 69"/>
                <a:gd name="T3" fmla="*/ 0 h 56"/>
                <a:gd name="T4" fmla="*/ 0 w 69"/>
                <a:gd name="T5" fmla="*/ 56 h 56"/>
                <a:gd name="T6" fmla="*/ 69 w 69"/>
                <a:gd name="T7" fmla="*/ 56 h 56"/>
                <a:gd name="T8" fmla="*/ 60 w 69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56">
                  <a:moveTo>
                    <a:pt x="6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19"/>
                    <a:pt x="3" y="38"/>
                    <a:pt x="0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6" y="38"/>
                    <a:pt x="63" y="19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99"/>
            <p:cNvSpPr>
              <a:spLocks/>
            </p:cNvSpPr>
            <p:nvPr userDrawn="1"/>
          </p:nvSpPr>
          <p:spPr bwMode="auto">
            <a:xfrm>
              <a:off x="3413125" y="4803777"/>
              <a:ext cx="263525" cy="28575"/>
            </a:xfrm>
            <a:custGeom>
              <a:avLst/>
              <a:gdLst>
                <a:gd name="T0" fmla="*/ 83 w 83"/>
                <a:gd name="T1" fmla="*/ 5 h 9"/>
                <a:gd name="T2" fmla="*/ 77 w 83"/>
                <a:gd name="T3" fmla="*/ 9 h 9"/>
                <a:gd name="T4" fmla="*/ 5 w 83"/>
                <a:gd name="T5" fmla="*/ 9 h 9"/>
                <a:gd name="T6" fmla="*/ 0 w 83"/>
                <a:gd name="T7" fmla="*/ 5 h 9"/>
                <a:gd name="T8" fmla="*/ 5 w 83"/>
                <a:gd name="T9" fmla="*/ 0 h 9"/>
                <a:gd name="T10" fmla="*/ 77 w 83"/>
                <a:gd name="T11" fmla="*/ 0 h 9"/>
                <a:gd name="T12" fmla="*/ 83 w 83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9">
                  <a:moveTo>
                    <a:pt x="83" y="5"/>
                  </a:moveTo>
                  <a:cubicBezTo>
                    <a:pt x="83" y="7"/>
                    <a:pt x="80" y="9"/>
                    <a:pt x="77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3" y="2"/>
                    <a:pt x="83" y="5"/>
                  </a:cubicBezTo>
                  <a:close/>
                </a:path>
              </a:pathLst>
            </a:custGeom>
            <a:solidFill>
              <a:srgbClr val="EA59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0" name="Freeform 121"/>
            <p:cNvSpPr>
              <a:spLocks/>
            </p:cNvSpPr>
            <p:nvPr userDrawn="1"/>
          </p:nvSpPr>
          <p:spPr bwMode="auto">
            <a:xfrm>
              <a:off x="3514725" y="4473577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1" name="그룹 230"/>
          <p:cNvGrpSpPr/>
          <p:nvPr/>
        </p:nvGrpSpPr>
        <p:grpSpPr>
          <a:xfrm>
            <a:off x="7930399" y="2597372"/>
            <a:ext cx="404854" cy="985147"/>
            <a:chOff x="10734675" y="3670302"/>
            <a:chExt cx="1000125" cy="2433638"/>
          </a:xfrm>
        </p:grpSpPr>
        <p:sp>
          <p:nvSpPr>
            <p:cNvPr id="232" name="Freeform 46"/>
            <p:cNvSpPr>
              <a:spLocks/>
            </p:cNvSpPr>
            <p:nvPr userDrawn="1"/>
          </p:nvSpPr>
          <p:spPr bwMode="auto">
            <a:xfrm>
              <a:off x="10820400" y="6046790"/>
              <a:ext cx="273050" cy="44450"/>
            </a:xfrm>
            <a:custGeom>
              <a:avLst/>
              <a:gdLst>
                <a:gd name="T0" fmla="*/ 86 w 86"/>
                <a:gd name="T1" fmla="*/ 8 h 14"/>
                <a:gd name="T2" fmla="*/ 80 w 86"/>
                <a:gd name="T3" fmla="*/ 14 h 14"/>
                <a:gd name="T4" fmla="*/ 6 w 86"/>
                <a:gd name="T5" fmla="*/ 14 h 14"/>
                <a:gd name="T6" fmla="*/ 0 w 86"/>
                <a:gd name="T7" fmla="*/ 8 h 14"/>
                <a:gd name="T8" fmla="*/ 0 w 86"/>
                <a:gd name="T9" fmla="*/ 6 h 14"/>
                <a:gd name="T10" fmla="*/ 6 w 86"/>
                <a:gd name="T11" fmla="*/ 0 h 14"/>
                <a:gd name="T12" fmla="*/ 80 w 86"/>
                <a:gd name="T13" fmla="*/ 0 h 14"/>
                <a:gd name="T14" fmla="*/ 86 w 86"/>
                <a:gd name="T15" fmla="*/ 6 h 14"/>
                <a:gd name="T16" fmla="*/ 86 w 8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4">
                  <a:moveTo>
                    <a:pt x="86" y="8"/>
                  </a:moveTo>
                  <a:cubicBezTo>
                    <a:pt x="86" y="11"/>
                    <a:pt x="83" y="14"/>
                    <a:pt x="80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0" y="11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3" y="0"/>
                    <a:pt x="86" y="3"/>
                    <a:pt x="86" y="6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47"/>
            <p:cNvSpPr>
              <a:spLocks/>
            </p:cNvSpPr>
            <p:nvPr userDrawn="1"/>
          </p:nvSpPr>
          <p:spPr bwMode="auto">
            <a:xfrm>
              <a:off x="11166475" y="4073527"/>
              <a:ext cx="136525" cy="53975"/>
            </a:xfrm>
            <a:custGeom>
              <a:avLst/>
              <a:gdLst>
                <a:gd name="T0" fmla="*/ 43 w 43"/>
                <a:gd name="T1" fmla="*/ 15 h 17"/>
                <a:gd name="T2" fmla="*/ 41 w 43"/>
                <a:gd name="T3" fmla="*/ 17 h 17"/>
                <a:gd name="T4" fmla="*/ 2 w 43"/>
                <a:gd name="T5" fmla="*/ 17 h 17"/>
                <a:gd name="T6" fmla="*/ 0 w 43"/>
                <a:gd name="T7" fmla="*/ 15 h 17"/>
                <a:gd name="T8" fmla="*/ 0 w 43"/>
                <a:gd name="T9" fmla="*/ 2 h 17"/>
                <a:gd name="T10" fmla="*/ 2 w 43"/>
                <a:gd name="T11" fmla="*/ 0 h 17"/>
                <a:gd name="T12" fmla="*/ 41 w 43"/>
                <a:gd name="T13" fmla="*/ 0 h 17"/>
                <a:gd name="T14" fmla="*/ 43 w 43"/>
                <a:gd name="T15" fmla="*/ 2 h 17"/>
                <a:gd name="T16" fmla="*/ 43 w 43"/>
                <a:gd name="T1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7">
                  <a:moveTo>
                    <a:pt x="43" y="15"/>
                  </a:moveTo>
                  <a:cubicBezTo>
                    <a:pt x="43" y="16"/>
                    <a:pt x="42" y="17"/>
                    <a:pt x="4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4" name="Freeform 48"/>
            <p:cNvSpPr>
              <a:spLocks/>
            </p:cNvSpPr>
            <p:nvPr userDrawn="1"/>
          </p:nvSpPr>
          <p:spPr bwMode="auto">
            <a:xfrm>
              <a:off x="11188700" y="4041777"/>
              <a:ext cx="92075" cy="34925"/>
            </a:xfrm>
            <a:custGeom>
              <a:avLst/>
              <a:gdLst>
                <a:gd name="T0" fmla="*/ 29 w 29"/>
                <a:gd name="T1" fmla="*/ 9 h 11"/>
                <a:gd name="T2" fmla="*/ 27 w 29"/>
                <a:gd name="T3" fmla="*/ 11 h 11"/>
                <a:gd name="T4" fmla="*/ 2 w 29"/>
                <a:gd name="T5" fmla="*/ 11 h 11"/>
                <a:gd name="T6" fmla="*/ 0 w 29"/>
                <a:gd name="T7" fmla="*/ 9 h 11"/>
                <a:gd name="T8" fmla="*/ 0 w 29"/>
                <a:gd name="T9" fmla="*/ 2 h 11"/>
                <a:gd name="T10" fmla="*/ 2 w 29"/>
                <a:gd name="T11" fmla="*/ 0 h 11"/>
                <a:gd name="T12" fmla="*/ 27 w 29"/>
                <a:gd name="T13" fmla="*/ 0 h 11"/>
                <a:gd name="T14" fmla="*/ 29 w 29"/>
                <a:gd name="T15" fmla="*/ 2 h 11"/>
                <a:gd name="T16" fmla="*/ 29 w 29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">
                  <a:moveTo>
                    <a:pt x="29" y="9"/>
                  </a:moveTo>
                  <a:cubicBezTo>
                    <a:pt x="29" y="10"/>
                    <a:pt x="28" y="11"/>
                    <a:pt x="27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29" y="2"/>
                  </a:cubicBezTo>
                  <a:lnTo>
                    <a:pt x="29" y="9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5" name="Freeform 49"/>
            <p:cNvSpPr>
              <a:spLocks/>
            </p:cNvSpPr>
            <p:nvPr userDrawn="1"/>
          </p:nvSpPr>
          <p:spPr bwMode="auto">
            <a:xfrm>
              <a:off x="11226800" y="3670302"/>
              <a:ext cx="15875" cy="476250"/>
            </a:xfrm>
            <a:custGeom>
              <a:avLst/>
              <a:gdLst>
                <a:gd name="T0" fmla="*/ 5 w 5"/>
                <a:gd name="T1" fmla="*/ 146 h 150"/>
                <a:gd name="T2" fmla="*/ 2 w 5"/>
                <a:gd name="T3" fmla="*/ 150 h 150"/>
                <a:gd name="T4" fmla="*/ 0 w 5"/>
                <a:gd name="T5" fmla="*/ 146 h 150"/>
                <a:gd name="T6" fmla="*/ 0 w 5"/>
                <a:gd name="T7" fmla="*/ 4 h 150"/>
                <a:gd name="T8" fmla="*/ 2 w 5"/>
                <a:gd name="T9" fmla="*/ 0 h 150"/>
                <a:gd name="T10" fmla="*/ 5 w 5"/>
                <a:gd name="T11" fmla="*/ 4 h 150"/>
                <a:gd name="T12" fmla="*/ 5 w 5"/>
                <a:gd name="T13" fmla="*/ 14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0">
                  <a:moveTo>
                    <a:pt x="5" y="146"/>
                  </a:moveTo>
                  <a:cubicBezTo>
                    <a:pt x="5" y="148"/>
                    <a:pt x="4" y="150"/>
                    <a:pt x="2" y="150"/>
                  </a:cubicBezTo>
                  <a:cubicBezTo>
                    <a:pt x="1" y="150"/>
                    <a:pt x="0" y="148"/>
                    <a:pt x="0" y="14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4"/>
                  </a:cubicBezTo>
                  <a:lnTo>
                    <a:pt x="5" y="146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50"/>
            <p:cNvSpPr>
              <a:spLocks/>
            </p:cNvSpPr>
            <p:nvPr userDrawn="1"/>
          </p:nvSpPr>
          <p:spPr bwMode="auto">
            <a:xfrm>
              <a:off x="11198225" y="391160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2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51"/>
            <p:cNvSpPr>
              <a:spLocks/>
            </p:cNvSpPr>
            <p:nvPr userDrawn="1"/>
          </p:nvSpPr>
          <p:spPr bwMode="auto">
            <a:xfrm>
              <a:off x="11198225" y="3841752"/>
              <a:ext cx="73025" cy="25400"/>
            </a:xfrm>
            <a:custGeom>
              <a:avLst/>
              <a:gdLst>
                <a:gd name="T0" fmla="*/ 23 w 23"/>
                <a:gd name="T1" fmla="*/ 4 h 8"/>
                <a:gd name="T2" fmla="*/ 19 w 23"/>
                <a:gd name="T3" fmla="*/ 8 h 8"/>
                <a:gd name="T4" fmla="*/ 4 w 23"/>
                <a:gd name="T5" fmla="*/ 8 h 8"/>
                <a:gd name="T6" fmla="*/ 0 w 23"/>
                <a:gd name="T7" fmla="*/ 4 h 8"/>
                <a:gd name="T8" fmla="*/ 0 w 23"/>
                <a:gd name="T9" fmla="*/ 4 h 8"/>
                <a:gd name="T10" fmla="*/ 4 w 23"/>
                <a:gd name="T11" fmla="*/ 0 h 8"/>
                <a:gd name="T12" fmla="*/ 19 w 23"/>
                <a:gd name="T13" fmla="*/ 0 h 8"/>
                <a:gd name="T14" fmla="*/ 23 w 23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">
                  <a:moveTo>
                    <a:pt x="23" y="4"/>
                  </a:moveTo>
                  <a:cubicBezTo>
                    <a:pt x="23" y="6"/>
                    <a:pt x="21" y="8"/>
                    <a:pt x="19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3" y="1"/>
                    <a:pt x="23" y="4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8" name="Oval 52"/>
            <p:cNvSpPr>
              <a:spLocks noChangeArrowheads="1"/>
            </p:cNvSpPr>
            <p:nvPr userDrawn="1"/>
          </p:nvSpPr>
          <p:spPr bwMode="auto">
            <a:xfrm>
              <a:off x="11207750" y="3721102"/>
              <a:ext cx="53975" cy="57150"/>
            </a:xfrm>
            <a:prstGeom prst="ellipse">
              <a:avLst/>
            </a:pr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9" name="Freeform 53"/>
            <p:cNvSpPr>
              <a:spLocks/>
            </p:cNvSpPr>
            <p:nvPr userDrawn="1"/>
          </p:nvSpPr>
          <p:spPr bwMode="auto">
            <a:xfrm>
              <a:off x="11229975" y="4079877"/>
              <a:ext cx="504825" cy="358775"/>
            </a:xfrm>
            <a:custGeom>
              <a:avLst/>
              <a:gdLst>
                <a:gd name="T0" fmla="*/ 70 w 159"/>
                <a:gd name="T1" fmla="*/ 112 h 113"/>
                <a:gd name="T2" fmla="*/ 103 w 159"/>
                <a:gd name="T3" fmla="*/ 112 h 113"/>
                <a:gd name="T4" fmla="*/ 127 w 159"/>
                <a:gd name="T5" fmla="*/ 112 h 113"/>
                <a:gd name="T6" fmla="*/ 144 w 159"/>
                <a:gd name="T7" fmla="*/ 112 h 113"/>
                <a:gd name="T8" fmla="*/ 157 w 159"/>
                <a:gd name="T9" fmla="*/ 104 h 113"/>
                <a:gd name="T10" fmla="*/ 159 w 159"/>
                <a:gd name="T11" fmla="*/ 96 h 113"/>
                <a:gd name="T12" fmla="*/ 5 w 159"/>
                <a:gd name="T13" fmla="*/ 1 h 113"/>
                <a:gd name="T14" fmla="*/ 0 w 159"/>
                <a:gd name="T15" fmla="*/ 1 h 113"/>
                <a:gd name="T16" fmla="*/ 0 w 159"/>
                <a:gd name="T17" fmla="*/ 113 h 113"/>
                <a:gd name="T18" fmla="*/ 33 w 159"/>
                <a:gd name="T19" fmla="*/ 113 h 113"/>
                <a:gd name="T20" fmla="*/ 70 w 159"/>
                <a:gd name="T21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13">
                  <a:moveTo>
                    <a:pt x="70" y="112"/>
                  </a:moveTo>
                  <a:cubicBezTo>
                    <a:pt x="81" y="112"/>
                    <a:pt x="92" y="112"/>
                    <a:pt x="103" y="112"/>
                  </a:cubicBezTo>
                  <a:cubicBezTo>
                    <a:pt x="111" y="112"/>
                    <a:pt x="119" y="112"/>
                    <a:pt x="127" y="112"/>
                  </a:cubicBezTo>
                  <a:cubicBezTo>
                    <a:pt x="133" y="112"/>
                    <a:pt x="138" y="112"/>
                    <a:pt x="144" y="112"/>
                  </a:cubicBezTo>
                  <a:cubicBezTo>
                    <a:pt x="150" y="112"/>
                    <a:pt x="154" y="109"/>
                    <a:pt x="157" y="104"/>
                  </a:cubicBezTo>
                  <a:cubicBezTo>
                    <a:pt x="158" y="101"/>
                    <a:pt x="158" y="99"/>
                    <a:pt x="159" y="96"/>
                  </a:cubicBezTo>
                  <a:cubicBezTo>
                    <a:pt x="155" y="110"/>
                    <a:pt x="5" y="1"/>
                    <a:pt x="5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22" y="113"/>
                    <a:pt x="33" y="113"/>
                  </a:cubicBezTo>
                  <a:cubicBezTo>
                    <a:pt x="45" y="113"/>
                    <a:pt x="58" y="112"/>
                    <a:pt x="70" y="112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54"/>
            <p:cNvSpPr>
              <a:spLocks/>
            </p:cNvSpPr>
            <p:nvPr userDrawn="1"/>
          </p:nvSpPr>
          <p:spPr bwMode="auto">
            <a:xfrm>
              <a:off x="10734675" y="4083052"/>
              <a:ext cx="495300" cy="355600"/>
            </a:xfrm>
            <a:custGeom>
              <a:avLst/>
              <a:gdLst>
                <a:gd name="T0" fmla="*/ 155 w 156"/>
                <a:gd name="T1" fmla="*/ 0 h 112"/>
                <a:gd name="T2" fmla="*/ 141 w 156"/>
                <a:gd name="T3" fmla="*/ 10 h 112"/>
                <a:gd name="T4" fmla="*/ 110 w 156"/>
                <a:gd name="T5" fmla="*/ 31 h 112"/>
                <a:gd name="T6" fmla="*/ 72 w 156"/>
                <a:gd name="T7" fmla="*/ 57 h 112"/>
                <a:gd name="T8" fmla="*/ 36 w 156"/>
                <a:gd name="T9" fmla="*/ 80 h 112"/>
                <a:gd name="T10" fmla="*/ 10 w 156"/>
                <a:gd name="T11" fmla="*/ 95 h 112"/>
                <a:gd name="T12" fmla="*/ 0 w 156"/>
                <a:gd name="T13" fmla="*/ 95 h 112"/>
                <a:gd name="T14" fmla="*/ 13 w 156"/>
                <a:gd name="T15" fmla="*/ 111 h 112"/>
                <a:gd name="T16" fmla="*/ 26 w 156"/>
                <a:gd name="T17" fmla="*/ 112 h 112"/>
                <a:gd name="T18" fmla="*/ 33 w 156"/>
                <a:gd name="T19" fmla="*/ 112 h 112"/>
                <a:gd name="T20" fmla="*/ 51 w 156"/>
                <a:gd name="T21" fmla="*/ 112 h 112"/>
                <a:gd name="T22" fmla="*/ 79 w 156"/>
                <a:gd name="T23" fmla="*/ 112 h 112"/>
                <a:gd name="T24" fmla="*/ 113 w 156"/>
                <a:gd name="T25" fmla="*/ 112 h 112"/>
                <a:gd name="T26" fmla="*/ 151 w 156"/>
                <a:gd name="T27" fmla="*/ 112 h 112"/>
                <a:gd name="T28" fmla="*/ 156 w 156"/>
                <a:gd name="T29" fmla="*/ 112 h 112"/>
                <a:gd name="T30" fmla="*/ 156 w 156"/>
                <a:gd name="T31" fmla="*/ 0 h 112"/>
                <a:gd name="T32" fmla="*/ 155 w 156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12">
                  <a:moveTo>
                    <a:pt x="155" y="0"/>
                  </a:moveTo>
                  <a:cubicBezTo>
                    <a:pt x="150" y="4"/>
                    <a:pt x="145" y="7"/>
                    <a:pt x="141" y="10"/>
                  </a:cubicBezTo>
                  <a:cubicBezTo>
                    <a:pt x="131" y="17"/>
                    <a:pt x="120" y="24"/>
                    <a:pt x="110" y="31"/>
                  </a:cubicBezTo>
                  <a:cubicBezTo>
                    <a:pt x="97" y="40"/>
                    <a:pt x="85" y="48"/>
                    <a:pt x="72" y="57"/>
                  </a:cubicBezTo>
                  <a:cubicBezTo>
                    <a:pt x="60" y="65"/>
                    <a:pt x="48" y="73"/>
                    <a:pt x="36" y="80"/>
                  </a:cubicBezTo>
                  <a:cubicBezTo>
                    <a:pt x="27" y="86"/>
                    <a:pt x="19" y="91"/>
                    <a:pt x="10" y="95"/>
                  </a:cubicBezTo>
                  <a:cubicBezTo>
                    <a:pt x="9" y="96"/>
                    <a:pt x="0" y="98"/>
                    <a:pt x="0" y="95"/>
                  </a:cubicBezTo>
                  <a:cubicBezTo>
                    <a:pt x="0" y="95"/>
                    <a:pt x="0" y="108"/>
                    <a:pt x="13" y="111"/>
                  </a:cubicBezTo>
                  <a:cubicBezTo>
                    <a:pt x="13" y="112"/>
                    <a:pt x="22" y="112"/>
                    <a:pt x="26" y="112"/>
                  </a:cubicBezTo>
                  <a:cubicBezTo>
                    <a:pt x="28" y="112"/>
                    <a:pt x="31" y="112"/>
                    <a:pt x="33" y="112"/>
                  </a:cubicBezTo>
                  <a:cubicBezTo>
                    <a:pt x="39" y="112"/>
                    <a:pt x="45" y="112"/>
                    <a:pt x="51" y="112"/>
                  </a:cubicBezTo>
                  <a:cubicBezTo>
                    <a:pt x="60" y="112"/>
                    <a:pt x="70" y="112"/>
                    <a:pt x="79" y="112"/>
                  </a:cubicBezTo>
                  <a:cubicBezTo>
                    <a:pt x="90" y="112"/>
                    <a:pt x="102" y="112"/>
                    <a:pt x="113" y="112"/>
                  </a:cubicBezTo>
                  <a:cubicBezTo>
                    <a:pt x="126" y="112"/>
                    <a:pt x="138" y="112"/>
                    <a:pt x="151" y="112"/>
                  </a:cubicBezTo>
                  <a:cubicBezTo>
                    <a:pt x="152" y="112"/>
                    <a:pt x="154" y="112"/>
                    <a:pt x="156" y="112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1" name="Freeform 55"/>
            <p:cNvSpPr>
              <a:spLocks/>
            </p:cNvSpPr>
            <p:nvPr userDrawn="1"/>
          </p:nvSpPr>
          <p:spPr bwMode="auto">
            <a:xfrm>
              <a:off x="11229975" y="4689477"/>
              <a:ext cx="504825" cy="158750"/>
            </a:xfrm>
            <a:custGeom>
              <a:avLst/>
              <a:gdLst>
                <a:gd name="T0" fmla="*/ 70 w 159"/>
                <a:gd name="T1" fmla="*/ 50 h 50"/>
                <a:gd name="T2" fmla="*/ 103 w 159"/>
                <a:gd name="T3" fmla="*/ 50 h 50"/>
                <a:gd name="T4" fmla="*/ 127 w 159"/>
                <a:gd name="T5" fmla="*/ 49 h 50"/>
                <a:gd name="T6" fmla="*/ 144 w 159"/>
                <a:gd name="T7" fmla="*/ 49 h 50"/>
                <a:gd name="T8" fmla="*/ 157 w 159"/>
                <a:gd name="T9" fmla="*/ 41 h 50"/>
                <a:gd name="T10" fmla="*/ 159 w 159"/>
                <a:gd name="T11" fmla="*/ 33 h 50"/>
                <a:gd name="T12" fmla="*/ 93 w 159"/>
                <a:gd name="T13" fmla="*/ 0 h 50"/>
                <a:gd name="T14" fmla="*/ 0 w 159"/>
                <a:gd name="T15" fmla="*/ 0 h 50"/>
                <a:gd name="T16" fmla="*/ 0 w 159"/>
                <a:gd name="T17" fmla="*/ 50 h 50"/>
                <a:gd name="T18" fmla="*/ 33 w 159"/>
                <a:gd name="T19" fmla="*/ 50 h 50"/>
                <a:gd name="T20" fmla="*/ 70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70" y="50"/>
                  </a:move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ubicBezTo>
                    <a:pt x="45" y="50"/>
                    <a:pt x="58" y="50"/>
                    <a:pt x="70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2" name="Freeform 56"/>
            <p:cNvSpPr>
              <a:spLocks/>
            </p:cNvSpPr>
            <p:nvPr userDrawn="1"/>
          </p:nvSpPr>
          <p:spPr bwMode="auto">
            <a:xfrm>
              <a:off x="10734675" y="4689477"/>
              <a:ext cx="495300" cy="158750"/>
            </a:xfrm>
            <a:custGeom>
              <a:avLst/>
              <a:gdLst>
                <a:gd name="T0" fmla="*/ 65 w 156"/>
                <a:gd name="T1" fmla="*/ 0 h 50"/>
                <a:gd name="T2" fmla="*/ 36 w 156"/>
                <a:gd name="T3" fmla="*/ 18 h 50"/>
                <a:gd name="T4" fmla="*/ 10 w 156"/>
                <a:gd name="T5" fmla="*/ 34 h 50"/>
                <a:gd name="T6" fmla="*/ 0 w 156"/>
                <a:gd name="T7" fmla="*/ 33 h 50"/>
                <a:gd name="T8" fmla="*/ 13 w 156"/>
                <a:gd name="T9" fmla="*/ 49 h 50"/>
                <a:gd name="T10" fmla="*/ 26 w 156"/>
                <a:gd name="T11" fmla="*/ 50 h 50"/>
                <a:gd name="T12" fmla="*/ 33 w 156"/>
                <a:gd name="T13" fmla="*/ 50 h 50"/>
                <a:gd name="T14" fmla="*/ 51 w 156"/>
                <a:gd name="T15" fmla="*/ 50 h 50"/>
                <a:gd name="T16" fmla="*/ 79 w 156"/>
                <a:gd name="T17" fmla="*/ 50 h 50"/>
                <a:gd name="T18" fmla="*/ 113 w 156"/>
                <a:gd name="T19" fmla="*/ 50 h 50"/>
                <a:gd name="T20" fmla="*/ 151 w 156"/>
                <a:gd name="T21" fmla="*/ 50 h 50"/>
                <a:gd name="T22" fmla="*/ 156 w 156"/>
                <a:gd name="T23" fmla="*/ 50 h 50"/>
                <a:gd name="T24" fmla="*/ 156 w 156"/>
                <a:gd name="T25" fmla="*/ 0 h 50"/>
                <a:gd name="T26" fmla="*/ 65 w 156"/>
                <a:gd name="T2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65" y="0"/>
                  </a:moveTo>
                  <a:cubicBezTo>
                    <a:pt x="55" y="6"/>
                    <a:pt x="45" y="12"/>
                    <a:pt x="36" y="18"/>
                  </a:cubicBezTo>
                  <a:cubicBezTo>
                    <a:pt x="27" y="24"/>
                    <a:pt x="19" y="29"/>
                    <a:pt x="10" y="34"/>
                  </a:cubicBezTo>
                  <a:cubicBezTo>
                    <a:pt x="9" y="34"/>
                    <a:pt x="0" y="37"/>
                    <a:pt x="0" y="33"/>
                  </a:cubicBezTo>
                  <a:cubicBezTo>
                    <a:pt x="0" y="33"/>
                    <a:pt x="0" y="46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57"/>
            <p:cNvSpPr>
              <a:spLocks/>
            </p:cNvSpPr>
            <p:nvPr userDrawn="1"/>
          </p:nvSpPr>
          <p:spPr bwMode="auto">
            <a:xfrm>
              <a:off x="11229975" y="5103815"/>
              <a:ext cx="504825" cy="161925"/>
            </a:xfrm>
            <a:custGeom>
              <a:avLst/>
              <a:gdLst>
                <a:gd name="T0" fmla="*/ 33 w 159"/>
                <a:gd name="T1" fmla="*/ 50 h 51"/>
                <a:gd name="T2" fmla="*/ 70 w 159"/>
                <a:gd name="T3" fmla="*/ 50 h 51"/>
                <a:gd name="T4" fmla="*/ 103 w 159"/>
                <a:gd name="T5" fmla="*/ 50 h 51"/>
                <a:gd name="T6" fmla="*/ 127 w 159"/>
                <a:gd name="T7" fmla="*/ 50 h 51"/>
                <a:gd name="T8" fmla="*/ 144 w 159"/>
                <a:gd name="T9" fmla="*/ 50 h 51"/>
                <a:gd name="T10" fmla="*/ 157 w 159"/>
                <a:gd name="T11" fmla="*/ 42 h 51"/>
                <a:gd name="T12" fmla="*/ 159 w 159"/>
                <a:gd name="T13" fmla="*/ 34 h 51"/>
                <a:gd name="T14" fmla="*/ 93 w 159"/>
                <a:gd name="T15" fmla="*/ 0 h 51"/>
                <a:gd name="T16" fmla="*/ 0 w 159"/>
                <a:gd name="T17" fmla="*/ 0 h 51"/>
                <a:gd name="T18" fmla="*/ 0 w 159"/>
                <a:gd name="T19" fmla="*/ 51 h 51"/>
                <a:gd name="T20" fmla="*/ 33 w 159"/>
                <a:gd name="T21" fmla="*/ 5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1">
                  <a:moveTo>
                    <a:pt x="33" y="50"/>
                  </a:moveTo>
                  <a:cubicBezTo>
                    <a:pt x="45" y="50"/>
                    <a:pt x="58" y="50"/>
                    <a:pt x="70" y="50"/>
                  </a:cubicBezTo>
                  <a:cubicBezTo>
                    <a:pt x="81" y="50"/>
                    <a:pt x="92" y="50"/>
                    <a:pt x="103" y="50"/>
                  </a:cubicBezTo>
                  <a:cubicBezTo>
                    <a:pt x="111" y="50"/>
                    <a:pt x="119" y="50"/>
                    <a:pt x="127" y="50"/>
                  </a:cubicBezTo>
                  <a:cubicBezTo>
                    <a:pt x="133" y="50"/>
                    <a:pt x="138" y="50"/>
                    <a:pt x="144" y="50"/>
                  </a:cubicBezTo>
                  <a:cubicBezTo>
                    <a:pt x="150" y="50"/>
                    <a:pt x="154" y="47"/>
                    <a:pt x="157" y="42"/>
                  </a:cubicBezTo>
                  <a:cubicBezTo>
                    <a:pt x="158" y="39"/>
                    <a:pt x="158" y="36"/>
                    <a:pt x="159" y="34"/>
                  </a:cubicBezTo>
                  <a:cubicBezTo>
                    <a:pt x="157" y="40"/>
                    <a:pt x="126" y="22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51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4" name="Freeform 58"/>
            <p:cNvSpPr>
              <a:spLocks/>
            </p:cNvSpPr>
            <p:nvPr userDrawn="1"/>
          </p:nvSpPr>
          <p:spPr bwMode="auto">
            <a:xfrm>
              <a:off x="10734675" y="5103815"/>
              <a:ext cx="495300" cy="161925"/>
            </a:xfrm>
            <a:custGeom>
              <a:avLst/>
              <a:gdLst>
                <a:gd name="T0" fmla="*/ 36 w 156"/>
                <a:gd name="T1" fmla="*/ 19 h 51"/>
                <a:gd name="T2" fmla="*/ 10 w 156"/>
                <a:gd name="T3" fmla="*/ 34 h 51"/>
                <a:gd name="T4" fmla="*/ 0 w 156"/>
                <a:gd name="T5" fmla="*/ 34 h 51"/>
                <a:gd name="T6" fmla="*/ 13 w 156"/>
                <a:gd name="T7" fmla="*/ 50 h 51"/>
                <a:gd name="T8" fmla="*/ 26 w 156"/>
                <a:gd name="T9" fmla="*/ 51 h 51"/>
                <a:gd name="T10" fmla="*/ 33 w 156"/>
                <a:gd name="T11" fmla="*/ 51 h 51"/>
                <a:gd name="T12" fmla="*/ 51 w 156"/>
                <a:gd name="T13" fmla="*/ 51 h 51"/>
                <a:gd name="T14" fmla="*/ 79 w 156"/>
                <a:gd name="T15" fmla="*/ 51 h 51"/>
                <a:gd name="T16" fmla="*/ 113 w 156"/>
                <a:gd name="T17" fmla="*/ 51 h 51"/>
                <a:gd name="T18" fmla="*/ 151 w 156"/>
                <a:gd name="T19" fmla="*/ 51 h 51"/>
                <a:gd name="T20" fmla="*/ 156 w 156"/>
                <a:gd name="T21" fmla="*/ 51 h 51"/>
                <a:gd name="T22" fmla="*/ 156 w 156"/>
                <a:gd name="T23" fmla="*/ 0 h 51"/>
                <a:gd name="T24" fmla="*/ 65 w 156"/>
                <a:gd name="T25" fmla="*/ 0 h 51"/>
                <a:gd name="T26" fmla="*/ 36 w 156"/>
                <a:gd name="T27" fmla="*/ 1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1">
                  <a:moveTo>
                    <a:pt x="36" y="19"/>
                  </a:moveTo>
                  <a:cubicBezTo>
                    <a:pt x="27" y="24"/>
                    <a:pt x="19" y="30"/>
                    <a:pt x="10" y="34"/>
                  </a:cubicBezTo>
                  <a:cubicBezTo>
                    <a:pt x="9" y="35"/>
                    <a:pt x="0" y="37"/>
                    <a:pt x="0" y="34"/>
                  </a:cubicBezTo>
                  <a:cubicBezTo>
                    <a:pt x="0" y="34"/>
                    <a:pt x="0" y="46"/>
                    <a:pt x="13" y="50"/>
                  </a:cubicBezTo>
                  <a:cubicBezTo>
                    <a:pt x="13" y="50"/>
                    <a:pt x="22" y="51"/>
                    <a:pt x="26" y="51"/>
                  </a:cubicBezTo>
                  <a:cubicBezTo>
                    <a:pt x="28" y="51"/>
                    <a:pt x="31" y="51"/>
                    <a:pt x="33" y="51"/>
                  </a:cubicBezTo>
                  <a:cubicBezTo>
                    <a:pt x="39" y="51"/>
                    <a:pt x="45" y="51"/>
                    <a:pt x="51" y="51"/>
                  </a:cubicBezTo>
                  <a:cubicBezTo>
                    <a:pt x="60" y="51"/>
                    <a:pt x="70" y="51"/>
                    <a:pt x="79" y="51"/>
                  </a:cubicBezTo>
                  <a:cubicBezTo>
                    <a:pt x="90" y="51"/>
                    <a:pt x="102" y="51"/>
                    <a:pt x="113" y="51"/>
                  </a:cubicBezTo>
                  <a:cubicBezTo>
                    <a:pt x="126" y="51"/>
                    <a:pt x="138" y="51"/>
                    <a:pt x="151" y="51"/>
                  </a:cubicBezTo>
                  <a:cubicBezTo>
                    <a:pt x="152" y="51"/>
                    <a:pt x="154" y="51"/>
                    <a:pt x="156" y="51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7"/>
                    <a:pt x="45" y="13"/>
                    <a:pt x="36" y="19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5" name="Freeform 59"/>
            <p:cNvSpPr>
              <a:spLocks/>
            </p:cNvSpPr>
            <p:nvPr userDrawn="1"/>
          </p:nvSpPr>
          <p:spPr bwMode="auto">
            <a:xfrm>
              <a:off x="11229975" y="5519740"/>
              <a:ext cx="504825" cy="158750"/>
            </a:xfrm>
            <a:custGeom>
              <a:avLst/>
              <a:gdLst>
                <a:gd name="T0" fmla="*/ 33 w 159"/>
                <a:gd name="T1" fmla="*/ 50 h 50"/>
                <a:gd name="T2" fmla="*/ 70 w 159"/>
                <a:gd name="T3" fmla="*/ 49 h 50"/>
                <a:gd name="T4" fmla="*/ 103 w 159"/>
                <a:gd name="T5" fmla="*/ 49 h 50"/>
                <a:gd name="T6" fmla="*/ 127 w 159"/>
                <a:gd name="T7" fmla="*/ 49 h 50"/>
                <a:gd name="T8" fmla="*/ 144 w 159"/>
                <a:gd name="T9" fmla="*/ 49 h 50"/>
                <a:gd name="T10" fmla="*/ 157 w 159"/>
                <a:gd name="T11" fmla="*/ 41 h 50"/>
                <a:gd name="T12" fmla="*/ 159 w 159"/>
                <a:gd name="T13" fmla="*/ 33 h 50"/>
                <a:gd name="T14" fmla="*/ 93 w 159"/>
                <a:gd name="T15" fmla="*/ 0 h 50"/>
                <a:gd name="T16" fmla="*/ 0 w 159"/>
                <a:gd name="T17" fmla="*/ 0 h 50"/>
                <a:gd name="T18" fmla="*/ 0 w 159"/>
                <a:gd name="T19" fmla="*/ 50 h 50"/>
                <a:gd name="T20" fmla="*/ 33 w 159"/>
                <a:gd name="T2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50">
                  <a:moveTo>
                    <a:pt x="33" y="50"/>
                  </a:moveTo>
                  <a:cubicBezTo>
                    <a:pt x="45" y="49"/>
                    <a:pt x="58" y="49"/>
                    <a:pt x="70" y="49"/>
                  </a:cubicBezTo>
                  <a:cubicBezTo>
                    <a:pt x="81" y="49"/>
                    <a:pt x="92" y="49"/>
                    <a:pt x="103" y="49"/>
                  </a:cubicBezTo>
                  <a:cubicBezTo>
                    <a:pt x="111" y="49"/>
                    <a:pt x="119" y="49"/>
                    <a:pt x="127" y="49"/>
                  </a:cubicBezTo>
                  <a:cubicBezTo>
                    <a:pt x="133" y="49"/>
                    <a:pt x="138" y="49"/>
                    <a:pt x="144" y="49"/>
                  </a:cubicBezTo>
                  <a:cubicBezTo>
                    <a:pt x="150" y="49"/>
                    <a:pt x="154" y="46"/>
                    <a:pt x="157" y="41"/>
                  </a:cubicBezTo>
                  <a:cubicBezTo>
                    <a:pt x="158" y="38"/>
                    <a:pt x="158" y="36"/>
                    <a:pt x="159" y="33"/>
                  </a:cubicBezTo>
                  <a:cubicBezTo>
                    <a:pt x="157" y="39"/>
                    <a:pt x="126" y="21"/>
                    <a:pt x="9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1" y="50"/>
                    <a:pt x="22" y="50"/>
                    <a:pt x="33" y="50"/>
                  </a:cubicBezTo>
                  <a:close/>
                </a:path>
              </a:pathLst>
            </a:custGeom>
            <a:solidFill>
              <a:srgbClr val="284E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6" name="Freeform 60"/>
            <p:cNvSpPr>
              <a:spLocks/>
            </p:cNvSpPr>
            <p:nvPr userDrawn="1"/>
          </p:nvSpPr>
          <p:spPr bwMode="auto">
            <a:xfrm>
              <a:off x="10734675" y="5519740"/>
              <a:ext cx="495300" cy="158750"/>
            </a:xfrm>
            <a:custGeom>
              <a:avLst/>
              <a:gdLst>
                <a:gd name="T0" fmla="*/ 36 w 156"/>
                <a:gd name="T1" fmla="*/ 18 h 50"/>
                <a:gd name="T2" fmla="*/ 10 w 156"/>
                <a:gd name="T3" fmla="*/ 33 h 50"/>
                <a:gd name="T4" fmla="*/ 0 w 156"/>
                <a:gd name="T5" fmla="*/ 33 h 50"/>
                <a:gd name="T6" fmla="*/ 13 w 156"/>
                <a:gd name="T7" fmla="*/ 49 h 50"/>
                <a:gd name="T8" fmla="*/ 26 w 156"/>
                <a:gd name="T9" fmla="*/ 50 h 50"/>
                <a:gd name="T10" fmla="*/ 33 w 156"/>
                <a:gd name="T11" fmla="*/ 50 h 50"/>
                <a:gd name="T12" fmla="*/ 51 w 156"/>
                <a:gd name="T13" fmla="*/ 50 h 50"/>
                <a:gd name="T14" fmla="*/ 79 w 156"/>
                <a:gd name="T15" fmla="*/ 50 h 50"/>
                <a:gd name="T16" fmla="*/ 113 w 156"/>
                <a:gd name="T17" fmla="*/ 50 h 50"/>
                <a:gd name="T18" fmla="*/ 151 w 156"/>
                <a:gd name="T19" fmla="*/ 50 h 50"/>
                <a:gd name="T20" fmla="*/ 156 w 156"/>
                <a:gd name="T21" fmla="*/ 50 h 50"/>
                <a:gd name="T22" fmla="*/ 156 w 156"/>
                <a:gd name="T23" fmla="*/ 0 h 50"/>
                <a:gd name="T24" fmla="*/ 65 w 156"/>
                <a:gd name="T25" fmla="*/ 0 h 50"/>
                <a:gd name="T26" fmla="*/ 36 w 156"/>
                <a:gd name="T27" fmla="*/ 1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50">
                  <a:moveTo>
                    <a:pt x="36" y="18"/>
                  </a:moveTo>
                  <a:cubicBezTo>
                    <a:pt x="27" y="24"/>
                    <a:pt x="19" y="29"/>
                    <a:pt x="10" y="33"/>
                  </a:cubicBezTo>
                  <a:cubicBezTo>
                    <a:pt x="9" y="34"/>
                    <a:pt x="0" y="36"/>
                    <a:pt x="0" y="33"/>
                  </a:cubicBezTo>
                  <a:cubicBezTo>
                    <a:pt x="0" y="33"/>
                    <a:pt x="0" y="45"/>
                    <a:pt x="13" y="49"/>
                  </a:cubicBezTo>
                  <a:cubicBezTo>
                    <a:pt x="13" y="50"/>
                    <a:pt x="22" y="50"/>
                    <a:pt x="26" y="50"/>
                  </a:cubicBezTo>
                  <a:cubicBezTo>
                    <a:pt x="28" y="50"/>
                    <a:pt x="31" y="50"/>
                    <a:pt x="33" y="50"/>
                  </a:cubicBezTo>
                  <a:cubicBezTo>
                    <a:pt x="39" y="50"/>
                    <a:pt x="45" y="50"/>
                    <a:pt x="51" y="50"/>
                  </a:cubicBezTo>
                  <a:cubicBezTo>
                    <a:pt x="60" y="50"/>
                    <a:pt x="70" y="50"/>
                    <a:pt x="79" y="50"/>
                  </a:cubicBezTo>
                  <a:cubicBezTo>
                    <a:pt x="90" y="50"/>
                    <a:pt x="102" y="50"/>
                    <a:pt x="113" y="50"/>
                  </a:cubicBezTo>
                  <a:cubicBezTo>
                    <a:pt x="126" y="50"/>
                    <a:pt x="138" y="50"/>
                    <a:pt x="151" y="50"/>
                  </a:cubicBezTo>
                  <a:cubicBezTo>
                    <a:pt x="152" y="50"/>
                    <a:pt x="154" y="50"/>
                    <a:pt x="156" y="5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5" y="6"/>
                    <a:pt x="45" y="12"/>
                    <a:pt x="36" y="18"/>
                  </a:cubicBezTo>
                  <a:close/>
                </a:path>
              </a:pathLst>
            </a:custGeom>
            <a:solidFill>
              <a:srgbClr val="376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7" name="Rectangle 61"/>
            <p:cNvSpPr>
              <a:spLocks noChangeArrowheads="1"/>
            </p:cNvSpPr>
            <p:nvPr userDrawn="1"/>
          </p:nvSpPr>
          <p:spPr bwMode="auto">
            <a:xfrm>
              <a:off x="10998200" y="4467227"/>
              <a:ext cx="13652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8" name="Rectangle 62"/>
            <p:cNvSpPr>
              <a:spLocks noChangeArrowheads="1"/>
            </p:cNvSpPr>
            <p:nvPr userDrawn="1"/>
          </p:nvSpPr>
          <p:spPr bwMode="auto">
            <a:xfrm>
              <a:off x="11322050" y="4467227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9" name="Rectangle 63"/>
            <p:cNvSpPr>
              <a:spLocks noChangeArrowheads="1"/>
            </p:cNvSpPr>
            <p:nvPr userDrawn="1"/>
          </p:nvSpPr>
          <p:spPr bwMode="auto">
            <a:xfrm>
              <a:off x="11229975" y="4467227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0" name="Rectangle 64"/>
            <p:cNvSpPr>
              <a:spLocks noChangeArrowheads="1"/>
            </p:cNvSpPr>
            <p:nvPr userDrawn="1"/>
          </p:nvSpPr>
          <p:spPr bwMode="auto">
            <a:xfrm>
              <a:off x="11153775" y="4467227"/>
              <a:ext cx="7620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1" name="Freeform 65"/>
            <p:cNvSpPr>
              <a:spLocks noEditPoints="1"/>
            </p:cNvSpPr>
            <p:nvPr userDrawn="1"/>
          </p:nvSpPr>
          <p:spPr bwMode="auto">
            <a:xfrm>
              <a:off x="11229975" y="4435477"/>
              <a:ext cx="273050" cy="254000"/>
            </a:xfrm>
            <a:custGeom>
              <a:avLst/>
              <a:gdLst>
                <a:gd name="T0" fmla="*/ 172 w 172"/>
                <a:gd name="T1" fmla="*/ 0 h 160"/>
                <a:gd name="T2" fmla="*/ 0 w 172"/>
                <a:gd name="T3" fmla="*/ 0 h 160"/>
                <a:gd name="T4" fmla="*/ 0 w 172"/>
                <a:gd name="T5" fmla="*/ 20 h 160"/>
                <a:gd name="T6" fmla="*/ 46 w 172"/>
                <a:gd name="T7" fmla="*/ 20 h 160"/>
                <a:gd name="T8" fmla="*/ 46 w 172"/>
                <a:gd name="T9" fmla="*/ 142 h 160"/>
                <a:gd name="T10" fmla="*/ 0 w 172"/>
                <a:gd name="T11" fmla="*/ 142 h 160"/>
                <a:gd name="T12" fmla="*/ 0 w 172"/>
                <a:gd name="T13" fmla="*/ 160 h 160"/>
                <a:gd name="T14" fmla="*/ 172 w 172"/>
                <a:gd name="T15" fmla="*/ 160 h 160"/>
                <a:gd name="T16" fmla="*/ 172 w 172"/>
                <a:gd name="T17" fmla="*/ 0 h 160"/>
                <a:gd name="T18" fmla="*/ 152 w 172"/>
                <a:gd name="T19" fmla="*/ 142 h 160"/>
                <a:gd name="T20" fmla="*/ 58 w 172"/>
                <a:gd name="T21" fmla="*/ 142 h 160"/>
                <a:gd name="T22" fmla="*/ 58 w 172"/>
                <a:gd name="T23" fmla="*/ 20 h 160"/>
                <a:gd name="T24" fmla="*/ 152 w 172"/>
                <a:gd name="T25" fmla="*/ 20 h 160"/>
                <a:gd name="T26" fmla="*/ 152 w 172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172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close/>
                  <a:moveTo>
                    <a:pt x="152" y="142"/>
                  </a:moveTo>
                  <a:lnTo>
                    <a:pt x="58" y="142"/>
                  </a:lnTo>
                  <a:lnTo>
                    <a:pt x="58" y="20"/>
                  </a:lnTo>
                  <a:lnTo>
                    <a:pt x="152" y="20"/>
                  </a:lnTo>
                  <a:lnTo>
                    <a:pt x="152" y="142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2" name="Freeform 66"/>
            <p:cNvSpPr>
              <a:spLocks noEditPoints="1"/>
            </p:cNvSpPr>
            <p:nvPr userDrawn="1"/>
          </p:nvSpPr>
          <p:spPr bwMode="auto">
            <a:xfrm>
              <a:off x="10966450" y="4435477"/>
              <a:ext cx="263525" cy="254000"/>
            </a:xfrm>
            <a:custGeom>
              <a:avLst/>
              <a:gdLst>
                <a:gd name="T0" fmla="*/ 118 w 166"/>
                <a:gd name="T1" fmla="*/ 142 h 160"/>
                <a:gd name="T2" fmla="*/ 118 w 166"/>
                <a:gd name="T3" fmla="*/ 20 h 160"/>
                <a:gd name="T4" fmla="*/ 166 w 166"/>
                <a:gd name="T5" fmla="*/ 20 h 160"/>
                <a:gd name="T6" fmla="*/ 166 w 166"/>
                <a:gd name="T7" fmla="*/ 0 h 160"/>
                <a:gd name="T8" fmla="*/ 0 w 166"/>
                <a:gd name="T9" fmla="*/ 0 h 160"/>
                <a:gd name="T10" fmla="*/ 0 w 166"/>
                <a:gd name="T11" fmla="*/ 160 h 160"/>
                <a:gd name="T12" fmla="*/ 166 w 166"/>
                <a:gd name="T13" fmla="*/ 160 h 160"/>
                <a:gd name="T14" fmla="*/ 166 w 166"/>
                <a:gd name="T15" fmla="*/ 142 h 160"/>
                <a:gd name="T16" fmla="*/ 118 w 166"/>
                <a:gd name="T17" fmla="*/ 142 h 160"/>
                <a:gd name="T18" fmla="*/ 106 w 166"/>
                <a:gd name="T19" fmla="*/ 142 h 160"/>
                <a:gd name="T20" fmla="*/ 20 w 166"/>
                <a:gd name="T21" fmla="*/ 142 h 160"/>
                <a:gd name="T22" fmla="*/ 20 w 166"/>
                <a:gd name="T23" fmla="*/ 20 h 160"/>
                <a:gd name="T24" fmla="*/ 106 w 166"/>
                <a:gd name="T25" fmla="*/ 20 h 160"/>
                <a:gd name="T26" fmla="*/ 106 w 166"/>
                <a:gd name="T27" fmla="*/ 1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118" y="142"/>
                  </a:move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lnTo>
                    <a:pt x="166" y="160"/>
                  </a:lnTo>
                  <a:lnTo>
                    <a:pt x="166" y="142"/>
                  </a:lnTo>
                  <a:lnTo>
                    <a:pt x="118" y="142"/>
                  </a:lnTo>
                  <a:close/>
                  <a:moveTo>
                    <a:pt x="106" y="142"/>
                  </a:moveTo>
                  <a:lnTo>
                    <a:pt x="20" y="142"/>
                  </a:lnTo>
                  <a:lnTo>
                    <a:pt x="20" y="20"/>
                  </a:lnTo>
                  <a:lnTo>
                    <a:pt x="106" y="20"/>
                  </a:lnTo>
                  <a:lnTo>
                    <a:pt x="106" y="142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3" name="Rectangle 67"/>
            <p:cNvSpPr>
              <a:spLocks noChangeArrowheads="1"/>
            </p:cNvSpPr>
            <p:nvPr userDrawn="1"/>
          </p:nvSpPr>
          <p:spPr bwMode="auto">
            <a:xfrm>
              <a:off x="10998200" y="4879977"/>
              <a:ext cx="136525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4" name="Rectangle 68"/>
            <p:cNvSpPr>
              <a:spLocks noChangeArrowheads="1"/>
            </p:cNvSpPr>
            <p:nvPr userDrawn="1"/>
          </p:nvSpPr>
          <p:spPr bwMode="auto">
            <a:xfrm>
              <a:off x="11322050" y="4879977"/>
              <a:ext cx="1492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5" name="Rectangle 69"/>
            <p:cNvSpPr>
              <a:spLocks noChangeArrowheads="1"/>
            </p:cNvSpPr>
            <p:nvPr userDrawn="1"/>
          </p:nvSpPr>
          <p:spPr bwMode="auto">
            <a:xfrm>
              <a:off x="11153775" y="4879977"/>
              <a:ext cx="76200" cy="195263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6" name="Rectangle 70"/>
            <p:cNvSpPr>
              <a:spLocks noChangeArrowheads="1"/>
            </p:cNvSpPr>
            <p:nvPr userDrawn="1"/>
          </p:nvSpPr>
          <p:spPr bwMode="auto">
            <a:xfrm>
              <a:off x="11229975" y="4879977"/>
              <a:ext cx="73025" cy="195263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7" name="Freeform 71"/>
            <p:cNvSpPr>
              <a:spLocks noEditPoints="1"/>
            </p:cNvSpPr>
            <p:nvPr userDrawn="1"/>
          </p:nvSpPr>
          <p:spPr bwMode="auto">
            <a:xfrm>
              <a:off x="11229975" y="4848227"/>
              <a:ext cx="273050" cy="258763"/>
            </a:xfrm>
            <a:custGeom>
              <a:avLst/>
              <a:gdLst>
                <a:gd name="T0" fmla="*/ 46 w 172"/>
                <a:gd name="T1" fmla="*/ 20 h 163"/>
                <a:gd name="T2" fmla="*/ 46 w 172"/>
                <a:gd name="T3" fmla="*/ 143 h 163"/>
                <a:gd name="T4" fmla="*/ 0 w 172"/>
                <a:gd name="T5" fmla="*/ 143 h 163"/>
                <a:gd name="T6" fmla="*/ 0 w 172"/>
                <a:gd name="T7" fmla="*/ 163 h 163"/>
                <a:gd name="T8" fmla="*/ 172 w 172"/>
                <a:gd name="T9" fmla="*/ 163 h 163"/>
                <a:gd name="T10" fmla="*/ 172 w 172"/>
                <a:gd name="T11" fmla="*/ 0 h 163"/>
                <a:gd name="T12" fmla="*/ 0 w 172"/>
                <a:gd name="T13" fmla="*/ 0 h 163"/>
                <a:gd name="T14" fmla="*/ 0 w 172"/>
                <a:gd name="T15" fmla="*/ 20 h 163"/>
                <a:gd name="T16" fmla="*/ 46 w 172"/>
                <a:gd name="T17" fmla="*/ 20 h 163"/>
                <a:gd name="T18" fmla="*/ 58 w 172"/>
                <a:gd name="T19" fmla="*/ 20 h 163"/>
                <a:gd name="T20" fmla="*/ 152 w 172"/>
                <a:gd name="T21" fmla="*/ 20 h 163"/>
                <a:gd name="T22" fmla="*/ 152 w 172"/>
                <a:gd name="T23" fmla="*/ 143 h 163"/>
                <a:gd name="T24" fmla="*/ 58 w 172"/>
                <a:gd name="T25" fmla="*/ 143 h 163"/>
                <a:gd name="T26" fmla="*/ 58 w 172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3">
                  <a:moveTo>
                    <a:pt x="46" y="20"/>
                  </a:moveTo>
                  <a:lnTo>
                    <a:pt x="46" y="143"/>
                  </a:lnTo>
                  <a:lnTo>
                    <a:pt x="0" y="143"/>
                  </a:lnTo>
                  <a:lnTo>
                    <a:pt x="0" y="163"/>
                  </a:lnTo>
                  <a:lnTo>
                    <a:pt x="172" y="163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3"/>
                  </a:lnTo>
                  <a:lnTo>
                    <a:pt x="58" y="143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8" name="Freeform 72"/>
            <p:cNvSpPr>
              <a:spLocks noEditPoints="1"/>
            </p:cNvSpPr>
            <p:nvPr userDrawn="1"/>
          </p:nvSpPr>
          <p:spPr bwMode="auto">
            <a:xfrm>
              <a:off x="10966450" y="4848227"/>
              <a:ext cx="263525" cy="258763"/>
            </a:xfrm>
            <a:custGeom>
              <a:avLst/>
              <a:gdLst>
                <a:gd name="T0" fmla="*/ 0 w 166"/>
                <a:gd name="T1" fmla="*/ 163 h 163"/>
                <a:gd name="T2" fmla="*/ 166 w 166"/>
                <a:gd name="T3" fmla="*/ 163 h 163"/>
                <a:gd name="T4" fmla="*/ 166 w 166"/>
                <a:gd name="T5" fmla="*/ 143 h 163"/>
                <a:gd name="T6" fmla="*/ 118 w 166"/>
                <a:gd name="T7" fmla="*/ 143 h 163"/>
                <a:gd name="T8" fmla="*/ 118 w 166"/>
                <a:gd name="T9" fmla="*/ 20 h 163"/>
                <a:gd name="T10" fmla="*/ 166 w 166"/>
                <a:gd name="T11" fmla="*/ 20 h 163"/>
                <a:gd name="T12" fmla="*/ 166 w 166"/>
                <a:gd name="T13" fmla="*/ 0 h 163"/>
                <a:gd name="T14" fmla="*/ 0 w 166"/>
                <a:gd name="T15" fmla="*/ 0 h 163"/>
                <a:gd name="T16" fmla="*/ 0 w 166"/>
                <a:gd name="T17" fmla="*/ 163 h 163"/>
                <a:gd name="T18" fmla="*/ 20 w 166"/>
                <a:gd name="T19" fmla="*/ 20 h 163"/>
                <a:gd name="T20" fmla="*/ 106 w 166"/>
                <a:gd name="T21" fmla="*/ 20 h 163"/>
                <a:gd name="T22" fmla="*/ 106 w 166"/>
                <a:gd name="T23" fmla="*/ 143 h 163"/>
                <a:gd name="T24" fmla="*/ 20 w 166"/>
                <a:gd name="T25" fmla="*/ 143 h 163"/>
                <a:gd name="T26" fmla="*/ 20 w 166"/>
                <a:gd name="T27" fmla="*/ 2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3">
                  <a:moveTo>
                    <a:pt x="0" y="163"/>
                  </a:moveTo>
                  <a:lnTo>
                    <a:pt x="166" y="163"/>
                  </a:lnTo>
                  <a:lnTo>
                    <a:pt x="166" y="143"/>
                  </a:lnTo>
                  <a:lnTo>
                    <a:pt x="118" y="143"/>
                  </a:lnTo>
                  <a:lnTo>
                    <a:pt x="118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3"/>
                  </a:lnTo>
                  <a:close/>
                  <a:moveTo>
                    <a:pt x="20" y="20"/>
                  </a:moveTo>
                  <a:lnTo>
                    <a:pt x="106" y="20"/>
                  </a:lnTo>
                  <a:lnTo>
                    <a:pt x="106" y="143"/>
                  </a:lnTo>
                  <a:lnTo>
                    <a:pt x="20" y="143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9" name="Rectangle 73"/>
            <p:cNvSpPr>
              <a:spLocks noChangeArrowheads="1"/>
            </p:cNvSpPr>
            <p:nvPr userDrawn="1"/>
          </p:nvSpPr>
          <p:spPr bwMode="auto">
            <a:xfrm>
              <a:off x="11160125" y="5294315"/>
              <a:ext cx="69850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0" name="Rectangle 74"/>
            <p:cNvSpPr>
              <a:spLocks noChangeArrowheads="1"/>
            </p:cNvSpPr>
            <p:nvPr userDrawn="1"/>
          </p:nvSpPr>
          <p:spPr bwMode="auto">
            <a:xfrm>
              <a:off x="11229975" y="5294315"/>
              <a:ext cx="730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1" name="Rectangle 75"/>
            <p:cNvSpPr>
              <a:spLocks noChangeArrowheads="1"/>
            </p:cNvSpPr>
            <p:nvPr userDrawn="1"/>
          </p:nvSpPr>
          <p:spPr bwMode="auto">
            <a:xfrm>
              <a:off x="10998200" y="5294315"/>
              <a:ext cx="142875" cy="193675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2" name="Rectangle 76"/>
            <p:cNvSpPr>
              <a:spLocks noChangeArrowheads="1"/>
            </p:cNvSpPr>
            <p:nvPr userDrawn="1"/>
          </p:nvSpPr>
          <p:spPr bwMode="auto">
            <a:xfrm>
              <a:off x="11322050" y="5294315"/>
              <a:ext cx="149225" cy="193675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3" name="Freeform 77"/>
            <p:cNvSpPr>
              <a:spLocks noEditPoints="1"/>
            </p:cNvSpPr>
            <p:nvPr userDrawn="1"/>
          </p:nvSpPr>
          <p:spPr bwMode="auto">
            <a:xfrm>
              <a:off x="10966450" y="5262565"/>
              <a:ext cx="263525" cy="257175"/>
            </a:xfrm>
            <a:custGeom>
              <a:avLst/>
              <a:gdLst>
                <a:gd name="T0" fmla="*/ 0 w 166"/>
                <a:gd name="T1" fmla="*/ 162 h 162"/>
                <a:gd name="T2" fmla="*/ 166 w 166"/>
                <a:gd name="T3" fmla="*/ 162 h 162"/>
                <a:gd name="T4" fmla="*/ 166 w 166"/>
                <a:gd name="T5" fmla="*/ 142 h 162"/>
                <a:gd name="T6" fmla="*/ 122 w 166"/>
                <a:gd name="T7" fmla="*/ 142 h 162"/>
                <a:gd name="T8" fmla="*/ 122 w 166"/>
                <a:gd name="T9" fmla="*/ 20 h 162"/>
                <a:gd name="T10" fmla="*/ 166 w 166"/>
                <a:gd name="T11" fmla="*/ 20 h 162"/>
                <a:gd name="T12" fmla="*/ 166 w 166"/>
                <a:gd name="T13" fmla="*/ 0 h 162"/>
                <a:gd name="T14" fmla="*/ 0 w 166"/>
                <a:gd name="T15" fmla="*/ 0 h 162"/>
                <a:gd name="T16" fmla="*/ 0 w 166"/>
                <a:gd name="T17" fmla="*/ 162 h 162"/>
                <a:gd name="T18" fmla="*/ 20 w 166"/>
                <a:gd name="T19" fmla="*/ 20 h 162"/>
                <a:gd name="T20" fmla="*/ 110 w 166"/>
                <a:gd name="T21" fmla="*/ 20 h 162"/>
                <a:gd name="T22" fmla="*/ 110 w 166"/>
                <a:gd name="T23" fmla="*/ 142 h 162"/>
                <a:gd name="T24" fmla="*/ 20 w 166"/>
                <a:gd name="T25" fmla="*/ 142 h 162"/>
                <a:gd name="T26" fmla="*/ 20 w 166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2">
                  <a:moveTo>
                    <a:pt x="0" y="162"/>
                  </a:moveTo>
                  <a:lnTo>
                    <a:pt x="166" y="162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20"/>
                  </a:lnTo>
                  <a:lnTo>
                    <a:pt x="166" y="20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2"/>
                  </a:lnTo>
                  <a:close/>
                  <a:moveTo>
                    <a:pt x="20" y="20"/>
                  </a:moveTo>
                  <a:lnTo>
                    <a:pt x="110" y="20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4" name="Freeform 78"/>
            <p:cNvSpPr>
              <a:spLocks noEditPoints="1"/>
            </p:cNvSpPr>
            <p:nvPr userDrawn="1"/>
          </p:nvSpPr>
          <p:spPr bwMode="auto">
            <a:xfrm>
              <a:off x="11229975" y="5262565"/>
              <a:ext cx="273050" cy="257175"/>
            </a:xfrm>
            <a:custGeom>
              <a:avLst/>
              <a:gdLst>
                <a:gd name="T0" fmla="*/ 46 w 172"/>
                <a:gd name="T1" fmla="*/ 20 h 162"/>
                <a:gd name="T2" fmla="*/ 46 w 172"/>
                <a:gd name="T3" fmla="*/ 142 h 162"/>
                <a:gd name="T4" fmla="*/ 0 w 172"/>
                <a:gd name="T5" fmla="*/ 142 h 162"/>
                <a:gd name="T6" fmla="*/ 0 w 172"/>
                <a:gd name="T7" fmla="*/ 162 h 162"/>
                <a:gd name="T8" fmla="*/ 172 w 172"/>
                <a:gd name="T9" fmla="*/ 162 h 162"/>
                <a:gd name="T10" fmla="*/ 172 w 172"/>
                <a:gd name="T11" fmla="*/ 0 h 162"/>
                <a:gd name="T12" fmla="*/ 0 w 172"/>
                <a:gd name="T13" fmla="*/ 0 h 162"/>
                <a:gd name="T14" fmla="*/ 0 w 172"/>
                <a:gd name="T15" fmla="*/ 20 h 162"/>
                <a:gd name="T16" fmla="*/ 46 w 172"/>
                <a:gd name="T17" fmla="*/ 20 h 162"/>
                <a:gd name="T18" fmla="*/ 58 w 172"/>
                <a:gd name="T19" fmla="*/ 20 h 162"/>
                <a:gd name="T20" fmla="*/ 152 w 172"/>
                <a:gd name="T21" fmla="*/ 20 h 162"/>
                <a:gd name="T22" fmla="*/ 152 w 172"/>
                <a:gd name="T23" fmla="*/ 142 h 162"/>
                <a:gd name="T24" fmla="*/ 58 w 172"/>
                <a:gd name="T25" fmla="*/ 142 h 162"/>
                <a:gd name="T26" fmla="*/ 58 w 172"/>
                <a:gd name="T27" fmla="*/ 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2">
                  <a:moveTo>
                    <a:pt x="46" y="20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2"/>
                  </a:lnTo>
                  <a:lnTo>
                    <a:pt x="172" y="162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46" y="20"/>
                  </a:lnTo>
                  <a:close/>
                  <a:moveTo>
                    <a:pt x="58" y="20"/>
                  </a:moveTo>
                  <a:lnTo>
                    <a:pt x="152" y="20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5" name="Rectangle 79"/>
            <p:cNvSpPr>
              <a:spLocks noChangeArrowheads="1"/>
            </p:cNvSpPr>
            <p:nvPr userDrawn="1"/>
          </p:nvSpPr>
          <p:spPr bwMode="auto">
            <a:xfrm>
              <a:off x="11229975" y="5707065"/>
              <a:ext cx="730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6" name="Rectangle 80"/>
            <p:cNvSpPr>
              <a:spLocks noChangeArrowheads="1"/>
            </p:cNvSpPr>
            <p:nvPr userDrawn="1"/>
          </p:nvSpPr>
          <p:spPr bwMode="auto">
            <a:xfrm>
              <a:off x="11160125" y="5707065"/>
              <a:ext cx="69850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7" name="Rectangle 81"/>
            <p:cNvSpPr>
              <a:spLocks noChangeArrowheads="1"/>
            </p:cNvSpPr>
            <p:nvPr userDrawn="1"/>
          </p:nvSpPr>
          <p:spPr bwMode="auto">
            <a:xfrm>
              <a:off x="10998200" y="5707065"/>
              <a:ext cx="142875" cy="196850"/>
            </a:xfrm>
            <a:prstGeom prst="rect">
              <a:avLst/>
            </a:prstGeom>
            <a:solidFill>
              <a:srgbClr val="FBE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8" name="Rectangle 82"/>
            <p:cNvSpPr>
              <a:spLocks noChangeArrowheads="1"/>
            </p:cNvSpPr>
            <p:nvPr userDrawn="1"/>
          </p:nvSpPr>
          <p:spPr bwMode="auto">
            <a:xfrm>
              <a:off x="11322050" y="5707065"/>
              <a:ext cx="149225" cy="196850"/>
            </a:xfrm>
            <a:prstGeom prst="rect">
              <a:avLst/>
            </a:prstGeom>
            <a:solidFill>
              <a:srgbClr val="F9D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9" name="Freeform 83"/>
            <p:cNvSpPr>
              <a:spLocks noEditPoints="1"/>
            </p:cNvSpPr>
            <p:nvPr userDrawn="1"/>
          </p:nvSpPr>
          <p:spPr bwMode="auto">
            <a:xfrm>
              <a:off x="11229975" y="5678490"/>
              <a:ext cx="273050" cy="254000"/>
            </a:xfrm>
            <a:custGeom>
              <a:avLst/>
              <a:gdLst>
                <a:gd name="T0" fmla="*/ 46 w 172"/>
                <a:gd name="T1" fmla="*/ 18 h 160"/>
                <a:gd name="T2" fmla="*/ 46 w 172"/>
                <a:gd name="T3" fmla="*/ 142 h 160"/>
                <a:gd name="T4" fmla="*/ 0 w 172"/>
                <a:gd name="T5" fmla="*/ 142 h 160"/>
                <a:gd name="T6" fmla="*/ 0 w 172"/>
                <a:gd name="T7" fmla="*/ 160 h 160"/>
                <a:gd name="T8" fmla="*/ 172 w 172"/>
                <a:gd name="T9" fmla="*/ 160 h 160"/>
                <a:gd name="T10" fmla="*/ 172 w 172"/>
                <a:gd name="T11" fmla="*/ 0 h 160"/>
                <a:gd name="T12" fmla="*/ 0 w 172"/>
                <a:gd name="T13" fmla="*/ 0 h 160"/>
                <a:gd name="T14" fmla="*/ 0 w 172"/>
                <a:gd name="T15" fmla="*/ 18 h 160"/>
                <a:gd name="T16" fmla="*/ 46 w 172"/>
                <a:gd name="T17" fmla="*/ 18 h 160"/>
                <a:gd name="T18" fmla="*/ 58 w 172"/>
                <a:gd name="T19" fmla="*/ 18 h 160"/>
                <a:gd name="T20" fmla="*/ 152 w 172"/>
                <a:gd name="T21" fmla="*/ 18 h 160"/>
                <a:gd name="T22" fmla="*/ 152 w 172"/>
                <a:gd name="T23" fmla="*/ 142 h 160"/>
                <a:gd name="T24" fmla="*/ 58 w 172"/>
                <a:gd name="T25" fmla="*/ 142 h 160"/>
                <a:gd name="T26" fmla="*/ 58 w 172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60">
                  <a:moveTo>
                    <a:pt x="46" y="18"/>
                  </a:moveTo>
                  <a:lnTo>
                    <a:pt x="46" y="142"/>
                  </a:lnTo>
                  <a:lnTo>
                    <a:pt x="0" y="142"/>
                  </a:lnTo>
                  <a:lnTo>
                    <a:pt x="0" y="160"/>
                  </a:lnTo>
                  <a:lnTo>
                    <a:pt x="172" y="160"/>
                  </a:lnTo>
                  <a:lnTo>
                    <a:pt x="1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6" y="18"/>
                  </a:lnTo>
                  <a:close/>
                  <a:moveTo>
                    <a:pt x="58" y="18"/>
                  </a:moveTo>
                  <a:lnTo>
                    <a:pt x="152" y="18"/>
                  </a:lnTo>
                  <a:lnTo>
                    <a:pt x="152" y="142"/>
                  </a:lnTo>
                  <a:lnTo>
                    <a:pt x="58" y="142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E83D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0" name="Freeform 84"/>
            <p:cNvSpPr>
              <a:spLocks noEditPoints="1"/>
            </p:cNvSpPr>
            <p:nvPr userDrawn="1"/>
          </p:nvSpPr>
          <p:spPr bwMode="auto">
            <a:xfrm>
              <a:off x="10966450" y="5678490"/>
              <a:ext cx="263525" cy="254000"/>
            </a:xfrm>
            <a:custGeom>
              <a:avLst/>
              <a:gdLst>
                <a:gd name="T0" fmla="*/ 0 w 166"/>
                <a:gd name="T1" fmla="*/ 160 h 160"/>
                <a:gd name="T2" fmla="*/ 166 w 166"/>
                <a:gd name="T3" fmla="*/ 160 h 160"/>
                <a:gd name="T4" fmla="*/ 166 w 166"/>
                <a:gd name="T5" fmla="*/ 142 h 160"/>
                <a:gd name="T6" fmla="*/ 122 w 166"/>
                <a:gd name="T7" fmla="*/ 142 h 160"/>
                <a:gd name="T8" fmla="*/ 122 w 166"/>
                <a:gd name="T9" fmla="*/ 18 h 160"/>
                <a:gd name="T10" fmla="*/ 166 w 166"/>
                <a:gd name="T11" fmla="*/ 18 h 160"/>
                <a:gd name="T12" fmla="*/ 166 w 166"/>
                <a:gd name="T13" fmla="*/ 0 h 160"/>
                <a:gd name="T14" fmla="*/ 0 w 166"/>
                <a:gd name="T15" fmla="*/ 0 h 160"/>
                <a:gd name="T16" fmla="*/ 0 w 166"/>
                <a:gd name="T17" fmla="*/ 160 h 160"/>
                <a:gd name="T18" fmla="*/ 20 w 166"/>
                <a:gd name="T19" fmla="*/ 18 h 160"/>
                <a:gd name="T20" fmla="*/ 110 w 166"/>
                <a:gd name="T21" fmla="*/ 18 h 160"/>
                <a:gd name="T22" fmla="*/ 110 w 166"/>
                <a:gd name="T23" fmla="*/ 142 h 160"/>
                <a:gd name="T24" fmla="*/ 20 w 166"/>
                <a:gd name="T25" fmla="*/ 142 h 160"/>
                <a:gd name="T26" fmla="*/ 20 w 166"/>
                <a:gd name="T27" fmla="*/ 1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60">
                  <a:moveTo>
                    <a:pt x="0" y="160"/>
                  </a:moveTo>
                  <a:lnTo>
                    <a:pt x="166" y="160"/>
                  </a:lnTo>
                  <a:lnTo>
                    <a:pt x="166" y="142"/>
                  </a:lnTo>
                  <a:lnTo>
                    <a:pt x="122" y="142"/>
                  </a:lnTo>
                  <a:lnTo>
                    <a:pt x="122" y="18"/>
                  </a:lnTo>
                  <a:lnTo>
                    <a:pt x="166" y="18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160"/>
                  </a:lnTo>
                  <a:close/>
                  <a:moveTo>
                    <a:pt x="20" y="18"/>
                  </a:moveTo>
                  <a:lnTo>
                    <a:pt x="110" y="18"/>
                  </a:lnTo>
                  <a:lnTo>
                    <a:pt x="110" y="142"/>
                  </a:lnTo>
                  <a:lnTo>
                    <a:pt x="20" y="142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E94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1" name="Rectangle 85"/>
            <p:cNvSpPr>
              <a:spLocks noChangeArrowheads="1"/>
            </p:cNvSpPr>
            <p:nvPr userDrawn="1"/>
          </p:nvSpPr>
          <p:spPr bwMode="auto">
            <a:xfrm>
              <a:off x="11229975" y="5929315"/>
              <a:ext cx="336550" cy="88900"/>
            </a:xfrm>
            <a:prstGeom prst="rect">
              <a:avLst/>
            </a:prstGeom>
            <a:solidFill>
              <a:srgbClr val="E832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2" name="Rectangle 86"/>
            <p:cNvSpPr>
              <a:spLocks noChangeArrowheads="1"/>
            </p:cNvSpPr>
            <p:nvPr userDrawn="1"/>
          </p:nvSpPr>
          <p:spPr bwMode="auto">
            <a:xfrm>
              <a:off x="10902950" y="5929315"/>
              <a:ext cx="327025" cy="88900"/>
            </a:xfrm>
            <a:prstGeom prst="rect">
              <a:avLst/>
            </a:prstGeom>
            <a:solidFill>
              <a:srgbClr val="E841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3" name="Freeform 87"/>
            <p:cNvSpPr>
              <a:spLocks/>
            </p:cNvSpPr>
            <p:nvPr userDrawn="1"/>
          </p:nvSpPr>
          <p:spPr bwMode="auto">
            <a:xfrm>
              <a:off x="10814050" y="6018215"/>
              <a:ext cx="415925" cy="85725"/>
            </a:xfrm>
            <a:custGeom>
              <a:avLst/>
              <a:gdLst>
                <a:gd name="T0" fmla="*/ 56 w 262"/>
                <a:gd name="T1" fmla="*/ 0 h 54"/>
                <a:gd name="T2" fmla="*/ 0 w 262"/>
                <a:gd name="T3" fmla="*/ 0 h 54"/>
                <a:gd name="T4" fmla="*/ 0 w 262"/>
                <a:gd name="T5" fmla="*/ 54 h 54"/>
                <a:gd name="T6" fmla="*/ 262 w 262"/>
                <a:gd name="T7" fmla="*/ 54 h 54"/>
                <a:gd name="T8" fmla="*/ 262 w 262"/>
                <a:gd name="T9" fmla="*/ 0 h 54"/>
                <a:gd name="T10" fmla="*/ 56 w 26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" h="54">
                  <a:moveTo>
                    <a:pt x="56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262" y="54"/>
                  </a:lnTo>
                  <a:lnTo>
                    <a:pt x="262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E83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4" name="Freeform 88"/>
            <p:cNvSpPr>
              <a:spLocks/>
            </p:cNvSpPr>
            <p:nvPr userDrawn="1"/>
          </p:nvSpPr>
          <p:spPr bwMode="auto">
            <a:xfrm>
              <a:off x="11229975" y="6018215"/>
              <a:ext cx="441325" cy="85725"/>
            </a:xfrm>
            <a:custGeom>
              <a:avLst/>
              <a:gdLst>
                <a:gd name="T0" fmla="*/ 278 w 278"/>
                <a:gd name="T1" fmla="*/ 0 h 54"/>
                <a:gd name="T2" fmla="*/ 212 w 278"/>
                <a:gd name="T3" fmla="*/ 0 h 54"/>
                <a:gd name="T4" fmla="*/ 0 w 278"/>
                <a:gd name="T5" fmla="*/ 0 h 54"/>
                <a:gd name="T6" fmla="*/ 0 w 278"/>
                <a:gd name="T7" fmla="*/ 54 h 54"/>
                <a:gd name="T8" fmla="*/ 278 w 278"/>
                <a:gd name="T9" fmla="*/ 54 h 54"/>
                <a:gd name="T10" fmla="*/ 278 w 278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54">
                  <a:moveTo>
                    <a:pt x="278" y="0"/>
                  </a:moveTo>
                  <a:lnTo>
                    <a:pt x="21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278" y="54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E32E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75" name="그룹 274"/>
          <p:cNvGrpSpPr/>
          <p:nvPr/>
        </p:nvGrpSpPr>
        <p:grpSpPr>
          <a:xfrm>
            <a:off x="7463210" y="3216605"/>
            <a:ext cx="494822" cy="379150"/>
            <a:chOff x="8061325" y="5199065"/>
            <a:chExt cx="1222375" cy="936625"/>
          </a:xfrm>
        </p:grpSpPr>
        <p:sp>
          <p:nvSpPr>
            <p:cNvPr id="276" name="Freeform 100"/>
            <p:cNvSpPr>
              <a:spLocks/>
            </p:cNvSpPr>
            <p:nvPr userDrawn="1"/>
          </p:nvSpPr>
          <p:spPr bwMode="auto">
            <a:xfrm>
              <a:off x="8178800" y="5284790"/>
              <a:ext cx="987425" cy="69850"/>
            </a:xfrm>
            <a:custGeom>
              <a:avLst/>
              <a:gdLst>
                <a:gd name="T0" fmla="*/ 604 w 622"/>
                <a:gd name="T1" fmla="*/ 44 h 44"/>
                <a:gd name="T2" fmla="*/ 16 w 622"/>
                <a:gd name="T3" fmla="*/ 44 h 44"/>
                <a:gd name="T4" fmla="*/ 0 w 622"/>
                <a:gd name="T5" fmla="*/ 0 h 44"/>
                <a:gd name="T6" fmla="*/ 622 w 622"/>
                <a:gd name="T7" fmla="*/ 0 h 44"/>
                <a:gd name="T8" fmla="*/ 604 w 622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44">
                  <a:moveTo>
                    <a:pt x="604" y="44"/>
                  </a:moveTo>
                  <a:lnTo>
                    <a:pt x="16" y="44"/>
                  </a:lnTo>
                  <a:lnTo>
                    <a:pt x="0" y="0"/>
                  </a:lnTo>
                  <a:lnTo>
                    <a:pt x="622" y="0"/>
                  </a:lnTo>
                  <a:lnTo>
                    <a:pt x="604" y="44"/>
                  </a:lnTo>
                  <a:close/>
                </a:path>
              </a:pathLst>
            </a:cu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7" name="Freeform 101"/>
            <p:cNvSpPr>
              <a:spLocks/>
            </p:cNvSpPr>
            <p:nvPr userDrawn="1"/>
          </p:nvSpPr>
          <p:spPr bwMode="auto">
            <a:xfrm>
              <a:off x="8061325" y="5199065"/>
              <a:ext cx="1222375" cy="85725"/>
            </a:xfrm>
            <a:custGeom>
              <a:avLst/>
              <a:gdLst>
                <a:gd name="T0" fmla="*/ 748 w 770"/>
                <a:gd name="T1" fmla="*/ 54 h 54"/>
                <a:gd name="T2" fmla="*/ 20 w 770"/>
                <a:gd name="T3" fmla="*/ 54 h 54"/>
                <a:gd name="T4" fmla="*/ 0 w 770"/>
                <a:gd name="T5" fmla="*/ 0 h 54"/>
                <a:gd name="T6" fmla="*/ 770 w 770"/>
                <a:gd name="T7" fmla="*/ 0 h 54"/>
                <a:gd name="T8" fmla="*/ 748 w 77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54">
                  <a:moveTo>
                    <a:pt x="748" y="54"/>
                  </a:moveTo>
                  <a:lnTo>
                    <a:pt x="20" y="54"/>
                  </a:lnTo>
                  <a:lnTo>
                    <a:pt x="0" y="0"/>
                  </a:lnTo>
                  <a:lnTo>
                    <a:pt x="770" y="0"/>
                  </a:lnTo>
                  <a:lnTo>
                    <a:pt x="748" y="5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8" name="Rectangle 102"/>
            <p:cNvSpPr>
              <a:spLocks noChangeArrowheads="1"/>
            </p:cNvSpPr>
            <p:nvPr userDrawn="1"/>
          </p:nvSpPr>
          <p:spPr bwMode="auto">
            <a:xfrm>
              <a:off x="8318500" y="53197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9" name="Rectangle 103"/>
            <p:cNvSpPr>
              <a:spLocks noChangeArrowheads="1"/>
            </p:cNvSpPr>
            <p:nvPr userDrawn="1"/>
          </p:nvSpPr>
          <p:spPr bwMode="auto">
            <a:xfrm>
              <a:off x="8959850" y="5307015"/>
              <a:ext cx="95250" cy="7429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0" name="Rectangle 104"/>
            <p:cNvSpPr>
              <a:spLocks noChangeArrowheads="1"/>
            </p:cNvSpPr>
            <p:nvPr userDrawn="1"/>
          </p:nvSpPr>
          <p:spPr bwMode="auto">
            <a:xfrm>
              <a:off x="831850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1" name="Rectangle 105"/>
            <p:cNvSpPr>
              <a:spLocks noChangeArrowheads="1"/>
            </p:cNvSpPr>
            <p:nvPr userDrawn="1"/>
          </p:nvSpPr>
          <p:spPr bwMode="auto">
            <a:xfrm>
              <a:off x="8959850" y="5973765"/>
              <a:ext cx="95250" cy="161925"/>
            </a:xfrm>
            <a:prstGeom prst="rect">
              <a:avLst/>
            </a:pr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2" name="Rectangle 106"/>
            <p:cNvSpPr>
              <a:spLocks noChangeArrowheads="1"/>
            </p:cNvSpPr>
            <p:nvPr userDrawn="1"/>
          </p:nvSpPr>
          <p:spPr bwMode="auto">
            <a:xfrm>
              <a:off x="8216900" y="5465765"/>
              <a:ext cx="939800" cy="47625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3" name="Rectangle 107"/>
            <p:cNvSpPr>
              <a:spLocks noChangeArrowheads="1"/>
            </p:cNvSpPr>
            <p:nvPr userDrawn="1"/>
          </p:nvSpPr>
          <p:spPr bwMode="auto">
            <a:xfrm>
              <a:off x="8661400" y="5319715"/>
              <a:ext cx="50800" cy="171450"/>
            </a:xfrm>
            <a:prstGeom prst="rect">
              <a:avLst/>
            </a:prstGeom>
            <a:solidFill>
              <a:srgbClr val="E94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110" name="제목 1"/>
          <p:cNvSpPr txBox="1">
            <a:spLocks/>
          </p:cNvSpPr>
          <p:nvPr/>
        </p:nvSpPr>
        <p:spPr>
          <a:xfrm>
            <a:off x="3828752" y="664501"/>
            <a:ext cx="4784616" cy="619150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>
                <a:solidFill>
                  <a:srgbClr val="FF988A"/>
                </a:solidFill>
              </a:rPr>
              <a:t>관광 </a:t>
            </a:r>
            <a:r>
              <a:rPr lang="ko-KR" altLang="en-US" sz="4000" smtClean="0">
                <a:solidFill>
                  <a:srgbClr val="FF988A"/>
                </a:solidFill>
              </a:rPr>
              <a:t>자원의 종류</a:t>
            </a:r>
            <a:endParaRPr lang="ko-KR" altLang="en-US" sz="4000" dirty="0">
              <a:solidFill>
                <a:srgbClr val="FF988A"/>
              </a:solidFill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2961260" y="1871847"/>
            <a:ext cx="244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자연 관광 자원</a:t>
            </a:r>
            <a:endParaRPr lang="ko-KR" altLang="en-US" sz="24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11" name="직사각형 110"/>
          <p:cNvSpPr/>
          <p:nvPr/>
        </p:nvSpPr>
        <p:spPr>
          <a:xfrm>
            <a:off x="6901898" y="1867491"/>
            <a:ext cx="244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인공 관광 자원</a:t>
            </a:r>
            <a:endParaRPr lang="ko-KR" altLang="en-US" sz="2400" dirty="0">
              <a:solidFill>
                <a:schemeClr val="bg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54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그룹 49">
            <a:extLst>
              <a:ext uri="{FF2B5EF4-FFF2-40B4-BE49-F238E27FC236}">
                <a16:creationId xmlns:a16="http://schemas.microsoft.com/office/drawing/2014/main" id="{EC9AF67B-8526-4EC5-8CCF-099D06714D33}"/>
              </a:ext>
            </a:extLst>
          </p:cNvPr>
          <p:cNvGrpSpPr/>
          <p:nvPr/>
        </p:nvGrpSpPr>
        <p:grpSpPr>
          <a:xfrm>
            <a:off x="3495621" y="1390606"/>
            <a:ext cx="5165056" cy="4814249"/>
            <a:chOff x="2952809" y="2009893"/>
            <a:chExt cx="3238382" cy="3238382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9A785109-5414-420F-9438-92C7BC76CB3E}"/>
                </a:ext>
              </a:extLst>
            </p:cNvPr>
            <p:cNvGrpSpPr/>
            <p:nvPr/>
          </p:nvGrpSpPr>
          <p:grpSpPr>
            <a:xfrm>
              <a:off x="3007446" y="2009893"/>
              <a:ext cx="3129109" cy="3006117"/>
              <a:chOff x="3007446" y="2009893"/>
              <a:chExt cx="3129109" cy="3006117"/>
            </a:xfrm>
          </p:grpSpPr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0105A435-4971-439A-B3FA-A2DB2CF98C67}"/>
                  </a:ext>
                </a:extLst>
              </p:cNvPr>
              <p:cNvCxnSpPr>
                <a:cxnSpLocks/>
                <a:stCxn id="52" idx="0"/>
                <a:endCxn id="80" idx="0"/>
              </p:cNvCxnSpPr>
              <p:nvPr/>
            </p:nvCxnSpPr>
            <p:spPr>
              <a:xfrm>
                <a:off x="4572000" y="2009893"/>
                <a:ext cx="4333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>
                <a:extLst>
                  <a:ext uri="{FF2B5EF4-FFF2-40B4-BE49-F238E27FC236}">
                    <a16:creationId xmlns:a16="http://schemas.microsoft.com/office/drawing/2014/main" id="{6208CBD4-6540-428D-8575-EEF7DFA4B5BC}"/>
                  </a:ext>
                </a:extLst>
              </p:cNvPr>
              <p:cNvCxnSpPr>
                <a:cxnSpLocks/>
              </p:cNvCxnSpPr>
              <p:nvPr/>
            </p:nvCxnSpPr>
            <p:spPr>
              <a:xfrm rot="4320000">
                <a:off x="5695960" y="2822100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>
                <a:extLst>
                  <a:ext uri="{FF2B5EF4-FFF2-40B4-BE49-F238E27FC236}">
                    <a16:creationId xmlns:a16="http://schemas.microsoft.com/office/drawing/2014/main" id="{ACD90A4A-BBA0-46C4-9F51-08AFCBC1A0CC}"/>
                  </a:ext>
                </a:extLst>
              </p:cNvPr>
              <p:cNvCxnSpPr>
                <a:cxnSpLocks/>
              </p:cNvCxnSpPr>
              <p:nvPr/>
            </p:nvCxnSpPr>
            <p:spPr>
              <a:xfrm rot="17280000" flipH="1">
                <a:off x="3448042" y="2822100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직선 연결선 84">
                <a:extLst>
                  <a:ext uri="{FF2B5EF4-FFF2-40B4-BE49-F238E27FC236}">
                    <a16:creationId xmlns:a16="http://schemas.microsoft.com/office/drawing/2014/main" id="{3817C1EA-7D7B-438D-8CA2-46B8601250CF}"/>
                  </a:ext>
                </a:extLst>
              </p:cNvPr>
              <p:cNvCxnSpPr>
                <a:cxnSpLocks/>
              </p:cNvCxnSpPr>
              <p:nvPr/>
            </p:nvCxnSpPr>
            <p:spPr>
              <a:xfrm rot="2160000" flipH="1">
                <a:off x="3868881" y="4134819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직선 연결선 85">
                <a:extLst>
                  <a:ext uri="{FF2B5EF4-FFF2-40B4-BE49-F238E27FC236}">
                    <a16:creationId xmlns:a16="http://schemas.microsoft.com/office/drawing/2014/main" id="{5670CA74-39DE-4F19-8114-1A177ADFD378}"/>
                  </a:ext>
                </a:extLst>
              </p:cNvPr>
              <p:cNvCxnSpPr>
                <a:cxnSpLocks/>
              </p:cNvCxnSpPr>
              <p:nvPr/>
            </p:nvCxnSpPr>
            <p:spPr>
              <a:xfrm rot="19440000">
                <a:off x="5281216" y="4134819"/>
                <a:ext cx="0" cy="88119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090E5E7C-8037-42FC-8973-091CD607A9F0}"/>
                </a:ext>
              </a:extLst>
            </p:cNvPr>
            <p:cNvSpPr/>
            <p:nvPr/>
          </p:nvSpPr>
          <p:spPr>
            <a:xfrm>
              <a:off x="2952809" y="2009893"/>
              <a:ext cx="3238382" cy="3238382"/>
            </a:xfrm>
            <a:prstGeom prst="ellips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ln>
                  <a:solidFill>
                    <a:schemeClr val="accent1">
                      <a:alpha val="0"/>
                    </a:schemeClr>
                  </a:solidFill>
                </a:ln>
              </a:endParaRPr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53DCA793-6323-4777-A257-876A01E7F830}"/>
                </a:ext>
              </a:extLst>
            </p:cNvPr>
            <p:cNvGrpSpPr/>
            <p:nvPr/>
          </p:nvGrpSpPr>
          <p:grpSpPr>
            <a:xfrm>
              <a:off x="3838333" y="2891084"/>
              <a:ext cx="1476000" cy="1476000"/>
              <a:chOff x="3838333" y="2891084"/>
              <a:chExt cx="1476000" cy="1476000"/>
            </a:xfrm>
          </p:grpSpPr>
          <p:sp>
            <p:nvSpPr>
              <p:cNvPr id="80" name="타원 79">
                <a:extLst>
                  <a:ext uri="{FF2B5EF4-FFF2-40B4-BE49-F238E27FC236}">
                    <a16:creationId xmlns:a16="http://schemas.microsoft.com/office/drawing/2014/main" id="{1FCA87C4-2AD9-450E-BA71-AA5CBBDF0A30}"/>
                  </a:ext>
                </a:extLst>
              </p:cNvPr>
              <p:cNvSpPr/>
              <p:nvPr/>
            </p:nvSpPr>
            <p:spPr>
              <a:xfrm>
                <a:off x="3838333" y="2891084"/>
                <a:ext cx="1476000" cy="14760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EA39489-3E78-455D-94A9-A46C86A78DF1}"/>
                  </a:ext>
                </a:extLst>
              </p:cNvPr>
              <p:cNvSpPr txBox="1"/>
              <p:nvPr/>
            </p:nvSpPr>
            <p:spPr>
              <a:xfrm>
                <a:off x="3979384" y="3253800"/>
                <a:ext cx="1235406" cy="724608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32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관광 </a:t>
                </a:r>
                <a:endParaRPr lang="en-US" altLang="ko-KR" sz="32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  <a:p>
                <a:pPr algn="ctr"/>
                <a:r>
                  <a:rPr lang="ko-KR" altLang="en-US" sz="32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개발 방법</a:t>
                </a:r>
                <a:endParaRPr lang="en-US" altLang="ko-KR" sz="3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B379BDEB-C107-4C23-983E-B6F7AA58C4EF}"/>
                </a:ext>
              </a:extLst>
            </p:cNvPr>
            <p:cNvGrpSpPr/>
            <p:nvPr/>
          </p:nvGrpSpPr>
          <p:grpSpPr>
            <a:xfrm>
              <a:off x="4587120" y="2063084"/>
              <a:ext cx="1473620" cy="1309280"/>
              <a:chOff x="4587120" y="2063084"/>
              <a:chExt cx="1473620" cy="1309280"/>
            </a:xfrm>
          </p:grpSpPr>
          <p:sp>
            <p:nvSpPr>
              <p:cNvPr id="78" name="자유형: 도형 94">
                <a:extLst>
                  <a:ext uri="{FF2B5EF4-FFF2-40B4-BE49-F238E27FC236}">
                    <a16:creationId xmlns:a16="http://schemas.microsoft.com/office/drawing/2014/main" id="{6DCDA05D-0C23-46A3-A8CB-DA37230F8117}"/>
                  </a:ext>
                </a:extLst>
              </p:cNvPr>
              <p:cNvSpPr/>
              <p:nvPr/>
            </p:nvSpPr>
            <p:spPr>
              <a:xfrm>
                <a:off x="4587120" y="2063084"/>
                <a:ext cx="1473620" cy="1309280"/>
              </a:xfrm>
              <a:custGeom>
                <a:avLst/>
                <a:gdLst>
                  <a:gd name="connsiteX0" fmla="*/ 0 w 1469134"/>
                  <a:gd name="connsiteY0" fmla="*/ 0 h 1321735"/>
                  <a:gd name="connsiteX1" fmla="*/ 147524 w 1469134"/>
                  <a:gd name="connsiteY1" fmla="*/ 7541 h 1321735"/>
                  <a:gd name="connsiteX2" fmla="*/ 1441556 w 1469134"/>
                  <a:gd name="connsiteY2" fmla="*/ 1000797 h 1321735"/>
                  <a:gd name="connsiteX3" fmla="*/ 1469134 w 1469134"/>
                  <a:gd name="connsiteY3" fmla="*/ 1082489 h 1321735"/>
                  <a:gd name="connsiteX4" fmla="*/ 732808 w 1469134"/>
                  <a:gd name="connsiteY4" fmla="*/ 1321735 h 1321735"/>
                  <a:gd name="connsiteX5" fmla="*/ 722183 w 1469134"/>
                  <a:gd name="connsiteY5" fmla="*/ 1284233 h 1321735"/>
                  <a:gd name="connsiteX6" fmla="*/ 68490 w 1469134"/>
                  <a:gd name="connsiteY6" fmla="*/ 776540 h 1321735"/>
                  <a:gd name="connsiteX7" fmla="*/ 0 w 1469134"/>
                  <a:gd name="connsiteY7" fmla="*/ 772998 h 132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9134" h="1321735">
                    <a:moveTo>
                      <a:pt x="0" y="0"/>
                    </a:moveTo>
                    <a:lnTo>
                      <a:pt x="147524" y="7541"/>
                    </a:lnTo>
                    <a:cubicBezTo>
                      <a:pt x="738298" y="68271"/>
                      <a:pt x="1231752" y="462226"/>
                      <a:pt x="1441556" y="1000797"/>
                    </a:cubicBezTo>
                    <a:lnTo>
                      <a:pt x="1469134" y="1082489"/>
                    </a:lnTo>
                    <a:lnTo>
                      <a:pt x="732808" y="1321735"/>
                    </a:lnTo>
                    <a:lnTo>
                      <a:pt x="722183" y="1284233"/>
                    </a:lnTo>
                    <a:cubicBezTo>
                      <a:pt x="616198" y="1008948"/>
                      <a:pt x="366925" y="807582"/>
                      <a:pt x="68490" y="776540"/>
                    </a:cubicBezTo>
                    <a:lnTo>
                      <a:pt x="0" y="772998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3991F32-E286-470B-AC0E-69281699E644}"/>
                  </a:ext>
                </a:extLst>
              </p:cNvPr>
              <p:cNvSpPr txBox="1"/>
              <p:nvPr/>
            </p:nvSpPr>
            <p:spPr>
              <a:xfrm>
                <a:off x="4792683" y="2508785"/>
                <a:ext cx="1024346" cy="55898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숙박 시설 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건설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7D9BA9CA-9646-40B4-B593-35B2D10D923F}"/>
                </a:ext>
              </a:extLst>
            </p:cNvPr>
            <p:cNvGrpSpPr/>
            <p:nvPr/>
          </p:nvGrpSpPr>
          <p:grpSpPr>
            <a:xfrm>
              <a:off x="3090184" y="2063084"/>
              <a:ext cx="1473620" cy="1309280"/>
              <a:chOff x="3090184" y="2063084"/>
              <a:chExt cx="1473620" cy="1309280"/>
            </a:xfrm>
          </p:grpSpPr>
          <p:sp>
            <p:nvSpPr>
              <p:cNvPr id="74" name="자유형: 도형 90">
                <a:extLst>
                  <a:ext uri="{FF2B5EF4-FFF2-40B4-BE49-F238E27FC236}">
                    <a16:creationId xmlns:a16="http://schemas.microsoft.com/office/drawing/2014/main" id="{2D9C0805-9F4D-4ABD-A85C-3210A78583D2}"/>
                  </a:ext>
                </a:extLst>
              </p:cNvPr>
              <p:cNvSpPr/>
              <p:nvPr/>
            </p:nvSpPr>
            <p:spPr>
              <a:xfrm flipH="1">
                <a:off x="3090184" y="2063084"/>
                <a:ext cx="1473620" cy="1309280"/>
              </a:xfrm>
              <a:custGeom>
                <a:avLst/>
                <a:gdLst>
                  <a:gd name="connsiteX0" fmla="*/ 0 w 1469134"/>
                  <a:gd name="connsiteY0" fmla="*/ 0 h 1321735"/>
                  <a:gd name="connsiteX1" fmla="*/ 147524 w 1469134"/>
                  <a:gd name="connsiteY1" fmla="*/ 7541 h 1321735"/>
                  <a:gd name="connsiteX2" fmla="*/ 1441556 w 1469134"/>
                  <a:gd name="connsiteY2" fmla="*/ 1000797 h 1321735"/>
                  <a:gd name="connsiteX3" fmla="*/ 1469134 w 1469134"/>
                  <a:gd name="connsiteY3" fmla="*/ 1082489 h 1321735"/>
                  <a:gd name="connsiteX4" fmla="*/ 732808 w 1469134"/>
                  <a:gd name="connsiteY4" fmla="*/ 1321735 h 1321735"/>
                  <a:gd name="connsiteX5" fmla="*/ 722183 w 1469134"/>
                  <a:gd name="connsiteY5" fmla="*/ 1284233 h 1321735"/>
                  <a:gd name="connsiteX6" fmla="*/ 68490 w 1469134"/>
                  <a:gd name="connsiteY6" fmla="*/ 776540 h 1321735"/>
                  <a:gd name="connsiteX7" fmla="*/ 0 w 1469134"/>
                  <a:gd name="connsiteY7" fmla="*/ 772998 h 1321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69134" h="1321735">
                    <a:moveTo>
                      <a:pt x="0" y="0"/>
                    </a:moveTo>
                    <a:lnTo>
                      <a:pt x="147524" y="7541"/>
                    </a:lnTo>
                    <a:cubicBezTo>
                      <a:pt x="738298" y="68271"/>
                      <a:pt x="1231752" y="462226"/>
                      <a:pt x="1441556" y="1000797"/>
                    </a:cubicBezTo>
                    <a:lnTo>
                      <a:pt x="1469134" y="1082489"/>
                    </a:lnTo>
                    <a:lnTo>
                      <a:pt x="732808" y="1321735"/>
                    </a:lnTo>
                    <a:lnTo>
                      <a:pt x="722183" y="1284233"/>
                    </a:lnTo>
                    <a:cubicBezTo>
                      <a:pt x="616198" y="1008948"/>
                      <a:pt x="366925" y="807582"/>
                      <a:pt x="68490" y="776540"/>
                    </a:cubicBezTo>
                    <a:lnTo>
                      <a:pt x="0" y="772998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01420CF-74BF-465E-BED2-AC5EA5220C59}"/>
                  </a:ext>
                </a:extLst>
              </p:cNvPr>
              <p:cNvSpPr txBox="1"/>
              <p:nvPr/>
            </p:nvSpPr>
            <p:spPr>
              <a:xfrm>
                <a:off x="3459535" y="2421355"/>
                <a:ext cx="1024347" cy="55898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교통 수단 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건설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3FB8FCE3-AFB7-4BB2-9995-D373490AD354}"/>
                </a:ext>
              </a:extLst>
            </p:cNvPr>
            <p:cNvGrpSpPr/>
            <p:nvPr/>
          </p:nvGrpSpPr>
          <p:grpSpPr>
            <a:xfrm>
              <a:off x="5059183" y="3161369"/>
              <a:ext cx="1083150" cy="1717954"/>
              <a:chOff x="5059183" y="3161369"/>
              <a:chExt cx="1083150" cy="1717954"/>
            </a:xfrm>
          </p:grpSpPr>
          <p:sp>
            <p:nvSpPr>
              <p:cNvPr id="70" name="자유형: 도형 86">
                <a:extLst>
                  <a:ext uri="{FF2B5EF4-FFF2-40B4-BE49-F238E27FC236}">
                    <a16:creationId xmlns:a16="http://schemas.microsoft.com/office/drawing/2014/main" id="{E8D51026-FADE-4A31-AF38-8CF32BB70DA7}"/>
                  </a:ext>
                </a:extLst>
              </p:cNvPr>
              <p:cNvSpPr/>
              <p:nvPr/>
            </p:nvSpPr>
            <p:spPr>
              <a:xfrm>
                <a:off x="5059183" y="3161369"/>
                <a:ext cx="1083150" cy="1717954"/>
              </a:xfrm>
              <a:custGeom>
                <a:avLst/>
                <a:gdLst>
                  <a:gd name="connsiteX0" fmla="*/ 1009027 w 1079852"/>
                  <a:gd name="connsiteY0" fmla="*/ 0 h 1734297"/>
                  <a:gd name="connsiteX1" fmla="*/ 1009623 w 1079852"/>
                  <a:gd name="connsiteY1" fmla="*/ 1650 h 1734297"/>
                  <a:gd name="connsiteX2" fmla="*/ 1079852 w 1079852"/>
                  <a:gd name="connsiteY2" fmla="*/ 471853 h 1734297"/>
                  <a:gd name="connsiteX3" fmla="*/ 511393 w 1079852"/>
                  <a:gd name="connsiteY3" fmla="*/ 1691991 h 1734297"/>
                  <a:gd name="connsiteX4" fmla="*/ 455501 w 1079852"/>
                  <a:gd name="connsiteY4" fmla="*/ 1734297 h 1734297"/>
                  <a:gd name="connsiteX5" fmla="*/ 0 w 1079852"/>
                  <a:gd name="connsiteY5" fmla="*/ 1107353 h 1734297"/>
                  <a:gd name="connsiteX6" fmla="*/ 75737 w 1079852"/>
                  <a:gd name="connsiteY6" fmla="*/ 1043350 h 1734297"/>
                  <a:gd name="connsiteX7" fmla="*/ 306862 w 1079852"/>
                  <a:gd name="connsiteY7" fmla="*/ 471853 h 1734297"/>
                  <a:gd name="connsiteX8" fmla="*/ 290830 w 1079852"/>
                  <a:gd name="connsiteY8" fmla="*/ 308969 h 1734297"/>
                  <a:gd name="connsiteX9" fmla="*/ 269968 w 1079852"/>
                  <a:gd name="connsiteY9" fmla="*/ 240135 h 17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9852" h="1734297">
                    <a:moveTo>
                      <a:pt x="1009027" y="0"/>
                    </a:moveTo>
                    <a:lnTo>
                      <a:pt x="1009623" y="1650"/>
                    </a:lnTo>
                    <a:cubicBezTo>
                      <a:pt x="1055265" y="150187"/>
                      <a:pt x="1079852" y="308113"/>
                      <a:pt x="1079852" y="471853"/>
                    </a:cubicBezTo>
                    <a:cubicBezTo>
                      <a:pt x="1079852" y="963072"/>
                      <a:pt x="858565" y="1401974"/>
                      <a:pt x="511393" y="1691991"/>
                    </a:cubicBezTo>
                    <a:lnTo>
                      <a:pt x="455501" y="1734297"/>
                    </a:lnTo>
                    <a:lnTo>
                      <a:pt x="0" y="1107353"/>
                    </a:lnTo>
                    <a:lnTo>
                      <a:pt x="75737" y="1043350"/>
                    </a:lnTo>
                    <a:cubicBezTo>
                      <a:pt x="218538" y="897091"/>
                      <a:pt x="306862" y="695037"/>
                      <a:pt x="306862" y="471853"/>
                    </a:cubicBezTo>
                    <a:cubicBezTo>
                      <a:pt x="306862" y="416057"/>
                      <a:pt x="301342" y="361582"/>
                      <a:pt x="290830" y="308969"/>
                    </a:cubicBezTo>
                    <a:lnTo>
                      <a:pt x="269968" y="240135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1401F61-3411-4D03-84D5-9343F7ACFBEB}"/>
                  </a:ext>
                </a:extLst>
              </p:cNvPr>
              <p:cNvSpPr txBox="1"/>
              <p:nvPr/>
            </p:nvSpPr>
            <p:spPr>
              <a:xfrm>
                <a:off x="5286798" y="3710429"/>
                <a:ext cx="812665" cy="558983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광고 및</a:t>
                </a:r>
                <a:endParaRPr lang="en-US" altLang="ko-KR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선전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97B79128-B448-465A-9D5C-DF906E279BF0}"/>
                </a:ext>
              </a:extLst>
            </p:cNvPr>
            <p:cNvGrpSpPr/>
            <p:nvPr/>
          </p:nvGrpSpPr>
          <p:grpSpPr>
            <a:xfrm>
              <a:off x="2998883" y="3161369"/>
              <a:ext cx="1094600" cy="1717954"/>
              <a:chOff x="2998883" y="3161369"/>
              <a:chExt cx="1094600" cy="1717954"/>
            </a:xfrm>
          </p:grpSpPr>
          <p:sp>
            <p:nvSpPr>
              <p:cNvPr id="66" name="자유형: 도형 82">
                <a:extLst>
                  <a:ext uri="{FF2B5EF4-FFF2-40B4-BE49-F238E27FC236}">
                    <a16:creationId xmlns:a16="http://schemas.microsoft.com/office/drawing/2014/main" id="{246EDB17-A939-4BD8-AF90-75AA9E0EEAB9}"/>
                  </a:ext>
                </a:extLst>
              </p:cNvPr>
              <p:cNvSpPr/>
              <p:nvPr/>
            </p:nvSpPr>
            <p:spPr>
              <a:xfrm flipH="1">
                <a:off x="3010333" y="3161369"/>
                <a:ext cx="1083150" cy="1717954"/>
              </a:xfrm>
              <a:custGeom>
                <a:avLst/>
                <a:gdLst>
                  <a:gd name="connsiteX0" fmla="*/ 1009027 w 1079852"/>
                  <a:gd name="connsiteY0" fmla="*/ 0 h 1734297"/>
                  <a:gd name="connsiteX1" fmla="*/ 1009623 w 1079852"/>
                  <a:gd name="connsiteY1" fmla="*/ 1650 h 1734297"/>
                  <a:gd name="connsiteX2" fmla="*/ 1079852 w 1079852"/>
                  <a:gd name="connsiteY2" fmla="*/ 471853 h 1734297"/>
                  <a:gd name="connsiteX3" fmla="*/ 511393 w 1079852"/>
                  <a:gd name="connsiteY3" fmla="*/ 1691991 h 1734297"/>
                  <a:gd name="connsiteX4" fmla="*/ 455501 w 1079852"/>
                  <a:gd name="connsiteY4" fmla="*/ 1734297 h 1734297"/>
                  <a:gd name="connsiteX5" fmla="*/ 0 w 1079852"/>
                  <a:gd name="connsiteY5" fmla="*/ 1107353 h 1734297"/>
                  <a:gd name="connsiteX6" fmla="*/ 75737 w 1079852"/>
                  <a:gd name="connsiteY6" fmla="*/ 1043350 h 1734297"/>
                  <a:gd name="connsiteX7" fmla="*/ 306862 w 1079852"/>
                  <a:gd name="connsiteY7" fmla="*/ 471853 h 1734297"/>
                  <a:gd name="connsiteX8" fmla="*/ 290830 w 1079852"/>
                  <a:gd name="connsiteY8" fmla="*/ 308969 h 1734297"/>
                  <a:gd name="connsiteX9" fmla="*/ 269968 w 1079852"/>
                  <a:gd name="connsiteY9" fmla="*/ 240135 h 17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9852" h="1734297">
                    <a:moveTo>
                      <a:pt x="1009027" y="0"/>
                    </a:moveTo>
                    <a:lnTo>
                      <a:pt x="1009623" y="1650"/>
                    </a:lnTo>
                    <a:cubicBezTo>
                      <a:pt x="1055265" y="150187"/>
                      <a:pt x="1079852" y="308113"/>
                      <a:pt x="1079852" y="471853"/>
                    </a:cubicBezTo>
                    <a:cubicBezTo>
                      <a:pt x="1079852" y="963072"/>
                      <a:pt x="858565" y="1401974"/>
                      <a:pt x="511393" y="1691991"/>
                    </a:cubicBezTo>
                    <a:lnTo>
                      <a:pt x="455501" y="1734297"/>
                    </a:lnTo>
                    <a:lnTo>
                      <a:pt x="0" y="1107353"/>
                    </a:lnTo>
                    <a:lnTo>
                      <a:pt x="75737" y="1043350"/>
                    </a:lnTo>
                    <a:cubicBezTo>
                      <a:pt x="218538" y="897091"/>
                      <a:pt x="306862" y="695037"/>
                      <a:pt x="306862" y="471853"/>
                    </a:cubicBezTo>
                    <a:cubicBezTo>
                      <a:pt x="306862" y="416057"/>
                      <a:pt x="301342" y="361582"/>
                      <a:pt x="290830" y="308969"/>
                    </a:cubicBezTo>
                    <a:lnTo>
                      <a:pt x="269968" y="240135"/>
                    </a:ln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4DCDA09A-39DD-44B5-B99B-B90AE76B07B3}"/>
                  </a:ext>
                </a:extLst>
              </p:cNvPr>
              <p:cNvSpPr txBox="1"/>
              <p:nvPr/>
            </p:nvSpPr>
            <p:spPr>
              <a:xfrm>
                <a:off x="2998883" y="3554225"/>
                <a:ext cx="887659" cy="807421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제반 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부대시설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건설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D29AF7D9-9267-4FDD-B025-703FEE52FDE3}"/>
                </a:ext>
              </a:extLst>
            </p:cNvPr>
            <p:cNvGrpSpPr/>
            <p:nvPr/>
          </p:nvGrpSpPr>
          <p:grpSpPr>
            <a:xfrm>
              <a:off x="3652480" y="4269412"/>
              <a:ext cx="1849714" cy="925672"/>
              <a:chOff x="3652480" y="4269412"/>
              <a:chExt cx="1849714" cy="925672"/>
            </a:xfrm>
          </p:grpSpPr>
          <p:sp>
            <p:nvSpPr>
              <p:cNvPr id="61" name="자유형: 도형 78">
                <a:extLst>
                  <a:ext uri="{FF2B5EF4-FFF2-40B4-BE49-F238E27FC236}">
                    <a16:creationId xmlns:a16="http://schemas.microsoft.com/office/drawing/2014/main" id="{7B0D79EB-CF60-4BEA-8306-35FF9A2DCEF7}"/>
                  </a:ext>
                </a:extLst>
              </p:cNvPr>
              <p:cNvSpPr/>
              <p:nvPr/>
            </p:nvSpPr>
            <p:spPr>
              <a:xfrm>
                <a:off x="3652480" y="4269412"/>
                <a:ext cx="1849714" cy="925672"/>
              </a:xfrm>
              <a:custGeom>
                <a:avLst/>
                <a:gdLst>
                  <a:gd name="connsiteX0" fmla="*/ 1389131 w 1844083"/>
                  <a:gd name="connsiteY0" fmla="*/ 0 h 934478"/>
                  <a:gd name="connsiteX1" fmla="*/ 1844083 w 1844083"/>
                  <a:gd name="connsiteY1" fmla="*/ 626188 h 934478"/>
                  <a:gd name="connsiteX2" fmla="*/ 1793558 w 1844083"/>
                  <a:gd name="connsiteY2" fmla="*/ 664433 h 934478"/>
                  <a:gd name="connsiteX3" fmla="*/ 920173 w 1844083"/>
                  <a:gd name="connsiteY3" fmla="*/ 934478 h 934478"/>
                  <a:gd name="connsiteX4" fmla="*/ 46788 w 1844083"/>
                  <a:gd name="connsiteY4" fmla="*/ 664433 h 934478"/>
                  <a:gd name="connsiteX5" fmla="*/ 0 w 1844083"/>
                  <a:gd name="connsiteY5" fmla="*/ 629017 h 934478"/>
                  <a:gd name="connsiteX6" fmla="*/ 454804 w 1844083"/>
                  <a:gd name="connsiteY6" fmla="*/ 3032 h 934478"/>
                  <a:gd name="connsiteX7" fmla="*/ 478974 w 1844083"/>
                  <a:gd name="connsiteY7" fmla="*/ 23457 h 934478"/>
                  <a:gd name="connsiteX8" fmla="*/ 920173 w 1844083"/>
                  <a:gd name="connsiteY8" fmla="*/ 161488 h 934478"/>
                  <a:gd name="connsiteX9" fmla="*/ 1361372 w 1844083"/>
                  <a:gd name="connsiteY9" fmla="*/ 23457 h 934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44083" h="934478">
                    <a:moveTo>
                      <a:pt x="1389131" y="0"/>
                    </a:moveTo>
                    <a:lnTo>
                      <a:pt x="1844083" y="626188"/>
                    </a:lnTo>
                    <a:lnTo>
                      <a:pt x="1793558" y="664433"/>
                    </a:lnTo>
                    <a:cubicBezTo>
                      <a:pt x="1544246" y="834925"/>
                      <a:pt x="1243695" y="934478"/>
                      <a:pt x="920173" y="934478"/>
                    </a:cubicBezTo>
                    <a:cubicBezTo>
                      <a:pt x="596652" y="934478"/>
                      <a:pt x="296101" y="834925"/>
                      <a:pt x="46788" y="664433"/>
                    </a:cubicBezTo>
                    <a:lnTo>
                      <a:pt x="0" y="629017"/>
                    </a:lnTo>
                    <a:lnTo>
                      <a:pt x="454804" y="3032"/>
                    </a:lnTo>
                    <a:lnTo>
                      <a:pt x="478974" y="23457"/>
                    </a:lnTo>
                    <a:cubicBezTo>
                      <a:pt x="604917" y="110603"/>
                      <a:pt x="756743" y="161488"/>
                      <a:pt x="920173" y="161488"/>
                    </a:cubicBezTo>
                    <a:cubicBezTo>
                      <a:pt x="1083603" y="161488"/>
                      <a:pt x="1235429" y="110603"/>
                      <a:pt x="1361372" y="23457"/>
                    </a:cubicBezTo>
                    <a:close/>
                  </a:path>
                </a:pathLst>
              </a:custGeom>
              <a:solidFill>
                <a:srgbClr val="F5D3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96C1C93-AEBF-4239-A1B5-9351859C229B}"/>
                  </a:ext>
                </a:extLst>
              </p:cNvPr>
              <p:cNvSpPr txBox="1"/>
              <p:nvPr/>
            </p:nvSpPr>
            <p:spPr>
              <a:xfrm>
                <a:off x="3968684" y="4493193"/>
                <a:ext cx="1217315" cy="558984"/>
              </a:xfrm>
              <a:prstGeom prst="rect">
                <a:avLst/>
              </a:prstGeom>
              <a:noFill/>
              <a:ln>
                <a:solidFill>
                  <a:schemeClr val="bg1">
                    <a:lumMod val="65000"/>
                    <a:alpha val="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관광 자원의</a:t>
                </a:r>
                <a:endParaRPr lang="en-US" altLang="ko-KR" sz="2400" b="1" dirty="0" smtClean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  <a:p>
                <a:pPr algn="ctr"/>
                <a:r>
                  <a:rPr lang="ko-KR" altLang="en-US" sz="2400" b="1" dirty="0" smtClean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+mn-ea"/>
                  </a:rPr>
                  <a:t>조성 및 정비</a:t>
                </a:r>
                <a:endParaRPr lang="ko-KR" altLang="en-US" sz="24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sp>
        <p:nvSpPr>
          <p:cNvPr id="87" name="텍스트 개체 틀 1"/>
          <p:cNvSpPr txBox="1">
            <a:spLocks/>
          </p:cNvSpPr>
          <p:nvPr/>
        </p:nvSpPr>
        <p:spPr>
          <a:xfrm>
            <a:off x="294259" y="450592"/>
            <a:ext cx="4317302" cy="43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ko-KR" alt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관광자원의 의미와 종류</a:t>
            </a:r>
            <a:endParaRPr lang="ko-KR" alt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직사각형 147"/>
          <p:cNvSpPr/>
          <p:nvPr/>
        </p:nvSpPr>
        <p:spPr>
          <a:xfrm>
            <a:off x="2274032" y="2585184"/>
            <a:ext cx="1815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600" dirty="0">
                <a:solidFill>
                  <a:srgbClr val="E94B49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02</a:t>
            </a:r>
            <a:endParaRPr lang="ko-KR" altLang="en-US" sz="9600" dirty="0">
              <a:solidFill>
                <a:srgbClr val="E94B49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49" name="직사각형 148"/>
          <p:cNvSpPr/>
          <p:nvPr/>
        </p:nvSpPr>
        <p:spPr>
          <a:xfrm>
            <a:off x="4891845" y="3681259"/>
            <a:ext cx="374333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자연 관광 자원의 예시</a:t>
            </a:r>
            <a:endParaRPr lang="en-US" altLang="ko-KR" sz="2400" dirty="0" smtClean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2400" dirty="0" smtClean="0">
                <a:solidFill>
                  <a:srgbClr val="5A5B5B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인문 관광 자원의 예시</a:t>
            </a:r>
            <a:endParaRPr lang="ko-KR" altLang="en-US" sz="2400" dirty="0">
              <a:solidFill>
                <a:srgbClr val="5A5B5B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548945" y="2449850"/>
            <a:ext cx="63738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800" dirty="0" smtClean="0">
                <a:solidFill>
                  <a:srgbClr val="EA5958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일본의 관광 자원 예시</a:t>
            </a:r>
            <a:endParaRPr lang="ko-KR" altLang="en-US" sz="4800" dirty="0">
              <a:solidFill>
                <a:srgbClr val="EA5958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3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꺾인 연결선 62"/>
          <p:cNvCxnSpPr/>
          <p:nvPr/>
        </p:nvCxnSpPr>
        <p:spPr>
          <a:xfrm>
            <a:off x="1454219" y="3161359"/>
            <a:ext cx="8982302" cy="137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65000"/>
              </a:schemeClr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477749" y="3575323"/>
            <a:ext cx="7171509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있는 그대로의 자원을 의미하며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대표적으로 온천이 존재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5806" y="1820765"/>
            <a:ext cx="4015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solidFill>
                  <a:srgbClr val="FF988A"/>
                </a:solidFill>
              </a:rPr>
              <a:t>자연 관광 자원</a:t>
            </a:r>
            <a:endParaRPr lang="ko-KR" altLang="en-US" sz="4400" dirty="0">
              <a:solidFill>
                <a:srgbClr val="FF98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0" y="-196838"/>
            <a:ext cx="15269209" cy="7054838"/>
            <a:chOff x="-10097589" y="4025329"/>
            <a:chExt cx="15269209" cy="7054838"/>
          </a:xfrm>
        </p:grpSpPr>
        <p:sp>
          <p:nvSpPr>
            <p:cNvPr id="10" name="직사각형 9"/>
            <p:cNvSpPr/>
            <p:nvPr/>
          </p:nvSpPr>
          <p:spPr>
            <a:xfrm>
              <a:off x="-10097589" y="4222167"/>
              <a:ext cx="12192000" cy="6858000"/>
            </a:xfrm>
            <a:prstGeom prst="rect">
              <a:avLst/>
            </a:prstGeom>
            <a:solidFill>
              <a:schemeClr val="bg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-3024743" y="4025329"/>
              <a:ext cx="8196363" cy="5986259"/>
              <a:chOff x="-1776514" y="4260719"/>
              <a:chExt cx="8196363" cy="5986259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-1776514" y="5206666"/>
                <a:ext cx="4794886" cy="5040312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694" cap="flat">
                <a:noFill/>
                <a:prstDash val="solid"/>
                <a:miter/>
              </a:ln>
              <a:effectLst>
                <a:outerShdw dist="38100" algn="l" rotWithShape="0">
                  <a:srgbClr val="FFC000"/>
                </a:outerShdw>
              </a:effectLst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DC91D3-1A00-4F82-AD60-E0F12D64B611}"/>
                  </a:ext>
                </a:extLst>
              </p:cNvPr>
              <p:cNvSpPr txBox="1"/>
              <p:nvPr/>
            </p:nvSpPr>
            <p:spPr>
              <a:xfrm>
                <a:off x="-1660772" y="5741213"/>
                <a:ext cx="4563403" cy="1732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ko-KR" altLang="en-US" sz="4000" spc="-15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 UltraLight" panose="020B0603020101020101" pitchFamily="50" charset="-127"/>
                    <a:ea typeface="나눔바른고딕 UltraLight" panose="020B0603020101020101" pitchFamily="50" charset="-127"/>
                  </a:rPr>
                  <a:t>일본에 온천이</a:t>
                </a:r>
                <a:r>
                  <a:rPr lang="en-US" altLang="ko-KR" sz="4000" spc="-150" dirty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 UltraLight" panose="020B0603020101020101" pitchFamily="50" charset="-127"/>
                    <a:ea typeface="나눔바른고딕 UltraLight" panose="020B0603020101020101" pitchFamily="50" charset="-127"/>
                  </a:rPr>
                  <a:t> </a:t>
                </a:r>
                <a:endParaRPr lang="en-US" altLang="ko-KR" sz="4000" spc="-15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ko-KR" altLang="en-US" sz="4000" spc="-15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 UltraLight" panose="020B0603020101020101" pitchFamily="50" charset="-127"/>
                    <a:ea typeface="나눔바른고딕 UltraLight" panose="020B0603020101020101" pitchFamily="50" charset="-127"/>
                  </a:rPr>
                  <a:t>많은 이유</a:t>
                </a:r>
                <a:endParaRPr lang="ko-KR" altLang="en-US" sz="4000" spc="-15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 UltraLight" panose="020B0603020101020101" pitchFamily="50" charset="-127"/>
                  <a:ea typeface="나눔바른고딕 UltraLight" panose="020B0603020101020101" pitchFamily="50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00977DEB-7BB3-40D2-8112-60470C06361F}"/>
                  </a:ext>
                </a:extLst>
              </p:cNvPr>
              <p:cNvSpPr/>
              <p:nvPr/>
            </p:nvSpPr>
            <p:spPr>
              <a:xfrm>
                <a:off x="-1621766" y="7909706"/>
                <a:ext cx="4679146" cy="14773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63525" algn="l"/>
                  </a:tabLst>
                </a:pPr>
                <a:r>
                  <a:rPr lang="ko-KR" altLang="en-US" sz="160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일본에는 화산이 많아 수천 개의 온천이 있음</a:t>
                </a:r>
                <a:endParaRPr lang="en-US" altLang="ko-KR" sz="1600" dirty="0" smtClean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  <a:p>
                <a:pPr>
                  <a:lnSpc>
                    <a:spcPct val="150000"/>
                  </a:lnSpc>
                  <a:tabLst>
                    <a:tab pos="263525" algn="l"/>
                  </a:tabLst>
                </a:pPr>
                <a:r>
                  <a:rPr lang="ko-KR" altLang="en-US" sz="1600" dirty="0" smtClean="0">
                    <a:ln>
                      <a:solidFill>
                        <a:sysClr val="windowText" lastClr="000000">
                          <a:alpha val="0"/>
                        </a:sysClr>
                      </a:solidFill>
                    </a:ln>
                    <a:solidFill>
                      <a:schemeClr val="bg1"/>
                    </a:soli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온천은 지하수가 지열에 의해 더워져 지표로 나온 것인데 화산 주변은 지온이 매우 높아 화산 주변에 주로 온천이 발달함</a:t>
                </a:r>
                <a:endParaRPr lang="en-US" altLang="ko-KR" sz="1600" dirty="0">
                  <a:ln>
                    <a:solidFill>
                      <a:sysClr val="windowText" lastClr="000000">
                        <a:alpha val="0"/>
                      </a:sysClr>
                    </a:solidFill>
                  </a:ln>
                  <a:solidFill>
                    <a:schemeClr val="bg1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5" name="자유형 14"/>
              <p:cNvSpPr/>
              <p:nvPr/>
            </p:nvSpPr>
            <p:spPr>
              <a:xfrm>
                <a:off x="2315209" y="4260719"/>
                <a:ext cx="4104640" cy="0"/>
              </a:xfrm>
              <a:custGeom>
                <a:avLst/>
                <a:gdLst>
                  <a:gd name="connsiteX0" fmla="*/ 0 w 4104640"/>
                  <a:gd name="connsiteY0" fmla="*/ 0 h 0"/>
                  <a:gd name="connsiteX1" fmla="*/ 4104640 w 41046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04640">
                    <a:moveTo>
                      <a:pt x="0" y="0"/>
                    </a:moveTo>
                    <a:lnTo>
                      <a:pt x="4104640" y="0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오른쪽 화살표 1"/>
          <p:cNvSpPr/>
          <p:nvPr/>
        </p:nvSpPr>
        <p:spPr>
          <a:xfrm>
            <a:off x="7227594" y="5237972"/>
            <a:ext cx="712694" cy="30928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095129" y="5237972"/>
            <a:ext cx="321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95128" y="5080526"/>
            <a:ext cx="350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이러한 이유로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ko-KR" altLang="en-US" u="sng" dirty="0" smtClean="0">
                <a:solidFill>
                  <a:schemeClr val="bg1"/>
                </a:solidFill>
              </a:rPr>
              <a:t>특수한 자연적 관광이 가능</a:t>
            </a:r>
            <a:endParaRPr lang="ko-KR" altLang="en-US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929" y="4329953"/>
            <a:ext cx="5378824" cy="1077218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https://www.youtube.com/watch?v=wt7zUVeOEuA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487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2075</TotalTime>
  <Words>383</Words>
  <Application>Microsoft Office PowerPoint</Application>
  <PresentationFormat>와이드스크린</PresentationFormat>
  <Paragraphs>122</Paragraphs>
  <Slides>19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7" baseType="lpstr">
      <vt:lpstr>나눔고딕</vt:lpstr>
      <vt:lpstr>나눔고딕 ExtraBold</vt:lpstr>
      <vt:lpstr>나눔바른고딕</vt:lpstr>
      <vt:lpstr>나눔바른고딕 UltraLight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[파포장인]PPT템플릿39(25p)일본 테마</dc:title>
  <dc:creator>파포장인</dc:creator>
  <cp:keywords>파포장인</cp:keywords>
  <cp:lastModifiedBy>user</cp:lastModifiedBy>
  <cp:revision>413</cp:revision>
  <dcterms:created xsi:type="dcterms:W3CDTF">2018-12-19T04:10:26Z</dcterms:created>
  <dcterms:modified xsi:type="dcterms:W3CDTF">2020-05-04T12:45:12Z</dcterms:modified>
  <cp:category>본 문서의 저작권은 파포장인에게 있습니다.</cp:category>
</cp:coreProperties>
</file>