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70" r:id="rId3"/>
    <p:sldId id="268" r:id="rId4"/>
    <p:sldId id="269" r:id="rId5"/>
    <p:sldId id="271" r:id="rId6"/>
    <p:sldId id="272" r:id="rId7"/>
    <p:sldId id="274" r:id="rId8"/>
    <p:sldId id="273" r:id="rId9"/>
    <p:sldId id="275" r:id="rId10"/>
    <p:sldId id="276" r:id="rId11"/>
    <p:sldId id="278" r:id="rId12"/>
    <p:sldId id="286" r:id="rId13"/>
    <p:sldId id="281" r:id="rId14"/>
    <p:sldId id="282" r:id="rId15"/>
    <p:sldId id="285" r:id="rId16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EFE76A8-5990-4A43-AC98-9BC1C5380A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41CF510F-B63E-4368-80C7-E6D2593E53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4C2E5FE-4885-449B-BC3B-A5613B3D7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AD943-2450-46A1-81BC-CBCC2CA46835}" type="datetimeFigureOut">
              <a:rPr lang="ko-KR" altLang="en-US" smtClean="0"/>
              <a:t>2021-03-31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54B1BEB-4B70-4E6B-92D7-7B28D65B7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B3C509A-CE48-4C8F-A6EE-6C67DFBFB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D935A-7F6B-4704-8715-37D152D1C7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06031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9960F8A-759B-436A-889D-AB6134876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47FD65C-0206-40D4-85EC-F659962C6F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5CA79BA-AAAC-4B54-AF40-0DBE99BD5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AD943-2450-46A1-81BC-CBCC2CA46835}" type="datetimeFigureOut">
              <a:rPr lang="ko-KR" altLang="en-US" smtClean="0"/>
              <a:t>2021-03-31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8E7FC64-A02A-4F1D-9874-A263233C4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B187704-90BC-4777-B98F-59E068798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D935A-7F6B-4704-8715-37D152D1C7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74037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00FF315C-05C8-4C78-A24D-7E3102ADA4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5E12276E-4FAA-45DB-B1F0-C3B49C151A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17904E5-3773-435D-85D1-53F444448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AD943-2450-46A1-81BC-CBCC2CA46835}" type="datetimeFigureOut">
              <a:rPr lang="ko-KR" altLang="en-US" smtClean="0"/>
              <a:t>2021-03-31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2095045-36E5-41E4-8E01-C1A5A9962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461CCC3-6A11-4CE5-AC87-D79D26EA4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D935A-7F6B-4704-8715-37D152D1C7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96846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2734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2369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7029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187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3/31/2021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7023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3/31/2021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0488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3/31/2021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3711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147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36C09D8-88E8-44FD-9508-1C55B0E50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60DFFDE-A0D9-48C4-848D-2D365E34FA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A37B0AE-EC70-401B-B628-F45B49BC8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AD943-2450-46A1-81BC-CBCC2CA46835}" type="datetimeFigureOut">
              <a:rPr lang="ko-KR" altLang="en-US" smtClean="0"/>
              <a:t>2021-03-31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419EC47-D373-4248-A63C-BC6CC6D5A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ABBBD12-796F-40CF-A56C-A70D18E5D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D935A-7F6B-4704-8715-37D152D1C7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571974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243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4016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225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13C8CFC-7147-469B-BDAF-2D7EE819C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EA118007-36E8-4F16-9F57-99C7A9B373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E561472-4B37-4F86-B929-4D0E87A5F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AD943-2450-46A1-81BC-CBCC2CA46835}" type="datetimeFigureOut">
              <a:rPr lang="ko-KR" altLang="en-US" smtClean="0"/>
              <a:t>2021-03-31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C6DB622-FB37-429C-BDD1-8FEE2231F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2044BE9-9D7F-4C9A-BF31-D259B52D7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D935A-7F6B-4704-8715-37D152D1C7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97167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5B91980-D97E-4FA9-8890-F252C634D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A827E39-3131-4A01-8CBC-9DCCADCA3F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B4A94D28-F542-4D53-99E6-4CB7D93403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30BFEF2-0F8D-4299-B5E5-3D4913A1A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AD943-2450-46A1-81BC-CBCC2CA46835}" type="datetimeFigureOut">
              <a:rPr lang="ko-KR" altLang="en-US" smtClean="0"/>
              <a:t>2021-03-31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371EBC80-AE12-4839-8A2A-8724B9887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F66DA767-393C-4540-8653-3A5053EA6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D935A-7F6B-4704-8715-37D152D1C7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4730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DC94679-2BA7-461D-850E-AC8FFEB7D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4032A70-21B1-46F5-93E6-AFE547488B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9CC1047C-4065-4A51-914E-08B1E35CDC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8B336300-315A-4F63-BC70-ABB84A2583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771901D3-497E-4D28-A0B2-F4E626FB8B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5C19ECB7-011C-4DE4-BABB-C180B0755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AD943-2450-46A1-81BC-CBCC2CA46835}" type="datetimeFigureOut">
              <a:rPr lang="ko-KR" altLang="en-US" smtClean="0"/>
              <a:t>2021-03-31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7E534F19-2A0C-44C5-BF26-BE4D02F12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E68BF93B-2A67-4C4D-9B72-3352A7F7B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D935A-7F6B-4704-8715-37D152D1C7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9677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870D898-AE3D-438C-9D5F-BBE1D9214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7177CC91-C554-40A4-A679-70D091185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AD943-2450-46A1-81BC-CBCC2CA46835}" type="datetimeFigureOut">
              <a:rPr lang="ko-KR" altLang="en-US" smtClean="0"/>
              <a:t>2021-03-31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FCB0B218-E760-4D33-8693-9C05259B1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D4DB02D1-34D0-4CAF-8F58-7C7F88831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D935A-7F6B-4704-8715-37D152D1C7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05005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D14B57DD-8EDE-4B63-95F4-96D874C46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AD943-2450-46A1-81BC-CBCC2CA46835}" type="datetimeFigureOut">
              <a:rPr lang="ko-KR" altLang="en-US" smtClean="0"/>
              <a:t>2021-03-31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5198A5AA-F6EA-4BE2-868A-74A289A3E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ECAC878-1AC8-4ED4-9614-18C783C12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D935A-7F6B-4704-8715-37D152D1C7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14115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C49211C-ED84-4E6F-879B-6267E2F63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E935DF5-6751-4CD7-AF64-2782B781CF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1D6F966C-B2DD-40B9-873C-4970B6ED2E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75F21D34-5A7D-49EB-A497-A0B026297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AD943-2450-46A1-81BC-CBCC2CA46835}" type="datetimeFigureOut">
              <a:rPr lang="ko-KR" altLang="en-US" smtClean="0"/>
              <a:t>2021-03-31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0A72CF7-F65A-4978-8632-FA5663D0D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589C0902-113E-4BB2-AC80-6724924AF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D935A-7F6B-4704-8715-37D152D1C7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366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28EC85A-DCA4-44FD-8EA5-5CC438F13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86C140A5-8647-4A4E-87A8-03DA28CA3D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8E22386A-F503-4FFA-83FD-A13D31AA9C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79DAAF13-78E0-4198-8E91-B1EE81A70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AD943-2450-46A1-81BC-CBCC2CA46835}" type="datetimeFigureOut">
              <a:rPr lang="ko-KR" altLang="en-US" smtClean="0"/>
              <a:t>2021-03-31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1E144E9-64A0-424C-B7E2-7541C0593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A72D59FB-600C-4CD3-B5ED-279296B0C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D935A-7F6B-4704-8715-37D152D1C7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98963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E26CB397-9835-40A5-806C-0927D2EB8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6B944B1-365A-4EC4-AF1F-71FCBCF1C2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5AE8334-FCB3-4FA4-996E-E973E1742E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BAD943-2450-46A1-81BC-CBCC2CA46835}" type="datetimeFigureOut">
              <a:rPr lang="ko-KR" altLang="en-US" smtClean="0"/>
              <a:t>2021-03-31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4C826A8-9016-4E27-B28B-C44D08BC3F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E492E5D-7575-48B8-A009-9AE930F980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8D935A-7F6B-4704-8715-37D152D1C7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65676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3/31/2021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974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9" descr="건물, 실외이(가) 표시된 사진&#10;&#10;자동 생성된 설명">
            <a:extLst>
              <a:ext uri="{FF2B5EF4-FFF2-40B4-BE49-F238E27FC236}">
                <a16:creationId xmlns:a16="http://schemas.microsoft.com/office/drawing/2014/main" id="{471F81B0-C2BA-4D90-B82F-7061B2089CC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0"/>
            <a:ext cx="12192001" cy="4666928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0F99281B-B91A-4A0B-847B-F016E3132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4551037"/>
            <a:ext cx="5021782" cy="1509931"/>
          </a:xfrm>
        </p:spPr>
        <p:txBody>
          <a:bodyPr>
            <a:normAutofit/>
          </a:bodyPr>
          <a:lstStyle/>
          <a:p>
            <a:r>
              <a:rPr lang="ko-KR" altLang="en-US" sz="4000" dirty="0">
                <a:solidFill>
                  <a:srgbClr val="000000"/>
                </a:solidFill>
                <a:ea typeface="맑은 고딕"/>
                <a:cs typeface="Calibri Light"/>
              </a:rPr>
              <a:t>계절별 일본의 축제</a:t>
            </a:r>
            <a:endParaRPr lang="ko-KR" altLang="en-US" sz="4000" dirty="0">
              <a:solidFill>
                <a:srgbClr val="000000"/>
              </a:solidFill>
            </a:endParaRPr>
          </a:p>
        </p:txBody>
      </p:sp>
      <p:sp>
        <p:nvSpPr>
          <p:cNvPr id="49" name="Content Placeholder 12">
            <a:extLst>
              <a:ext uri="{FF2B5EF4-FFF2-40B4-BE49-F238E27FC236}">
                <a16:creationId xmlns:a16="http://schemas.microsoft.com/office/drawing/2014/main" id="{919FCF93-4584-4815-84AF-0B50AAC596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0247" y="4551037"/>
            <a:ext cx="4926411" cy="1509935"/>
          </a:xfrm>
        </p:spPr>
        <p:txBody>
          <a:bodyPr vert="horz" lIns="91440" tIns="45720" rIns="91440" bIns="45720" rtlCol="0" anchor="ctr">
            <a:noAutofit/>
          </a:bodyPr>
          <a:lstStyle/>
          <a:p>
            <a:endParaRPr lang="ko-KR" altLang="en-US" sz="900" dirty="0">
              <a:solidFill>
                <a:srgbClr val="000000"/>
              </a:solidFill>
              <a:ea typeface="맑은 고딕"/>
              <a:cs typeface="Calibri"/>
            </a:endParaRPr>
          </a:p>
          <a:p>
            <a:endParaRPr lang="ko-KR" altLang="en-US" sz="900" dirty="0">
              <a:solidFill>
                <a:srgbClr val="000000"/>
              </a:solidFill>
              <a:ea typeface="맑은 고딕"/>
              <a:cs typeface="Calibri"/>
            </a:endParaRPr>
          </a:p>
          <a:p>
            <a:endParaRPr lang="ko-KR" altLang="en-US" sz="1800" dirty="0">
              <a:solidFill>
                <a:srgbClr val="000000"/>
              </a:solidFill>
              <a:ea typeface="맑은 고딕"/>
              <a:cs typeface="Calibri"/>
            </a:endParaRPr>
          </a:p>
          <a:p>
            <a:endParaRPr lang="en-US" altLang="ko-KR" sz="1600" dirty="0">
              <a:solidFill>
                <a:srgbClr val="000000"/>
              </a:solidFill>
              <a:ea typeface="맑은 고딕"/>
              <a:cs typeface="Calibri"/>
            </a:endParaRPr>
          </a:p>
          <a:p>
            <a:endParaRPr lang="en-US" altLang="ko-KR" sz="1600" dirty="0">
              <a:solidFill>
                <a:srgbClr val="000000"/>
              </a:solidFill>
              <a:ea typeface="맑은 고딕"/>
              <a:cs typeface="Calibri"/>
            </a:endParaRPr>
          </a:p>
          <a:p>
            <a:r>
              <a:rPr lang="ko-KR" sz="1600" dirty="0">
                <a:solidFill>
                  <a:srgbClr val="000000"/>
                </a:solidFill>
                <a:ea typeface="맑은 고딕"/>
                <a:cs typeface="Calibri"/>
              </a:rPr>
              <a:t>봄</a:t>
            </a:r>
            <a:r>
              <a:rPr lang="en-US" altLang="ko-KR" sz="1600" dirty="0">
                <a:solidFill>
                  <a:srgbClr val="000000"/>
                </a:solidFill>
                <a:ea typeface="+mn-lt"/>
                <a:cs typeface="Calibri"/>
              </a:rPr>
              <a:t>(</a:t>
            </a:r>
            <a:r>
              <a:rPr lang="ko-KR" sz="1600" dirty="0">
                <a:solidFill>
                  <a:srgbClr val="000000"/>
                </a:solidFill>
                <a:ea typeface="맑은 고딕"/>
                <a:cs typeface="Calibri"/>
              </a:rPr>
              <a:t>春</a:t>
            </a:r>
            <a:r>
              <a:rPr lang="en-US" altLang="ko-KR" sz="1600" dirty="0">
                <a:solidFill>
                  <a:srgbClr val="000000"/>
                </a:solidFill>
                <a:ea typeface="+mn-lt"/>
                <a:cs typeface="Calibri"/>
              </a:rPr>
              <a:t>)</a:t>
            </a:r>
            <a:r>
              <a:rPr lang="ko-KR" sz="1600" dirty="0">
                <a:solidFill>
                  <a:srgbClr val="000000"/>
                </a:solidFill>
                <a:ea typeface="맑은 고딕"/>
                <a:cs typeface="Calibri"/>
              </a:rPr>
              <a:t>     </a:t>
            </a:r>
            <a:r>
              <a:rPr lang="ko-KR" altLang="en-US" sz="1600" dirty="0">
                <a:solidFill>
                  <a:srgbClr val="000000"/>
                </a:solidFill>
                <a:ea typeface="맑은 고딕"/>
                <a:cs typeface="Calibri"/>
              </a:rPr>
              <a:t>   </a:t>
            </a:r>
            <a:r>
              <a:rPr lang="ko-KR" sz="1600" dirty="0" err="1">
                <a:solidFill>
                  <a:srgbClr val="000000"/>
                </a:solidFill>
                <a:ea typeface="맑은 고딕"/>
                <a:cs typeface="Calibri"/>
              </a:rPr>
              <a:t>히로사키</a:t>
            </a:r>
            <a:r>
              <a:rPr lang="ko-KR" sz="1600" dirty="0">
                <a:solidFill>
                  <a:srgbClr val="000000"/>
                </a:solidFill>
                <a:ea typeface="맑은 고딕"/>
                <a:cs typeface="Calibri"/>
              </a:rPr>
              <a:t> 벚꽃축제</a:t>
            </a:r>
            <a:r>
              <a:rPr lang="en-US" altLang="ko-KR" sz="1600" dirty="0">
                <a:solidFill>
                  <a:srgbClr val="000000"/>
                </a:solidFill>
                <a:ea typeface="+mn-lt"/>
                <a:cs typeface="Calibri"/>
              </a:rPr>
              <a:t>,</a:t>
            </a:r>
            <a:r>
              <a:rPr lang="ko-KR" sz="1600" dirty="0">
                <a:solidFill>
                  <a:srgbClr val="000000"/>
                </a:solidFill>
                <a:ea typeface="맑은 고딕"/>
                <a:cs typeface="Calibri"/>
              </a:rPr>
              <a:t> </a:t>
            </a:r>
            <a:r>
              <a:rPr lang="ko-KR" sz="1600" dirty="0" err="1">
                <a:solidFill>
                  <a:srgbClr val="000000"/>
                </a:solidFill>
                <a:ea typeface="맑은 고딕"/>
                <a:cs typeface="Calibri"/>
              </a:rPr>
              <a:t>가쿠노다체축제</a:t>
            </a:r>
            <a:r>
              <a:rPr lang="ko-KR" sz="1600" dirty="0">
                <a:solidFill>
                  <a:srgbClr val="000000"/>
                </a:solidFill>
                <a:ea typeface="맑은 고딕"/>
                <a:cs typeface="Calibri"/>
              </a:rPr>
              <a:t> </a:t>
            </a:r>
            <a:r>
              <a:rPr lang="ko-KR" altLang="en-US" sz="1600" dirty="0">
                <a:solidFill>
                  <a:srgbClr val="000000"/>
                </a:solidFill>
                <a:ea typeface="맑은 고딕"/>
                <a:cs typeface="Calibri"/>
              </a:rPr>
              <a:t> </a:t>
            </a:r>
            <a:endParaRPr lang="ko-KR" sz="1600" dirty="0">
              <a:solidFill>
                <a:srgbClr val="000000"/>
              </a:solidFill>
              <a:ea typeface="+mn-lt"/>
              <a:cs typeface="+mn-lt"/>
            </a:endParaRPr>
          </a:p>
          <a:p>
            <a:r>
              <a:rPr lang="ko-KR" sz="1600" dirty="0">
                <a:solidFill>
                  <a:srgbClr val="000000"/>
                </a:solidFill>
                <a:ea typeface="맑은 고딕"/>
                <a:cs typeface="Calibri"/>
              </a:rPr>
              <a:t>  여름</a:t>
            </a:r>
            <a:r>
              <a:rPr lang="en-US" altLang="ko-KR" sz="1600" dirty="0">
                <a:solidFill>
                  <a:srgbClr val="000000"/>
                </a:solidFill>
                <a:ea typeface="+mn-lt"/>
                <a:cs typeface="Calibri"/>
              </a:rPr>
              <a:t>(</a:t>
            </a:r>
            <a:r>
              <a:rPr lang="ko-KR" sz="1600" dirty="0">
                <a:solidFill>
                  <a:srgbClr val="000000"/>
                </a:solidFill>
                <a:ea typeface="맑은 고딕"/>
                <a:cs typeface="Calibri"/>
              </a:rPr>
              <a:t>夏</a:t>
            </a:r>
            <a:r>
              <a:rPr lang="en-US" altLang="ko-KR" sz="1600" dirty="0">
                <a:solidFill>
                  <a:srgbClr val="000000"/>
                </a:solidFill>
                <a:ea typeface="+mn-lt"/>
                <a:cs typeface="Calibri"/>
              </a:rPr>
              <a:t>)        </a:t>
            </a:r>
            <a:r>
              <a:rPr lang="en-US" altLang="ko-KR" sz="1600" dirty="0" err="1">
                <a:solidFill>
                  <a:srgbClr val="000000"/>
                </a:solidFill>
                <a:ea typeface="+mn-lt"/>
                <a:cs typeface="Calibri"/>
              </a:rPr>
              <a:t>도쿠시마</a:t>
            </a:r>
            <a:r>
              <a:rPr lang="en-US" altLang="ko-KR" sz="1600" dirty="0">
                <a:solidFill>
                  <a:srgbClr val="000000"/>
                </a:solidFill>
                <a:ea typeface="+mn-lt"/>
                <a:cs typeface="Calibri"/>
              </a:rPr>
              <a:t> </a:t>
            </a:r>
            <a:r>
              <a:rPr lang="en-US" altLang="ko-KR" sz="1600" dirty="0" err="1">
                <a:solidFill>
                  <a:srgbClr val="000000"/>
                </a:solidFill>
                <a:ea typeface="+mn-lt"/>
                <a:cs typeface="Calibri"/>
              </a:rPr>
              <a:t>아와오도리축제</a:t>
            </a:r>
            <a:r>
              <a:rPr lang="en-US" altLang="ko-KR" sz="1600" dirty="0">
                <a:solidFill>
                  <a:srgbClr val="000000"/>
                </a:solidFill>
                <a:ea typeface="+mn-lt"/>
                <a:cs typeface="Calibri"/>
              </a:rPr>
              <a:t>, </a:t>
            </a:r>
            <a:r>
              <a:rPr lang="en-US" altLang="ko-KR" sz="1600" dirty="0">
                <a:solidFill>
                  <a:srgbClr val="000000"/>
                </a:solidFill>
                <a:ea typeface="맑은 고딕"/>
                <a:cs typeface="Calibri"/>
              </a:rPr>
              <a:t> </a:t>
            </a:r>
            <a:r>
              <a:rPr lang="ko-KR" sz="1600" dirty="0" err="1">
                <a:solidFill>
                  <a:srgbClr val="000000"/>
                </a:solidFill>
                <a:ea typeface="맑은 고딕"/>
                <a:cs typeface="Calibri"/>
              </a:rPr>
              <a:t>히카</a:t>
            </a:r>
            <a:r>
              <a:rPr lang="ko-KR" sz="1600" dirty="0">
                <a:solidFill>
                  <a:srgbClr val="000000"/>
                </a:solidFill>
                <a:ea typeface="맑은 고딕"/>
                <a:cs typeface="Calibri"/>
              </a:rPr>
              <a:t> 타</a:t>
            </a:r>
            <a:r>
              <a:rPr lang="en-US" altLang="ko-KR" sz="1600" dirty="0">
                <a:solidFill>
                  <a:srgbClr val="000000"/>
                </a:solidFill>
                <a:ea typeface="+mn-lt"/>
                <a:cs typeface="Calibri"/>
              </a:rPr>
              <a:t> </a:t>
            </a:r>
            <a:r>
              <a:rPr lang="ko-KR" sz="1600" dirty="0">
                <a:solidFill>
                  <a:srgbClr val="000000"/>
                </a:solidFill>
                <a:ea typeface="맑은 고딕"/>
                <a:cs typeface="Calibri"/>
              </a:rPr>
              <a:t>기온</a:t>
            </a:r>
            <a:r>
              <a:rPr lang="en-US" altLang="ko-KR" sz="1600" dirty="0">
                <a:solidFill>
                  <a:srgbClr val="000000"/>
                </a:solidFill>
                <a:ea typeface="+mn-lt"/>
                <a:cs typeface="Calibri"/>
              </a:rPr>
              <a:t> </a:t>
            </a:r>
            <a:r>
              <a:rPr lang="ko-KR" sz="1600" dirty="0" err="1">
                <a:solidFill>
                  <a:srgbClr val="000000"/>
                </a:solidFill>
                <a:ea typeface="맑은 고딕"/>
                <a:cs typeface="Calibri"/>
              </a:rPr>
              <a:t>야마카사축제</a:t>
            </a:r>
            <a:endParaRPr lang="ko-KR" sz="1600" dirty="0">
              <a:solidFill>
                <a:srgbClr val="000000"/>
              </a:solidFill>
              <a:ea typeface="+mn-lt"/>
              <a:cs typeface="+mn-lt"/>
            </a:endParaRPr>
          </a:p>
          <a:p>
            <a:r>
              <a:rPr lang="ko-KR" sz="1600" dirty="0">
                <a:solidFill>
                  <a:srgbClr val="000000"/>
                </a:solidFill>
                <a:ea typeface="맑은 고딕"/>
                <a:cs typeface="Calibri"/>
              </a:rPr>
              <a:t>가을</a:t>
            </a:r>
            <a:r>
              <a:rPr lang="en-US" altLang="ko-KR" sz="1600" dirty="0">
                <a:solidFill>
                  <a:srgbClr val="000000"/>
                </a:solidFill>
                <a:ea typeface="+mn-lt"/>
                <a:cs typeface="Calibri"/>
              </a:rPr>
              <a:t>(</a:t>
            </a:r>
            <a:r>
              <a:rPr lang="ko-KR" sz="1600" dirty="0">
                <a:solidFill>
                  <a:srgbClr val="000000"/>
                </a:solidFill>
                <a:ea typeface="맑은 고딕"/>
                <a:cs typeface="Calibri"/>
              </a:rPr>
              <a:t>秋</a:t>
            </a:r>
            <a:r>
              <a:rPr lang="en-US" altLang="ko-KR" sz="1600" dirty="0">
                <a:solidFill>
                  <a:srgbClr val="000000"/>
                </a:solidFill>
                <a:ea typeface="+mn-lt"/>
                <a:cs typeface="Calibri"/>
              </a:rPr>
              <a:t>)</a:t>
            </a:r>
            <a:r>
              <a:rPr lang="ko-KR" sz="1600" dirty="0">
                <a:solidFill>
                  <a:srgbClr val="000000"/>
                </a:solidFill>
                <a:ea typeface="맑은 고딕"/>
                <a:cs typeface="Calibri"/>
              </a:rPr>
              <a:t>       </a:t>
            </a:r>
            <a:r>
              <a:rPr lang="ko-KR" sz="1600" dirty="0" err="1">
                <a:solidFill>
                  <a:srgbClr val="000000"/>
                </a:solidFill>
                <a:ea typeface="맑은 고딕"/>
                <a:cs typeface="Calibri"/>
              </a:rPr>
              <a:t>치치부</a:t>
            </a:r>
            <a:r>
              <a:rPr lang="ko-KR" sz="1600" dirty="0">
                <a:solidFill>
                  <a:srgbClr val="000000"/>
                </a:solidFill>
                <a:ea typeface="맑은 고딕"/>
                <a:cs typeface="Calibri"/>
              </a:rPr>
              <a:t> </a:t>
            </a:r>
            <a:r>
              <a:rPr lang="ko-KR" altLang="en-US" sz="1600" dirty="0" err="1">
                <a:solidFill>
                  <a:srgbClr val="000000"/>
                </a:solidFill>
                <a:ea typeface="맑은 고딕"/>
                <a:cs typeface="Calibri"/>
              </a:rPr>
              <a:t>요마츠리축제</a:t>
            </a:r>
            <a:r>
              <a:rPr lang="en-US" altLang="ko-KR" sz="1600" dirty="0">
                <a:solidFill>
                  <a:srgbClr val="000000"/>
                </a:solidFill>
                <a:ea typeface="+mn-lt"/>
                <a:cs typeface="Calibri"/>
              </a:rPr>
              <a:t>,</a:t>
            </a:r>
            <a:r>
              <a:rPr lang="ko-KR" sz="1600" dirty="0">
                <a:solidFill>
                  <a:srgbClr val="000000"/>
                </a:solidFill>
                <a:ea typeface="맑은 고딕"/>
                <a:cs typeface="Calibri"/>
              </a:rPr>
              <a:t> </a:t>
            </a:r>
            <a:r>
              <a:rPr lang="ko-KR" sz="1600" dirty="0" err="1">
                <a:solidFill>
                  <a:srgbClr val="000000"/>
                </a:solidFill>
                <a:ea typeface="맑은 고딕"/>
                <a:cs typeface="Calibri"/>
              </a:rPr>
              <a:t>가와고에축제</a:t>
            </a:r>
            <a:endParaRPr lang="en-US" altLang="ko-KR" sz="1600" dirty="0">
              <a:solidFill>
                <a:srgbClr val="000000"/>
              </a:solidFill>
              <a:ea typeface="+mn-lt"/>
              <a:cs typeface="+mn-lt"/>
            </a:endParaRPr>
          </a:p>
          <a:p>
            <a:r>
              <a:rPr lang="ko-KR" sz="1600" dirty="0">
                <a:solidFill>
                  <a:srgbClr val="000000"/>
                </a:solidFill>
                <a:ea typeface="맑은 고딕"/>
                <a:cs typeface="Calibri"/>
              </a:rPr>
              <a:t>겨울</a:t>
            </a:r>
            <a:r>
              <a:rPr lang="en-US" altLang="ko-KR" sz="1600" dirty="0">
                <a:solidFill>
                  <a:srgbClr val="000000"/>
                </a:solidFill>
                <a:ea typeface="+mn-lt"/>
                <a:cs typeface="Calibri"/>
              </a:rPr>
              <a:t>(</a:t>
            </a:r>
            <a:r>
              <a:rPr lang="ko-KR" sz="1600" dirty="0">
                <a:solidFill>
                  <a:srgbClr val="000000"/>
                </a:solidFill>
                <a:ea typeface="맑은 고딕"/>
                <a:cs typeface="Calibri"/>
              </a:rPr>
              <a:t>冬</a:t>
            </a:r>
            <a:r>
              <a:rPr lang="en-US" altLang="ko-KR" sz="1600" dirty="0">
                <a:solidFill>
                  <a:srgbClr val="000000"/>
                </a:solidFill>
                <a:ea typeface="+mn-lt"/>
                <a:cs typeface="Calibri"/>
              </a:rPr>
              <a:t>)</a:t>
            </a:r>
            <a:r>
              <a:rPr lang="ko-KR" sz="1600" dirty="0">
                <a:solidFill>
                  <a:srgbClr val="000000"/>
                </a:solidFill>
                <a:ea typeface="맑은 고딕"/>
                <a:cs typeface="Calibri"/>
              </a:rPr>
              <a:t>     </a:t>
            </a:r>
            <a:r>
              <a:rPr lang="ko-KR" altLang="en-US" sz="1600" dirty="0">
                <a:solidFill>
                  <a:srgbClr val="000000"/>
                </a:solidFill>
                <a:ea typeface="맑은 고딕"/>
                <a:cs typeface="Calibri"/>
              </a:rPr>
              <a:t> </a:t>
            </a:r>
            <a:r>
              <a:rPr lang="ko-KR" sz="1600" dirty="0">
                <a:solidFill>
                  <a:srgbClr val="000000"/>
                </a:solidFill>
                <a:ea typeface="맑은 고딕"/>
                <a:cs typeface="Calibri"/>
              </a:rPr>
              <a:t> </a:t>
            </a:r>
            <a:r>
              <a:rPr lang="ko-KR" altLang="en-US" sz="1600" dirty="0">
                <a:solidFill>
                  <a:srgbClr val="000000"/>
                </a:solidFill>
                <a:ea typeface="맑은 고딕"/>
                <a:cs typeface="Calibri"/>
              </a:rPr>
              <a:t>  </a:t>
            </a:r>
            <a:r>
              <a:rPr lang="ko-KR" sz="1600" dirty="0">
                <a:solidFill>
                  <a:srgbClr val="000000"/>
                </a:solidFill>
                <a:ea typeface="맑은 고딕"/>
                <a:cs typeface="Calibri"/>
              </a:rPr>
              <a:t>삿포로 </a:t>
            </a:r>
            <a:r>
              <a:rPr lang="ko-KR" sz="1600" dirty="0" err="1">
                <a:solidFill>
                  <a:srgbClr val="000000"/>
                </a:solidFill>
                <a:ea typeface="맑은 고딕"/>
                <a:cs typeface="Calibri"/>
              </a:rPr>
              <a:t>눈축제</a:t>
            </a:r>
            <a:r>
              <a:rPr lang="en-US" altLang="ko-KR" sz="1600" dirty="0">
                <a:solidFill>
                  <a:srgbClr val="000000"/>
                </a:solidFill>
                <a:ea typeface="+mn-lt"/>
                <a:cs typeface="Calibri"/>
              </a:rPr>
              <a:t>,</a:t>
            </a:r>
            <a:r>
              <a:rPr lang="ko-KR" sz="1600" dirty="0">
                <a:solidFill>
                  <a:srgbClr val="000000"/>
                </a:solidFill>
                <a:ea typeface="맑은 고딕"/>
                <a:cs typeface="Calibri"/>
              </a:rPr>
              <a:t> </a:t>
            </a:r>
            <a:r>
              <a:rPr lang="ko-KR" altLang="en-US" sz="1600" dirty="0" err="1">
                <a:solidFill>
                  <a:srgbClr val="000000"/>
                </a:solidFill>
                <a:ea typeface="맑은 고딕"/>
                <a:cs typeface="Calibri"/>
              </a:rPr>
              <a:t>오타루</a:t>
            </a:r>
            <a:r>
              <a:rPr lang="ko-KR" altLang="en-US" sz="1600" dirty="0">
                <a:solidFill>
                  <a:srgbClr val="000000"/>
                </a:solidFill>
                <a:ea typeface="맑은 고딕"/>
                <a:cs typeface="Calibri"/>
              </a:rPr>
              <a:t> </a:t>
            </a:r>
            <a:r>
              <a:rPr lang="ko-KR" altLang="en-US" sz="1600" dirty="0" err="1">
                <a:solidFill>
                  <a:srgbClr val="000000"/>
                </a:solidFill>
                <a:ea typeface="맑은 고딕"/>
                <a:cs typeface="Calibri"/>
              </a:rPr>
              <a:t>유키아카리노</a:t>
            </a:r>
            <a:r>
              <a:rPr lang="ko-KR" altLang="en-US" sz="1600" dirty="0">
                <a:solidFill>
                  <a:srgbClr val="000000"/>
                </a:solidFill>
                <a:ea typeface="맑은 고딕"/>
                <a:cs typeface="Calibri"/>
              </a:rPr>
              <a:t> </a:t>
            </a:r>
            <a:r>
              <a:rPr lang="ko-KR" altLang="en-US" sz="1600" dirty="0" err="1">
                <a:solidFill>
                  <a:srgbClr val="000000"/>
                </a:solidFill>
                <a:ea typeface="맑은 고딕"/>
                <a:cs typeface="Calibri"/>
              </a:rPr>
              <a:t>미치축제</a:t>
            </a:r>
            <a:endParaRPr lang="ko-KR" altLang="en-US" sz="1600" dirty="0">
              <a:solidFill>
                <a:srgbClr val="000000"/>
              </a:solidFill>
              <a:ea typeface="+mn-lt"/>
              <a:cs typeface="+mn-lt"/>
            </a:endParaRPr>
          </a:p>
          <a:p>
            <a:endParaRPr lang="ko-KR" sz="900" dirty="0">
              <a:solidFill>
                <a:srgbClr val="000000"/>
              </a:solidFill>
              <a:ea typeface="맑은 고딕"/>
              <a:cs typeface="+mn-lt"/>
            </a:endParaRPr>
          </a:p>
          <a:p>
            <a:endParaRPr lang="en-US" altLang="ko-KR" sz="900" dirty="0">
              <a:solidFill>
                <a:srgbClr val="000000"/>
              </a:solidFill>
              <a:ea typeface="+mn-lt"/>
              <a:cs typeface="+mn-lt"/>
            </a:endParaRPr>
          </a:p>
          <a:p>
            <a:endParaRPr lang="ko-KR" altLang="en-US" sz="900" dirty="0">
              <a:solidFill>
                <a:srgbClr val="000000"/>
              </a:solidFill>
              <a:ea typeface="맑은 고딕"/>
              <a:cs typeface="Calibri"/>
            </a:endParaRPr>
          </a:p>
        </p:txBody>
      </p:sp>
      <p:sp>
        <p:nvSpPr>
          <p:cNvPr id="3" name="화살표: 오른쪽 2">
            <a:extLst>
              <a:ext uri="{FF2B5EF4-FFF2-40B4-BE49-F238E27FC236}">
                <a16:creationId xmlns:a16="http://schemas.microsoft.com/office/drawing/2014/main" id="{03827F34-D009-4B1E-B777-99EF3072C004}"/>
              </a:ext>
            </a:extLst>
          </p:cNvPr>
          <p:cNvSpPr/>
          <p:nvPr/>
        </p:nvSpPr>
        <p:spPr>
          <a:xfrm>
            <a:off x="7489725" y="4865539"/>
            <a:ext cx="325244" cy="2323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화살표: 오른쪽 3">
            <a:extLst>
              <a:ext uri="{FF2B5EF4-FFF2-40B4-BE49-F238E27FC236}">
                <a16:creationId xmlns:a16="http://schemas.microsoft.com/office/drawing/2014/main" id="{C42B82C8-D6ED-4719-B7BD-15622F2E3E8A}"/>
              </a:ext>
            </a:extLst>
          </p:cNvPr>
          <p:cNvSpPr/>
          <p:nvPr/>
        </p:nvSpPr>
        <p:spPr>
          <a:xfrm>
            <a:off x="7732026" y="5180550"/>
            <a:ext cx="325244" cy="2509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ea typeface="맑은 고딕"/>
                <a:cs typeface="Calibri"/>
              </a:rPr>
              <a:t>  </a:t>
            </a:r>
          </a:p>
        </p:txBody>
      </p:sp>
      <p:sp>
        <p:nvSpPr>
          <p:cNvPr id="5" name="화살표: 오른쪽 4">
            <a:extLst>
              <a:ext uri="{FF2B5EF4-FFF2-40B4-BE49-F238E27FC236}">
                <a16:creationId xmlns:a16="http://schemas.microsoft.com/office/drawing/2014/main" id="{1B89CC49-FCAA-49F1-B485-E020E211420B}"/>
              </a:ext>
            </a:extLst>
          </p:cNvPr>
          <p:cNvSpPr/>
          <p:nvPr/>
        </p:nvSpPr>
        <p:spPr>
          <a:xfrm>
            <a:off x="7652347" y="5780503"/>
            <a:ext cx="325245" cy="2509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화살표: 오른쪽 5">
            <a:extLst>
              <a:ext uri="{FF2B5EF4-FFF2-40B4-BE49-F238E27FC236}">
                <a16:creationId xmlns:a16="http://schemas.microsoft.com/office/drawing/2014/main" id="{A462FDCC-CB8A-4A23-87B7-9141C8219897}"/>
              </a:ext>
            </a:extLst>
          </p:cNvPr>
          <p:cNvSpPr/>
          <p:nvPr/>
        </p:nvSpPr>
        <p:spPr>
          <a:xfrm>
            <a:off x="7694855" y="6079786"/>
            <a:ext cx="362415" cy="2694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987187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4" descr="불꽃놀이, 옥외설치물이(가) 표시된 사진&#10;&#10;자동 생성된 설명">
            <a:extLst>
              <a:ext uri="{FF2B5EF4-FFF2-40B4-BE49-F238E27FC236}">
                <a16:creationId xmlns:a16="http://schemas.microsoft.com/office/drawing/2014/main" id="{053996E7-D492-46A9-86F4-6A5A40BF095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6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prstClr val="black"/>
              </a:buClr>
              <a:buSzPct val="100000"/>
              <a:buFont typeface="Arial"/>
              <a:buNone/>
              <a:tabLst/>
              <a:defRPr/>
            </a:pPr>
            <a:endParaRPr kumimoji="0" lang="en-US" sz="1600" b="0" i="0" u="none" strike="noStrike" kern="1200" cap="all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1765D505-6D46-4C03-8502-99074ECD3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ko-KR" altLang="en-US" sz="3600">
                <a:ea typeface="맑은 고딕"/>
                <a:cs typeface="Calibri Light"/>
              </a:rPr>
              <a:t>일본의 불꽃놀이축제</a:t>
            </a:r>
            <a:endParaRPr lang="ko-KR" altLang="en-US" sz="360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A076857-68EC-4D55-80CC-C9D8F9E029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3417573"/>
            <a:ext cx="4593021" cy="2619839"/>
          </a:xfrm>
        </p:spPr>
        <p:txBody>
          <a:bodyPr vert="horz" lIns="91440" tIns="45720" rIns="91440" bIns="45720" rtlCol="0" anchor="ctr">
            <a:noAutofit/>
          </a:bodyPr>
          <a:lstStyle/>
          <a:p>
            <a:endParaRPr lang="ko-KR" altLang="en-US" sz="1800">
              <a:ea typeface="+mn-lt"/>
              <a:cs typeface="+mn-lt"/>
            </a:endParaRPr>
          </a:p>
          <a:p>
            <a:r>
              <a:rPr lang="ko-KR" sz="1800">
                <a:ea typeface="+mn-lt"/>
                <a:cs typeface="+mn-lt"/>
              </a:rPr>
              <a:t>해 마다 </a:t>
            </a:r>
            <a:r>
              <a:rPr lang="ko-KR" altLang="en-US" sz="1800">
                <a:ea typeface="+mn-lt"/>
                <a:cs typeface="+mn-lt"/>
              </a:rPr>
              <a:t>전국에</a:t>
            </a:r>
            <a:r>
              <a:rPr lang="ko-KR" sz="1800">
                <a:ea typeface="+mn-lt"/>
                <a:cs typeface="+mn-lt"/>
              </a:rPr>
              <a:t> 크고 작은 불꽃축제가 200여 군데가 </a:t>
            </a:r>
            <a:r>
              <a:rPr lang="ko-KR" altLang="en-US" sz="1800">
                <a:ea typeface="+mn-lt"/>
                <a:cs typeface="+mn-lt"/>
              </a:rPr>
              <a:t>넘는다</a:t>
            </a:r>
            <a:endParaRPr lang="ko-KR"/>
          </a:p>
          <a:p>
            <a:endParaRPr lang="ko-KR" altLang="en-US" sz="1800">
              <a:ea typeface="+mn-lt"/>
              <a:cs typeface="+mn-lt"/>
            </a:endParaRPr>
          </a:p>
          <a:p>
            <a:r>
              <a:rPr lang="ko-KR" altLang="en-US" sz="1800">
                <a:ea typeface="+mn-lt"/>
                <a:cs typeface="+mn-lt"/>
              </a:rPr>
              <a:t>불꽃축제는 일본어로 </a:t>
            </a:r>
            <a:r>
              <a:rPr lang="ko-KR" altLang="en-US" sz="1800" err="1">
                <a:ea typeface="+mn-lt"/>
                <a:cs typeface="+mn-lt"/>
              </a:rPr>
              <a:t>하나비다이카이</a:t>
            </a:r>
            <a:r>
              <a:rPr lang="en-US" altLang="ko-KR" sz="1800">
                <a:ea typeface="+mn-lt"/>
                <a:cs typeface="+mn-lt"/>
              </a:rPr>
              <a:t>(</a:t>
            </a:r>
            <a:r>
              <a:rPr lang="ko-KR" altLang="en-US" sz="1800">
                <a:ea typeface="+mn-lt"/>
                <a:cs typeface="+mn-lt"/>
              </a:rPr>
              <a:t>불꽃대회</a:t>
            </a:r>
            <a:r>
              <a:rPr lang="en-US" altLang="ko-KR" sz="1800">
                <a:ea typeface="+mn-lt"/>
                <a:cs typeface="+mn-lt"/>
              </a:rPr>
              <a:t>:</a:t>
            </a:r>
            <a:r>
              <a:rPr lang="ko-KR" altLang="en-US" sz="1800">
                <a:ea typeface="+mn-lt"/>
                <a:cs typeface="+mn-lt"/>
              </a:rPr>
              <a:t>花火大会</a:t>
            </a:r>
            <a:r>
              <a:rPr lang="en-US" altLang="ko-KR" sz="1800">
                <a:ea typeface="+mn-lt"/>
                <a:cs typeface="+mn-lt"/>
              </a:rPr>
              <a:t>)</a:t>
            </a:r>
            <a:r>
              <a:rPr lang="ko-KR" altLang="en-US" sz="1800" err="1">
                <a:ea typeface="+mn-lt"/>
                <a:cs typeface="+mn-lt"/>
              </a:rPr>
              <a:t>라고</a:t>
            </a:r>
            <a:r>
              <a:rPr lang="ko-KR" altLang="en-US" sz="1800">
                <a:ea typeface="+mn-lt"/>
                <a:cs typeface="+mn-lt"/>
              </a:rPr>
              <a:t> 한다</a:t>
            </a:r>
            <a:endParaRPr lang="ko-KR" sz="1800">
              <a:ea typeface="맑은 고딕"/>
              <a:cs typeface="Calibri"/>
            </a:endParaRPr>
          </a:p>
          <a:p>
            <a:endParaRPr lang="ko-KR" altLang="en-US" sz="1800">
              <a:ea typeface="+mn-lt"/>
              <a:cs typeface="+mn-lt"/>
            </a:endParaRPr>
          </a:p>
          <a:p>
            <a:r>
              <a:rPr lang="ko-KR" sz="1800" err="1">
                <a:ea typeface="+mn-lt"/>
                <a:cs typeface="+mn-lt"/>
              </a:rPr>
              <a:t>유카타를</a:t>
            </a:r>
            <a:r>
              <a:rPr lang="ko-KR" sz="1800">
                <a:ea typeface="+mn-lt"/>
                <a:cs typeface="+mn-lt"/>
              </a:rPr>
              <a:t> 입고 친구 가족 연인끼리 불꽃놀이를 감상하는 풍습이</a:t>
            </a:r>
            <a:r>
              <a:rPr lang="ko-KR" altLang="en-US" sz="1800">
                <a:ea typeface="+mn-lt"/>
                <a:cs typeface="+mn-lt"/>
              </a:rPr>
              <a:t> 있다</a:t>
            </a:r>
            <a:endParaRPr lang="ko-KR" sz="1800">
              <a:ea typeface="맑은 고딕"/>
              <a:cs typeface="Calibri"/>
            </a:endParaRPr>
          </a:p>
          <a:p>
            <a:endParaRPr lang="ko-KR" altLang="en-US" sz="15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861239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4" descr="불꽃놀이, 옥외설치물, 식물, 옅은이(가) 표시된 사진&#10;&#10;자동 생성된 설명">
            <a:extLst>
              <a:ext uri="{FF2B5EF4-FFF2-40B4-BE49-F238E27FC236}">
                <a16:creationId xmlns:a16="http://schemas.microsoft.com/office/drawing/2014/main" id="{93408EB5-B670-4C0B-86B6-74E6D1AFFF6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20" y="3579"/>
            <a:ext cx="12188932" cy="6854421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681CD866-52B5-4280-A92B-56BDFD1E9A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9648" y="0"/>
            <a:ext cx="6102351" cy="6858000"/>
          </a:xfrm>
          <a:prstGeom prst="rect">
            <a:avLst/>
          </a:prstGeom>
          <a:solidFill>
            <a:schemeClr val="bg1">
              <a:lumMod val="95000"/>
              <a:lumOff val="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6EEF187-8434-4B76-BE40-006EEBB263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02351" cy="6858000"/>
          </a:xfrm>
          <a:prstGeom prst="rect">
            <a:avLst/>
          </a:prstGeom>
          <a:solidFill>
            <a:schemeClr val="bg1">
              <a:lumMod val="95000"/>
              <a:lumOff val="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FFCFACA4-00B4-44C3-AC98-2424891B4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2620" y="1748771"/>
            <a:ext cx="3498979" cy="3360458"/>
          </a:xfrm>
        </p:spPr>
        <p:txBody>
          <a:bodyPr>
            <a:normAutofit/>
          </a:bodyPr>
          <a:lstStyle/>
          <a:p>
            <a:pPr algn="ctr"/>
            <a:r>
              <a:rPr lang="ko-KR" altLang="en-US">
                <a:ea typeface="맑은 고딕"/>
                <a:cs typeface="Calibri Light"/>
              </a:rPr>
              <a:t>나가오카 불꽃놀이</a:t>
            </a:r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D285419-9E2C-41BA-89FF-687947F982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3401" y="3676052"/>
            <a:ext cx="4516920" cy="2375756"/>
          </a:xfr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r>
              <a:rPr lang="en-US" altLang="ko-KR" sz="1800" dirty="0">
                <a:latin typeface="Calibri Light"/>
                <a:ea typeface="+mn-lt"/>
                <a:cs typeface="Calibri Light"/>
              </a:rPr>
              <a:t>1879</a:t>
            </a:r>
            <a:r>
              <a:rPr lang="ko-KR" sz="1800" dirty="0">
                <a:latin typeface="Calibri Light"/>
                <a:ea typeface="맑은 고딕"/>
                <a:cs typeface="Calibri Light"/>
              </a:rPr>
              <a:t>년에 시작되어</a:t>
            </a:r>
            <a:r>
              <a:rPr lang="en-US" altLang="ko-KR" sz="1800" dirty="0">
                <a:latin typeface="Calibri Light"/>
                <a:ea typeface="+mn-lt"/>
                <a:cs typeface="Calibri Light"/>
              </a:rPr>
              <a:t>,</a:t>
            </a:r>
            <a:r>
              <a:rPr lang="ko-KR" sz="1800" dirty="0">
                <a:latin typeface="Calibri Light"/>
                <a:ea typeface="맑은 고딕"/>
                <a:cs typeface="Calibri Light"/>
              </a:rPr>
              <a:t> 일본 </a:t>
            </a:r>
            <a:r>
              <a:rPr lang="en-US" altLang="ko-KR" sz="1800" dirty="0">
                <a:latin typeface="Calibri Light"/>
                <a:ea typeface="+mn-lt"/>
                <a:cs typeface="Calibri Light"/>
              </a:rPr>
              <a:t>3</a:t>
            </a:r>
            <a:r>
              <a:rPr lang="ko-KR" sz="1800" dirty="0">
                <a:latin typeface="Calibri Light"/>
                <a:ea typeface="맑은 고딕"/>
                <a:cs typeface="Calibri Light"/>
              </a:rPr>
              <a:t>대 불꽃 축제 중에서는 가장 긴 역사를 지닌 불꽃 축제</a:t>
            </a:r>
            <a:br>
              <a:rPr lang="ko-KR" sz="1800" dirty="0">
                <a:latin typeface="Calibri Light"/>
                <a:cs typeface="Calibri Light"/>
              </a:rPr>
            </a:br>
            <a:br>
              <a:rPr lang="ko-KR" sz="1800" dirty="0">
                <a:latin typeface="Calibri Light"/>
                <a:cs typeface="Calibri Light"/>
              </a:rPr>
            </a:br>
            <a:br>
              <a:rPr lang="ko-KR" sz="1800" dirty="0">
                <a:latin typeface="Calibri Light"/>
                <a:cs typeface="Calibri Light"/>
              </a:rPr>
            </a:br>
            <a:r>
              <a:rPr lang="ko-KR" sz="1800" dirty="0">
                <a:latin typeface="Calibri Light"/>
                <a:ea typeface="맑은 고딕"/>
                <a:cs typeface="Calibri Light"/>
              </a:rPr>
              <a:t>매년 </a:t>
            </a:r>
            <a:r>
              <a:rPr lang="en-US" altLang="ko-KR" sz="1800" dirty="0">
                <a:latin typeface="Calibri Light"/>
                <a:ea typeface="+mn-lt"/>
                <a:cs typeface="Calibri Light"/>
              </a:rPr>
              <a:t>8</a:t>
            </a:r>
            <a:r>
              <a:rPr lang="ko-KR" sz="1800" dirty="0">
                <a:latin typeface="Calibri Light"/>
                <a:ea typeface="맑은 고딕"/>
                <a:cs typeface="Calibri Light"/>
              </a:rPr>
              <a:t>월 </a:t>
            </a:r>
            <a:r>
              <a:rPr lang="en-US" altLang="ko-KR" sz="1800" dirty="0">
                <a:latin typeface="Calibri Light"/>
                <a:ea typeface="+mn-lt"/>
                <a:cs typeface="Calibri Light"/>
              </a:rPr>
              <a:t>2</a:t>
            </a:r>
            <a:r>
              <a:rPr lang="ko-KR" sz="1800" dirty="0">
                <a:latin typeface="Calibri Light"/>
                <a:ea typeface="맑은 고딕"/>
                <a:cs typeface="Calibri Light"/>
              </a:rPr>
              <a:t>일</a:t>
            </a:r>
            <a:r>
              <a:rPr lang="en-US" altLang="ko-KR" sz="1800" dirty="0">
                <a:latin typeface="Calibri Light"/>
                <a:ea typeface="+mn-lt"/>
                <a:cs typeface="Calibri Light"/>
              </a:rPr>
              <a:t>,</a:t>
            </a:r>
            <a:r>
              <a:rPr lang="ko-KR" sz="1800" dirty="0">
                <a:latin typeface="Calibri Light"/>
                <a:ea typeface="맑은 고딕"/>
                <a:cs typeface="Calibri Light"/>
              </a:rPr>
              <a:t> </a:t>
            </a:r>
            <a:r>
              <a:rPr lang="en-US" altLang="ko-KR" sz="1800" dirty="0">
                <a:latin typeface="Calibri Light"/>
                <a:ea typeface="+mn-lt"/>
                <a:cs typeface="Calibri Light"/>
              </a:rPr>
              <a:t>3</a:t>
            </a:r>
            <a:r>
              <a:rPr lang="ko-KR" sz="1800" dirty="0">
                <a:latin typeface="Calibri Light"/>
                <a:ea typeface="맑은 고딕"/>
                <a:cs typeface="Calibri Light"/>
              </a:rPr>
              <a:t>일에 개최된다</a:t>
            </a:r>
            <a:br>
              <a:rPr lang="ko-KR" sz="1800" dirty="0">
                <a:latin typeface="Calibri Light"/>
                <a:cs typeface="Calibri Light"/>
              </a:rPr>
            </a:br>
            <a:br>
              <a:rPr lang="ko-KR" sz="1800" dirty="0">
                <a:latin typeface="Calibri Light"/>
                <a:cs typeface="Calibri Light"/>
              </a:rPr>
            </a:br>
            <a:br>
              <a:rPr lang="ko-KR" sz="1800" dirty="0">
                <a:latin typeface="Calibri Light"/>
                <a:cs typeface="Calibri Light"/>
              </a:rPr>
            </a:br>
            <a:r>
              <a:rPr lang="ko-KR" sz="1800" dirty="0">
                <a:latin typeface="Calibri Light"/>
                <a:ea typeface="맑은 고딕"/>
                <a:cs typeface="Calibri Light"/>
              </a:rPr>
              <a:t>이틀 간 쏘아 올리는 하나비의 수는 무려 </a:t>
            </a:r>
            <a:r>
              <a:rPr lang="en-US" altLang="ko-KR" sz="1800" dirty="0">
                <a:latin typeface="Calibri Light"/>
                <a:ea typeface="+mn-lt"/>
                <a:cs typeface="Calibri Light"/>
              </a:rPr>
              <a:t>2</a:t>
            </a:r>
            <a:r>
              <a:rPr lang="ko-KR" sz="1800" dirty="0">
                <a:latin typeface="Calibri Light"/>
                <a:ea typeface="맑은 고딕"/>
                <a:cs typeface="Calibri Light"/>
              </a:rPr>
              <a:t>만발에 육박한다</a:t>
            </a:r>
            <a:br>
              <a:rPr lang="ko-KR" sz="1800" dirty="0">
                <a:latin typeface="Calibri Light"/>
                <a:cs typeface="Calibri Light"/>
              </a:rPr>
            </a:br>
            <a:br>
              <a:rPr lang="ko-KR" sz="1800" dirty="0">
                <a:latin typeface="Calibri Light"/>
                <a:cs typeface="Calibri Light"/>
              </a:rPr>
            </a:br>
            <a:br>
              <a:rPr lang="ko-KR" sz="1300" dirty="0">
                <a:latin typeface="Calibri Light"/>
                <a:cs typeface="Calibri Light"/>
              </a:rPr>
            </a:br>
            <a:endParaRPr lang="ko-KR" sz="1300">
              <a:ea typeface="+mn-lt"/>
              <a:cs typeface="+mn-lt"/>
            </a:endParaRPr>
          </a:p>
          <a:p>
            <a:endParaRPr lang="ko-KR" sz="130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51356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1">
            <a:extLst>
              <a:ext uri="{FF2B5EF4-FFF2-40B4-BE49-F238E27FC236}">
                <a16:creationId xmlns:a16="http://schemas.microsoft.com/office/drawing/2014/main" id="{72B886CF-D3D5-4CDE-A0D0-35994223D8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그림 4" descr="옥외설치물, 불꽃놀이, 옅은, 어두운이(가) 표시된 사진&#10;&#10;자동 생성된 설명">
            <a:extLst>
              <a:ext uri="{FF2B5EF4-FFF2-40B4-BE49-F238E27FC236}">
                <a16:creationId xmlns:a16="http://schemas.microsoft.com/office/drawing/2014/main" id="{D811B452-21BC-473C-9FA8-55D4CB41EB6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3" name="Rectangle 33">
            <a:extLst>
              <a:ext uri="{FF2B5EF4-FFF2-40B4-BE49-F238E27FC236}">
                <a16:creationId xmlns:a16="http://schemas.microsoft.com/office/drawing/2014/main" id="{BB5239E4-9FA5-49C5-8799-3B19977408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ectangle 35">
            <a:extLst>
              <a:ext uri="{FF2B5EF4-FFF2-40B4-BE49-F238E27FC236}">
                <a16:creationId xmlns:a16="http://schemas.microsoft.com/office/drawing/2014/main" id="{357DFDEC-31D7-4342-AEC4-737E09E182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2378" y="891540"/>
            <a:ext cx="6511822" cy="507111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4D278255-3A13-4B10-8A8B-8D67F3246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752" y="1054121"/>
            <a:ext cx="5452698" cy="1183351"/>
          </a:xfrm>
        </p:spPr>
        <p:txBody>
          <a:bodyPr>
            <a:normAutofit/>
          </a:bodyPr>
          <a:lstStyle/>
          <a:p>
            <a:r>
              <a:rPr lang="ko-KR" altLang="en-US" sz="4000">
                <a:ea typeface="맑은 고딕"/>
                <a:cs typeface="Calibri Light"/>
              </a:rPr>
              <a:t>오마가리 불꽃놀이</a:t>
            </a:r>
            <a:endParaRPr lang="ko-KR" altLang="en-US" sz="4000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D2D9B117-A4F6-4D22-AAEC-5E3B75FC03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8991" y="2398339"/>
            <a:ext cx="5452437" cy="340172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ko-KR" altLang="en-US" sz="2000" dirty="0">
                <a:ea typeface="+mn-lt"/>
                <a:cs typeface="+mn-lt"/>
              </a:rPr>
              <a:t>메이지</a:t>
            </a:r>
            <a:r>
              <a:rPr lang="en-US" altLang="ko-KR" sz="2000" dirty="0">
                <a:ea typeface="+mn-lt"/>
                <a:cs typeface="+mn-lt"/>
              </a:rPr>
              <a:t> </a:t>
            </a:r>
            <a:r>
              <a:rPr lang="ko-KR" altLang="en-US" sz="2000" dirty="0">
                <a:ea typeface="+mn-lt"/>
                <a:cs typeface="+mn-lt"/>
              </a:rPr>
              <a:t>시대인</a:t>
            </a:r>
            <a:r>
              <a:rPr lang="en-US" sz="2000" dirty="0">
                <a:ea typeface="+mn-lt"/>
                <a:cs typeface="+mn-lt"/>
              </a:rPr>
              <a:t> 1910</a:t>
            </a:r>
            <a:r>
              <a:rPr lang="ko-KR" altLang="en-US" sz="2000" dirty="0">
                <a:ea typeface="+mn-lt"/>
                <a:cs typeface="+mn-lt"/>
              </a:rPr>
              <a:t>년부터</a:t>
            </a:r>
            <a:r>
              <a:rPr lang="en-US" altLang="ko-KR" sz="2000" dirty="0">
                <a:ea typeface="+mn-lt"/>
                <a:cs typeface="+mn-lt"/>
              </a:rPr>
              <a:t> </a:t>
            </a:r>
            <a:r>
              <a:rPr lang="ko-KR" altLang="en-US" sz="2000" dirty="0">
                <a:ea typeface="+mn-lt"/>
                <a:cs typeface="+mn-lt"/>
              </a:rPr>
              <a:t>이어진</a:t>
            </a:r>
            <a:r>
              <a:rPr lang="en-US" altLang="ko-KR" sz="2000" dirty="0">
                <a:ea typeface="+mn-lt"/>
                <a:cs typeface="+mn-lt"/>
              </a:rPr>
              <a:t> </a:t>
            </a:r>
            <a:r>
              <a:rPr lang="ko-KR" altLang="en-US" sz="2000" dirty="0">
                <a:ea typeface="+mn-lt"/>
                <a:cs typeface="+mn-lt"/>
              </a:rPr>
              <a:t>역사</a:t>
            </a:r>
            <a:r>
              <a:rPr lang="en-US" altLang="ko-KR" sz="2000" dirty="0">
                <a:ea typeface="+mn-lt"/>
                <a:cs typeface="+mn-lt"/>
              </a:rPr>
              <a:t> </a:t>
            </a:r>
            <a:r>
              <a:rPr lang="ko-KR" altLang="en-US" sz="2000" dirty="0">
                <a:ea typeface="+mn-lt"/>
                <a:cs typeface="+mn-lt"/>
              </a:rPr>
              <a:t>깊은</a:t>
            </a:r>
            <a:r>
              <a:rPr lang="en-US" altLang="ko-KR" sz="2000" dirty="0">
                <a:ea typeface="+mn-lt"/>
                <a:cs typeface="+mn-lt"/>
              </a:rPr>
              <a:t> </a:t>
            </a:r>
            <a:r>
              <a:rPr lang="ko-KR" altLang="en-US" sz="2000" dirty="0">
                <a:ea typeface="+mn-lt"/>
                <a:cs typeface="+mn-lt"/>
              </a:rPr>
              <a:t>불꽃</a:t>
            </a:r>
            <a:r>
              <a:rPr lang="en-US" altLang="ko-KR" sz="2000" dirty="0">
                <a:ea typeface="+mn-lt"/>
                <a:cs typeface="+mn-lt"/>
              </a:rPr>
              <a:t> </a:t>
            </a:r>
            <a:r>
              <a:rPr lang="ko-KR" altLang="en-US" sz="2000" dirty="0">
                <a:ea typeface="+mn-lt"/>
                <a:cs typeface="+mn-lt"/>
              </a:rPr>
              <a:t>축제</a:t>
            </a:r>
          </a:p>
          <a:p>
            <a:endParaRPr lang="ko-KR" altLang="en-US" sz="2000">
              <a:cs typeface="Calibri"/>
            </a:endParaRPr>
          </a:p>
          <a:p>
            <a:r>
              <a:rPr lang="ko-KR" sz="2000" dirty="0">
                <a:ea typeface="+mn-lt"/>
                <a:cs typeface="+mn-lt"/>
              </a:rPr>
              <a:t> 불꽃놀이축제</a:t>
            </a:r>
            <a:r>
              <a:rPr lang="ko-KR" altLang="en-US" sz="2000" dirty="0">
                <a:ea typeface="+mn-lt"/>
                <a:cs typeface="+mn-lt"/>
              </a:rPr>
              <a:t> 중</a:t>
            </a:r>
            <a:r>
              <a:rPr lang="ko-KR" sz="2000" dirty="0">
                <a:ea typeface="+mn-lt"/>
                <a:cs typeface="+mn-lt"/>
              </a:rPr>
              <a:t> 낮에 </a:t>
            </a:r>
            <a:r>
              <a:rPr lang="ko-KR" sz="2000" dirty="0" err="1">
                <a:ea typeface="+mn-lt"/>
                <a:cs typeface="+mn-lt"/>
              </a:rPr>
              <a:t>하나비</a:t>
            </a:r>
            <a:r>
              <a:rPr lang="ko-KR" sz="2000" dirty="0">
                <a:ea typeface="+mn-lt"/>
                <a:cs typeface="+mn-lt"/>
              </a:rPr>
              <a:t> 경기가 있는 것은 </a:t>
            </a:r>
            <a:r>
              <a:rPr lang="ko-KR" sz="2000" dirty="0" err="1">
                <a:ea typeface="+mn-lt"/>
                <a:cs typeface="+mn-lt"/>
              </a:rPr>
              <a:t>오마가리</a:t>
            </a:r>
            <a:r>
              <a:rPr lang="ko-KR" sz="2000" dirty="0">
                <a:ea typeface="+mn-lt"/>
                <a:cs typeface="+mn-lt"/>
              </a:rPr>
              <a:t> </a:t>
            </a:r>
            <a:r>
              <a:rPr lang="ko-KR" altLang="en-US" sz="2000" dirty="0">
                <a:ea typeface="+mn-lt"/>
                <a:cs typeface="+mn-lt"/>
              </a:rPr>
              <a:t>뿐</a:t>
            </a:r>
          </a:p>
          <a:p>
            <a:endParaRPr lang="ko-KR" altLang="en-US" sz="2000" dirty="0">
              <a:ea typeface="맑은 고딕"/>
              <a:cs typeface="Calibri"/>
            </a:endParaRPr>
          </a:p>
          <a:p>
            <a:r>
              <a:rPr lang="ko-KR" altLang="en-US" sz="2000" dirty="0">
                <a:ea typeface="맑은 고딕"/>
                <a:cs typeface="Calibri"/>
              </a:rPr>
              <a:t>매년 8월에 개최된다</a:t>
            </a:r>
            <a:endParaRPr lang="ko-KR" dirty="0"/>
          </a:p>
        </p:txBody>
      </p:sp>
      <p:cxnSp>
        <p:nvCxnSpPr>
          <p:cNvPr id="37" name="Straight Connector 37">
            <a:extLst>
              <a:ext uri="{FF2B5EF4-FFF2-40B4-BE49-F238E27FC236}">
                <a16:creationId xmlns:a16="http://schemas.microsoft.com/office/drawing/2014/main" id="{5E22785E-F089-4541-86A5-62E5E9EE2D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873" y="2597702"/>
            <a:ext cx="4065305" cy="0"/>
          </a:xfrm>
          <a:prstGeom prst="line">
            <a:avLst/>
          </a:prstGeom>
          <a:ln>
            <a:solidFill>
              <a:srgbClr val="0000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C2E36351-821E-4F14-92E9-005C8A9D6C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873" y="-3840"/>
            <a:ext cx="0" cy="6858000"/>
          </a:xfrm>
          <a:prstGeom prst="line">
            <a:avLst/>
          </a:prstGeom>
          <a:ln>
            <a:solidFill>
              <a:srgbClr val="0000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95974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72B886CF-D3D5-4CDE-A0D0-35994223D8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그림 5" descr="옥외설치물, 불꽃놀이이(가) 표시된 사진&#10;&#10;자동 생성된 설명">
            <a:extLst>
              <a:ext uri="{FF2B5EF4-FFF2-40B4-BE49-F238E27FC236}">
                <a16:creationId xmlns:a16="http://schemas.microsoft.com/office/drawing/2014/main" id="{94C725D8-DDAB-4FE8-9B10-507BBC69FD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BB5239E4-9FA5-49C5-8799-3B19977408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357DFDEC-31D7-4342-AEC4-737E09E182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2378" y="891540"/>
            <a:ext cx="6511822" cy="507111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60A49B7D-A74F-4B04-ACFE-D67146167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752" y="1054121"/>
            <a:ext cx="5452698" cy="1183351"/>
          </a:xfrm>
        </p:spPr>
        <p:txBody>
          <a:bodyPr>
            <a:normAutofit/>
          </a:bodyPr>
          <a:lstStyle/>
          <a:p>
            <a:r>
              <a:rPr lang="ko-KR" altLang="en-US" sz="4000">
                <a:ea typeface="맑은 고딕"/>
                <a:cs typeface="Calibri Light"/>
              </a:rPr>
              <a:t>쓰치우라 불꽃놀이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2E939CC-570C-4CE0-92B8-A7A46E89DF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8991" y="2398339"/>
            <a:ext cx="5452437" cy="340172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ko-KR" sz="2000" dirty="0">
                <a:ea typeface="+mn-lt"/>
                <a:cs typeface="+mn-lt"/>
              </a:rPr>
              <a:t> 10월 첫째 주 토요일에 </a:t>
            </a:r>
            <a:r>
              <a:rPr lang="ko-KR" altLang="en-US" sz="2000" dirty="0">
                <a:ea typeface="+mn-lt"/>
                <a:cs typeface="+mn-lt"/>
              </a:rPr>
              <a:t>개최된다</a:t>
            </a:r>
            <a:endParaRPr lang="ko-KR" altLang="en-US" sz="2000" dirty="0">
              <a:ea typeface="맑은 고딕" panose="020B0503020000020004" pitchFamily="34" charset="-127"/>
              <a:cs typeface="+mn-lt"/>
            </a:endParaRPr>
          </a:p>
          <a:p>
            <a:endParaRPr lang="ko-KR" altLang="en-US" sz="2000" dirty="0">
              <a:ea typeface="맑은 고딕"/>
              <a:cs typeface="Calibri"/>
            </a:endParaRPr>
          </a:p>
          <a:p>
            <a:r>
              <a:rPr lang="ko-KR" sz="2000" dirty="0">
                <a:ea typeface="+mn-lt"/>
                <a:cs typeface="+mn-lt"/>
              </a:rPr>
              <a:t> 1925년 가을, 수확에 대한 감사와 농민의 위로를 위해 시작되었다</a:t>
            </a:r>
          </a:p>
          <a:p>
            <a:endParaRPr lang="ko-KR" sz="2000" dirty="0">
              <a:ea typeface="맑은 고딕"/>
              <a:cs typeface="Calibri"/>
            </a:endParaRPr>
          </a:p>
          <a:p>
            <a:r>
              <a:rPr lang="ko-KR" sz="2000" dirty="0">
                <a:ea typeface="+mn-lt"/>
                <a:cs typeface="+mn-lt"/>
              </a:rPr>
              <a:t>약 2,100발의 하나비가 일제히 발사되는 모습은 입이 다물어지지 않을 정도로 압권인 광경이라고 </a:t>
            </a:r>
            <a:r>
              <a:rPr lang="ko-KR" altLang="en-US" sz="2000" dirty="0">
                <a:ea typeface="+mn-lt"/>
                <a:cs typeface="+mn-lt"/>
              </a:rPr>
              <a:t>한다</a:t>
            </a:r>
            <a:endParaRPr lang="ko-KR" altLang="en-US" sz="2000" dirty="0">
              <a:ea typeface="맑은 고딕"/>
              <a:cs typeface="Calibri"/>
            </a:endParaRP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5E22785E-F089-4541-86A5-62E5E9EE2D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873" y="2597702"/>
            <a:ext cx="4065305" cy="0"/>
          </a:xfrm>
          <a:prstGeom prst="line">
            <a:avLst/>
          </a:prstGeom>
          <a:ln>
            <a:solidFill>
              <a:srgbClr val="0000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C2E36351-821E-4F14-92E9-005C8A9D6C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873" y="-3840"/>
            <a:ext cx="0" cy="6858000"/>
          </a:xfrm>
          <a:prstGeom prst="line">
            <a:avLst/>
          </a:prstGeom>
          <a:ln>
            <a:solidFill>
              <a:srgbClr val="0000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2074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5C3DFD32-B76A-4CCF-A5A1-1F103D4AE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368" y="2043663"/>
            <a:ext cx="6105194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ko-KR" altLang="en-US" sz="4200" dirty="0">
                <a:solidFill>
                  <a:srgbClr val="FFFFFF"/>
                </a:solidFill>
                <a:ea typeface="맑은 고딕"/>
              </a:rPr>
              <a:t>감사합니다</a:t>
            </a:r>
            <a:br>
              <a:rPr lang="ko-KR" altLang="en-US" sz="4200" kern="1200" dirty="0"/>
            </a:br>
            <a:r>
              <a:rPr lang="ko-KR" altLang="en-US" sz="4200" kern="1200" dirty="0" err="1">
                <a:solidFill>
                  <a:srgbClr val="FFFFFF"/>
                </a:solidFill>
                <a:latin typeface="+mj-lt"/>
                <a:ea typeface="맑은 고딕"/>
                <a:cs typeface="+mj-cs"/>
              </a:rPr>
              <a:t>ありがとうございます</a:t>
            </a:r>
            <a:r>
              <a:rPr lang="ko-KR" altLang="en-US" sz="4200" dirty="0">
                <a:solidFill>
                  <a:srgbClr val="FFFFFF"/>
                </a:solidFill>
                <a:ea typeface="맑은 고딕"/>
              </a:rPr>
              <a:t>!</a:t>
            </a:r>
            <a:endParaRPr lang="en-US" altLang="ko-KR" sz="42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19804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5" descr="대지, 실외, 주위이(가) 표시된 사진&#10;&#10;자동 생성된 설명">
            <a:extLst>
              <a:ext uri="{FF2B5EF4-FFF2-40B4-BE49-F238E27FC236}">
                <a16:creationId xmlns:a16="http://schemas.microsoft.com/office/drawing/2014/main" id="{A7608090-FC14-4DB7-B26A-58EAF59713B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A6662338-59AB-4B1A-AA27-9CEFC7E7B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627636"/>
          </a:xfrm>
        </p:spPr>
        <p:txBody>
          <a:bodyPr>
            <a:normAutofit/>
          </a:bodyPr>
          <a:lstStyle/>
          <a:p>
            <a:r>
              <a:rPr lang="ko-KR" altLang="en-US" dirty="0" err="1">
                <a:ea typeface="맑은 고딕"/>
                <a:cs typeface="Calibri Light"/>
              </a:rPr>
              <a:t>봄의축제</a:t>
            </a:r>
            <a:br>
              <a:rPr lang="ko-KR" altLang="en-US" dirty="0">
                <a:ea typeface="맑은 고딕"/>
                <a:cs typeface="Calibri Light"/>
              </a:rPr>
            </a:br>
            <a:r>
              <a:rPr lang="ko-KR" altLang="en-US" dirty="0">
                <a:ea typeface="맑은 고딕"/>
                <a:cs typeface="Calibri Light"/>
              </a:rPr>
              <a:t>(</a:t>
            </a:r>
            <a:r>
              <a:rPr lang="ko-KR" altLang="en-US" dirty="0" err="1">
                <a:latin typeface="Calibri"/>
                <a:ea typeface="맑은 고딕"/>
                <a:cs typeface="Calibri"/>
              </a:rPr>
              <a:t>히로사키</a:t>
            </a:r>
            <a:r>
              <a:rPr lang="ko-KR" dirty="0">
                <a:latin typeface="Calibri"/>
                <a:ea typeface="맑은 고딕"/>
                <a:cs typeface="Calibri"/>
              </a:rPr>
              <a:t> 벚꽃축제</a:t>
            </a:r>
            <a:r>
              <a:rPr lang="en-US" altLang="ko-KR" dirty="0">
                <a:solidFill>
                  <a:srgbClr val="FFFFFF"/>
                </a:solidFill>
                <a:latin typeface="Calibri"/>
                <a:ea typeface="맑은 고딕"/>
                <a:cs typeface="Calibri"/>
              </a:rPr>
              <a:t>)</a:t>
            </a:r>
            <a:endParaRPr lang="ko-KR" dirty="0">
              <a:solidFill>
                <a:srgbClr val="FFFFFF"/>
              </a:solidFill>
              <a:ea typeface="+mj-lt"/>
              <a:cs typeface="+mj-lt"/>
            </a:endParaRPr>
          </a:p>
          <a:p>
            <a:endParaRPr lang="ko-KR" altLang="en-US" dirty="0">
              <a:solidFill>
                <a:srgbClr val="FFFFFF"/>
              </a:solidFill>
              <a:ea typeface="맑은 고딕"/>
              <a:cs typeface="Calibri Light"/>
            </a:endParaRPr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7F9C9663-437E-46DE-8888-483553D42B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19785"/>
            <a:ext cx="4619621" cy="395717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ko-KR" altLang="en-US" sz="2000" dirty="0">
                <a:ea typeface="맑은 고딕"/>
                <a:cs typeface="+mn-lt"/>
              </a:rPr>
              <a:t>일본제일의 규모를 자랑하는 </a:t>
            </a:r>
            <a:r>
              <a:rPr lang="ko-KR" altLang="en-US" sz="2000" dirty="0" err="1">
                <a:ea typeface="맑은 고딕"/>
                <a:cs typeface="+mn-lt"/>
              </a:rPr>
              <a:t>히로사키공원은</a:t>
            </a:r>
            <a:r>
              <a:rPr lang="ko-KR" altLang="en-US" sz="2000" dirty="0">
                <a:ea typeface="맑은 고딕"/>
                <a:cs typeface="+mn-lt"/>
              </a:rPr>
              <a:t> 매년 수많은 관광객이 찾는다</a:t>
            </a:r>
          </a:p>
          <a:p>
            <a:endParaRPr lang="ko-KR" sz="2000" dirty="0">
              <a:ea typeface="맑은 고딕"/>
              <a:cs typeface="+mn-lt"/>
            </a:endParaRPr>
          </a:p>
          <a:p>
            <a:r>
              <a:rPr lang="ko-KR" sz="2000" dirty="0">
                <a:ea typeface="+mn-lt"/>
                <a:cs typeface="+mn-lt"/>
              </a:rPr>
              <a:t> 50종 이상의 사쿠라 </a:t>
            </a:r>
            <a:r>
              <a:rPr lang="ko-KR" altLang="en-US" sz="2000" dirty="0">
                <a:ea typeface="+mn-lt"/>
                <a:cs typeface="+mn-lt"/>
              </a:rPr>
              <a:t>나무</a:t>
            </a:r>
            <a:endParaRPr lang="ko-KR" sz="2000" dirty="0">
              <a:ea typeface="맑은 고딕"/>
              <a:cs typeface="Calibri"/>
            </a:endParaRPr>
          </a:p>
          <a:p>
            <a:endParaRPr lang="ko-KR" altLang="en-US" sz="2000" dirty="0">
              <a:ea typeface="+mn-lt"/>
              <a:cs typeface="+mn-lt"/>
            </a:endParaRPr>
          </a:p>
          <a:p>
            <a:r>
              <a:rPr lang="ko-KR" sz="2000" dirty="0">
                <a:ea typeface="+mn-lt"/>
                <a:cs typeface="+mn-lt"/>
              </a:rPr>
              <a:t>매년4월23일 5월5일 사이에 벚꽃축제가 </a:t>
            </a:r>
            <a:r>
              <a:rPr lang="ko-KR" altLang="en-US" sz="2000" dirty="0">
                <a:ea typeface="+mn-lt"/>
                <a:cs typeface="+mn-lt"/>
              </a:rPr>
              <a:t>개최된다</a:t>
            </a:r>
          </a:p>
          <a:p>
            <a:endParaRPr lang="ko-KR" altLang="en-US" sz="2000" dirty="0">
              <a:solidFill>
                <a:srgbClr val="FFFFFF"/>
              </a:solidFill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93387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5" descr="나무, 실외, 잔디, 식물이(가) 표시된 사진&#10;&#10;자동 생성된 설명">
            <a:extLst>
              <a:ext uri="{FF2B5EF4-FFF2-40B4-BE49-F238E27FC236}">
                <a16:creationId xmlns:a16="http://schemas.microsoft.com/office/drawing/2014/main" id="{198A883E-E278-4E56-B397-355AD68F339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1701" y="10"/>
            <a:ext cx="12343701" cy="6857990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07BB577B-E8D0-4989-80EF-4AA154D90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62763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ko-KR" altLang="en-US" sz="3400" dirty="0" err="1">
                <a:ea typeface="맑은 고딕"/>
              </a:rPr>
              <a:t>봄의축제</a:t>
            </a:r>
            <a:r>
              <a:rPr lang="ko-KR" altLang="en-US" sz="3400" dirty="0">
                <a:ea typeface="맑은 고딕"/>
              </a:rPr>
              <a:t>(</a:t>
            </a:r>
            <a:r>
              <a:rPr lang="ko-KR" altLang="en-US" sz="3400" dirty="0" err="1">
                <a:latin typeface="Calibri"/>
                <a:ea typeface="맑은 고딕"/>
                <a:cs typeface="Calibri"/>
              </a:rPr>
              <a:t>가쿠노다체</a:t>
            </a:r>
            <a:r>
              <a:rPr lang="ko-KR" sz="3400" dirty="0">
                <a:latin typeface="Calibri"/>
                <a:ea typeface="맑은 고딕"/>
                <a:cs typeface="Calibri"/>
              </a:rPr>
              <a:t> </a:t>
            </a:r>
            <a:r>
              <a:rPr lang="ko-KR" sz="3400" dirty="0">
                <a:solidFill>
                  <a:srgbClr val="FFFFFF"/>
                </a:solidFill>
                <a:latin typeface="Calibri"/>
                <a:ea typeface="맑은 고딕"/>
                <a:cs typeface="Calibri"/>
              </a:rPr>
              <a:t>축제</a:t>
            </a:r>
            <a:r>
              <a:rPr lang="en-US" altLang="ko-KR" sz="3400" dirty="0">
                <a:solidFill>
                  <a:srgbClr val="FFFFFF"/>
                </a:solidFill>
                <a:latin typeface="Calibri"/>
                <a:ea typeface="맑은 고딕"/>
                <a:cs typeface="Calibri"/>
              </a:rPr>
              <a:t>)</a:t>
            </a:r>
            <a:endParaRPr lang="ko-KR" sz="3400" dirty="0">
              <a:solidFill>
                <a:srgbClr val="FFFFFF"/>
              </a:solidFill>
              <a:ea typeface="+mj-lt"/>
              <a:cs typeface="+mj-lt"/>
            </a:endParaRPr>
          </a:p>
          <a:p>
            <a:endParaRPr lang="ko-KR" altLang="en-US" sz="3400" kern="1200" dirty="0">
              <a:solidFill>
                <a:srgbClr val="FFFFFF"/>
              </a:solidFill>
              <a:latin typeface="+mj-lt"/>
              <a:ea typeface="맑은 고딕"/>
              <a:cs typeface="Calibri Light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3B7798B-43E1-4CD5-9BD1-479DA9A32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19785"/>
            <a:ext cx="4619621" cy="395717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ko-KR" sz="2000" dirty="0">
                <a:ea typeface="+mn-lt"/>
                <a:cs typeface="+mn-lt"/>
              </a:rPr>
              <a:t>이곳에 있는 벚꽃들은 1656년 무렵 </a:t>
            </a:r>
            <a:r>
              <a:rPr lang="ko-KR" altLang="en-US" sz="2000" dirty="0">
                <a:ea typeface="+mn-lt"/>
                <a:cs typeface="+mn-lt"/>
              </a:rPr>
              <a:t>심어졌다</a:t>
            </a:r>
          </a:p>
          <a:p>
            <a:pPr marL="0" indent="0">
              <a:buNone/>
            </a:pPr>
            <a:endParaRPr lang="ko-KR" altLang="en-US" sz="2000" dirty="0">
              <a:ea typeface="맑은 고딕"/>
              <a:cs typeface="Calibri"/>
            </a:endParaRPr>
          </a:p>
          <a:p>
            <a:pPr marL="0" indent="0">
              <a:buNone/>
            </a:pPr>
            <a:r>
              <a:rPr lang="ko-KR" sz="2000" dirty="0" err="1">
                <a:ea typeface="+mn-lt"/>
                <a:cs typeface="+mn-lt"/>
              </a:rPr>
              <a:t>가쿠노다테</a:t>
            </a:r>
            <a:r>
              <a:rPr lang="ko-KR" sz="2000" dirty="0">
                <a:ea typeface="+mn-lt"/>
                <a:cs typeface="+mn-lt"/>
              </a:rPr>
              <a:t> 사무라이 저택 거리에서 벚꽃과 </a:t>
            </a:r>
            <a:r>
              <a:rPr lang="ko-KR" altLang="en-US" sz="2000" dirty="0">
                <a:ea typeface="+mn-lt"/>
                <a:cs typeface="+mn-lt"/>
              </a:rPr>
              <a:t>거리를 감상한다</a:t>
            </a:r>
            <a:endParaRPr lang="ko-KR" sz="2000" dirty="0"/>
          </a:p>
          <a:p>
            <a:pPr marL="0" indent="0">
              <a:buNone/>
            </a:pPr>
            <a:endParaRPr lang="ko-KR" altLang="en-US" sz="2000" dirty="0">
              <a:ea typeface="맑은 고딕"/>
              <a:cs typeface="Calibri"/>
            </a:endParaRPr>
          </a:p>
          <a:p>
            <a:pPr marL="0" indent="0">
              <a:buNone/>
            </a:pPr>
            <a:r>
              <a:rPr lang="ko-KR" altLang="en-US" sz="2000" dirty="0">
                <a:ea typeface="맑은 고딕"/>
                <a:cs typeface="Calibri"/>
              </a:rPr>
              <a:t>가을의 단풍도 관광객들이 많이 찾는다</a:t>
            </a:r>
          </a:p>
          <a:p>
            <a:pPr marL="0" indent="0">
              <a:buNone/>
            </a:pPr>
            <a:endParaRPr lang="ko-KR" altLang="en-US" sz="2000" dirty="0">
              <a:solidFill>
                <a:srgbClr val="FFFFFF"/>
              </a:solidFill>
              <a:ea typeface="맑은 고딕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26570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0">
            <a:extLst>
              <a:ext uri="{FF2B5EF4-FFF2-40B4-BE49-F238E27FC236}">
                <a16:creationId xmlns:a16="http://schemas.microsoft.com/office/drawing/2014/main" id="{63AB00AE-4340-440F-82E1-9F69D1D55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그림 5" descr="무용수, 여러개이(가) 표시된 사진&#10;&#10;자동 생성된 설명">
            <a:extLst>
              <a:ext uri="{FF2B5EF4-FFF2-40B4-BE49-F238E27FC236}">
                <a16:creationId xmlns:a16="http://schemas.microsoft.com/office/drawing/2014/main" id="{5A129703-F3F2-4E81-B297-C41BC69BD2E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83786" y="-168316"/>
            <a:ext cx="6261330" cy="3932313"/>
          </a:xfrm>
          <a:prstGeom prst="rect">
            <a:avLst/>
          </a:prstGeom>
          <a:effectLst>
            <a:softEdge rad="533400"/>
          </a:effectLst>
        </p:spPr>
      </p:pic>
      <p:pic>
        <p:nvPicPr>
          <p:cNvPr id="6" name="그림 6" descr="사람, 스포츠, 플레이어, 무용수이(가) 표시된 사진&#10;&#10;자동 생성된 설명">
            <a:extLst>
              <a:ext uri="{FF2B5EF4-FFF2-40B4-BE49-F238E27FC236}">
                <a16:creationId xmlns:a16="http://schemas.microsoft.com/office/drawing/2014/main" id="{DD925B4B-3104-4297-91A7-87159033D37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6089904" y="2487166"/>
            <a:ext cx="6263640" cy="4215384"/>
          </a:xfrm>
          <a:prstGeom prst="rect">
            <a:avLst/>
          </a:prstGeom>
          <a:effectLst>
            <a:softEdge rad="533400"/>
          </a:effectLst>
        </p:spPr>
      </p:pic>
      <p:pic>
        <p:nvPicPr>
          <p:cNvPr id="24" name="Picture 22">
            <a:extLst>
              <a:ext uri="{FF2B5EF4-FFF2-40B4-BE49-F238E27FC236}">
                <a16:creationId xmlns:a16="http://schemas.microsoft.com/office/drawing/2014/main" id="{22901FED-4FC9-4ED5-8123-C98BCD1616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6C72E6F2-DD2E-4931-A40F-2D648E4FF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>
            <a:normAutofit/>
          </a:bodyPr>
          <a:lstStyle/>
          <a:p>
            <a:r>
              <a:rPr lang="ko-KR" altLang="en-US" sz="2500">
                <a:solidFill>
                  <a:srgbClr val="000000"/>
                </a:solidFill>
                <a:ea typeface="맑은 고딕"/>
                <a:cs typeface="Calibri Light"/>
              </a:rPr>
              <a:t>여름의 축제(</a:t>
            </a:r>
            <a:r>
              <a:rPr lang="ko-KR" altLang="en-US" sz="2500">
                <a:solidFill>
                  <a:srgbClr val="000000"/>
                </a:solidFill>
                <a:latin typeface="Calibri"/>
                <a:ea typeface="+mj-lt"/>
                <a:cs typeface="Calibri"/>
              </a:rPr>
              <a:t>도쿠시마</a:t>
            </a:r>
            <a:r>
              <a:rPr lang="en-US" altLang="ko-KR" sz="2500">
                <a:solidFill>
                  <a:srgbClr val="000000"/>
                </a:solidFill>
                <a:latin typeface="Calibri"/>
                <a:ea typeface="+mj-lt"/>
                <a:cs typeface="Calibri"/>
              </a:rPr>
              <a:t> </a:t>
            </a:r>
            <a:r>
              <a:rPr lang="ko-KR" altLang="en-US" sz="2500">
                <a:solidFill>
                  <a:srgbClr val="000000"/>
                </a:solidFill>
                <a:latin typeface="Calibri"/>
                <a:ea typeface="+mj-lt"/>
                <a:cs typeface="Calibri"/>
              </a:rPr>
              <a:t>아와오도리축제)</a:t>
            </a:r>
            <a:endParaRPr lang="ko-KR" altLang="en-US" sz="2500">
              <a:solidFill>
                <a:srgbClr val="000000"/>
              </a:solidFill>
              <a:ea typeface="맑은 고딕"/>
              <a:cs typeface="Calibri Light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117CBD6-7B3B-4824-987D-D41EBF2536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7" y="2272143"/>
            <a:ext cx="4706803" cy="378883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ko-KR" altLang="en-US" sz="2000">
                <a:ea typeface="+mn-lt"/>
                <a:cs typeface="+mn-lt"/>
              </a:rPr>
              <a:t>일본에서 가장 유명한 문화 행사</a:t>
            </a:r>
          </a:p>
          <a:p>
            <a:pPr marL="0" indent="0">
              <a:buNone/>
            </a:pPr>
            <a:endParaRPr lang="ko-KR" altLang="en-US" sz="2000">
              <a:ea typeface="+mn-lt"/>
              <a:cs typeface="+mn-lt"/>
            </a:endParaRPr>
          </a:p>
          <a:p>
            <a:pPr marL="0" indent="0">
              <a:buNone/>
            </a:pPr>
            <a:r>
              <a:rPr lang="ko-KR" altLang="en-US" sz="2000">
                <a:ea typeface="+mn-lt"/>
                <a:cs typeface="+mn-lt"/>
              </a:rPr>
              <a:t>축제 개최 시기는 매년 </a:t>
            </a:r>
            <a:r>
              <a:rPr lang="en-US" altLang="ko-KR" sz="2000">
                <a:ea typeface="+mn-lt"/>
                <a:cs typeface="+mn-lt"/>
              </a:rPr>
              <a:t>8</a:t>
            </a:r>
            <a:r>
              <a:rPr lang="ko-KR" altLang="en-US" sz="2000">
                <a:ea typeface="+mn-lt"/>
                <a:cs typeface="+mn-lt"/>
              </a:rPr>
              <a:t>월 </a:t>
            </a:r>
            <a:r>
              <a:rPr lang="en-US" altLang="ko-KR" sz="2000">
                <a:ea typeface="+mn-lt"/>
                <a:cs typeface="+mn-lt"/>
              </a:rPr>
              <a:t>12</a:t>
            </a:r>
            <a:r>
              <a:rPr lang="ko-KR" altLang="en-US" sz="2000">
                <a:ea typeface="+mn-lt"/>
                <a:cs typeface="+mn-lt"/>
              </a:rPr>
              <a:t>일부터 </a:t>
            </a:r>
            <a:r>
              <a:rPr lang="en-US" altLang="ko-KR" sz="2000">
                <a:ea typeface="+mn-lt"/>
                <a:cs typeface="+mn-lt"/>
              </a:rPr>
              <a:t>15</a:t>
            </a:r>
            <a:r>
              <a:rPr lang="ko-KR" altLang="en-US" sz="2000">
                <a:ea typeface="+mn-lt"/>
                <a:cs typeface="+mn-lt"/>
              </a:rPr>
              <a:t>일</a:t>
            </a:r>
          </a:p>
          <a:p>
            <a:pPr marL="0" indent="0">
              <a:buNone/>
            </a:pPr>
            <a:endParaRPr lang="ko-KR" altLang="en-US" sz="2000">
              <a:ea typeface="+mn-lt"/>
              <a:cs typeface="+mn-lt"/>
            </a:endParaRPr>
          </a:p>
          <a:p>
            <a:pPr marL="0" indent="0">
              <a:buNone/>
            </a:pPr>
            <a:r>
              <a:rPr lang="ko-KR" sz="2000">
                <a:ea typeface="+mn-lt"/>
                <a:cs typeface="+mn-lt"/>
              </a:rPr>
              <a:t>도쿄를 포함한 여러 도시에서 공연을 </a:t>
            </a:r>
            <a:r>
              <a:rPr lang="ko-KR" altLang="en-US" sz="2000">
                <a:ea typeface="+mn-lt"/>
                <a:cs typeface="+mn-lt"/>
              </a:rPr>
              <a:t>한다</a:t>
            </a:r>
            <a:endParaRPr lang="ko-KR" sz="2000">
              <a:ea typeface="맑은 고딕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21695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99F1FFA9-D672-408C-9220-ADEEC6ABD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364884D3-867C-4D89-8FBB-6AEC4BDAB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3816095" cy="1938076"/>
          </a:xfrm>
        </p:spPr>
        <p:txBody>
          <a:bodyPr>
            <a:normAutofit/>
          </a:bodyPr>
          <a:lstStyle/>
          <a:p>
            <a:r>
              <a:rPr lang="ko-KR" altLang="en-US" sz="2400">
                <a:ea typeface="맑은 고딕"/>
                <a:cs typeface="Calibri Light"/>
              </a:rPr>
              <a:t>여름의 축제(</a:t>
            </a:r>
            <a:r>
              <a:rPr lang="ko-KR" altLang="en-US" sz="2400" err="1">
                <a:ea typeface="맑은 고딕"/>
                <a:cs typeface="Calibri Light"/>
              </a:rPr>
              <a:t>히카타</a:t>
            </a:r>
            <a:r>
              <a:rPr lang="ko-KR" sz="2400">
                <a:ea typeface="맑은 고딕"/>
                <a:cs typeface="Calibri Light"/>
              </a:rPr>
              <a:t> 기온 </a:t>
            </a:r>
            <a:r>
              <a:rPr lang="ko-KR" sz="2400" err="1">
                <a:ea typeface="맑은 고딕"/>
                <a:cs typeface="Calibri Light"/>
              </a:rPr>
              <a:t>야마카사축제</a:t>
            </a:r>
            <a:r>
              <a:rPr lang="en-US" altLang="ko-KR" sz="2400">
                <a:ea typeface="맑은 고딕"/>
                <a:cs typeface="Calibri Light"/>
              </a:rPr>
              <a:t>)</a:t>
            </a:r>
            <a:endParaRPr lang="ko-KR" sz="2400">
              <a:ea typeface="+mj-lt"/>
              <a:cs typeface="+mj-lt"/>
            </a:endParaRPr>
          </a:p>
          <a:p>
            <a:endParaRPr lang="ko-KR" altLang="en-US">
              <a:ea typeface="맑은 고딕"/>
              <a:cs typeface="Calibri Light"/>
            </a:endParaRP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157665C0-1293-4B90-AEB9-5801DBD483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482589"/>
            <a:ext cx="3816096" cy="369437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ko-KR" sz="2000">
                <a:ea typeface="+mn-lt"/>
                <a:cs typeface="+mn-lt"/>
              </a:rPr>
              <a:t>매년 7월 1일부터 15일까지</a:t>
            </a:r>
            <a:endParaRPr lang="ko-KR" altLang="en-US" sz="2000">
              <a:ea typeface="+mn-lt"/>
              <a:cs typeface="+mn-lt"/>
            </a:endParaRPr>
          </a:p>
          <a:p>
            <a:endParaRPr lang="ko-KR" altLang="en-US" sz="2000">
              <a:ea typeface="+mn-lt"/>
              <a:cs typeface="+mn-lt"/>
            </a:endParaRPr>
          </a:p>
          <a:p>
            <a:r>
              <a:rPr lang="ko-KR" altLang="en-US" sz="2000">
                <a:ea typeface="+mn-lt"/>
                <a:cs typeface="+mn-lt"/>
              </a:rPr>
              <a:t>축제용 가마 2가지로 분류</a:t>
            </a:r>
            <a:endParaRPr lang="ko-KR" altLang="en-US" sz="2000">
              <a:latin typeface="Calibri Light"/>
              <a:ea typeface="맑은 고딕"/>
              <a:cs typeface="Calibri Light"/>
            </a:endParaRPr>
          </a:p>
          <a:p>
            <a:r>
              <a:rPr lang="ko-KR" altLang="en-US" sz="2000">
                <a:ea typeface="+mn-lt"/>
                <a:cs typeface="+mn-lt"/>
              </a:rPr>
              <a:t> </a:t>
            </a:r>
            <a:r>
              <a:rPr lang="ko-KR" altLang="en-US" sz="1800">
                <a:ea typeface="+mn-lt"/>
                <a:cs typeface="+mn-lt"/>
              </a:rPr>
              <a:t> </a:t>
            </a:r>
            <a:r>
              <a:rPr lang="ko-KR" altLang="en-US" sz="1800" err="1">
                <a:ea typeface="+mn-lt"/>
                <a:cs typeface="+mn-lt"/>
              </a:rPr>
              <a:t>카자리야마</a:t>
            </a:r>
            <a:r>
              <a:rPr lang="ko-KR" altLang="en-US" sz="1800">
                <a:ea typeface="+mn-lt"/>
                <a:cs typeface="+mn-lt"/>
              </a:rPr>
              <a:t>          장식</a:t>
            </a:r>
            <a:endParaRPr lang="ko-KR">
              <a:ea typeface="맑은 고딕"/>
              <a:cs typeface="Calibri"/>
            </a:endParaRPr>
          </a:p>
          <a:p>
            <a:r>
              <a:rPr lang="ko-KR" altLang="en-US" sz="1800">
                <a:ea typeface="+mn-lt"/>
                <a:cs typeface="+mn-lt"/>
              </a:rPr>
              <a:t>  </a:t>
            </a:r>
            <a:r>
              <a:rPr lang="ko-KR" altLang="en-US" sz="1800" err="1">
                <a:ea typeface="+mn-lt"/>
                <a:cs typeface="+mn-lt"/>
              </a:rPr>
              <a:t>카키야마</a:t>
            </a:r>
            <a:r>
              <a:rPr lang="ko-KR" altLang="en-US" sz="1800">
                <a:ea typeface="+mn-lt"/>
                <a:cs typeface="+mn-lt"/>
              </a:rPr>
              <a:t>           경주</a:t>
            </a:r>
            <a:endParaRPr lang="ko-KR" altLang="en-US" sz="1800">
              <a:latin typeface="Calibri Light"/>
              <a:ea typeface="맑은 고딕"/>
              <a:cs typeface="Calibri Light"/>
            </a:endParaRPr>
          </a:p>
          <a:p>
            <a:endParaRPr lang="ko-KR" altLang="en-US" sz="2000">
              <a:ea typeface="+mn-lt"/>
              <a:cs typeface="+mn-lt"/>
            </a:endParaRPr>
          </a:p>
          <a:p>
            <a:r>
              <a:rPr lang="ko-KR" altLang="en-US" sz="2000">
                <a:ea typeface="+mn-lt"/>
                <a:cs typeface="+mn-lt"/>
              </a:rPr>
              <a:t>1톤 무게의 가마 ‘</a:t>
            </a:r>
            <a:r>
              <a:rPr lang="ko-KR" sz="2000" err="1">
                <a:ea typeface="+mn-lt"/>
                <a:cs typeface="+mn-lt"/>
              </a:rPr>
              <a:t>야마카사'로</a:t>
            </a:r>
            <a:r>
              <a:rPr lang="ko-KR" sz="2000">
                <a:ea typeface="+mn-lt"/>
                <a:cs typeface="+mn-lt"/>
              </a:rPr>
              <a:t> 경주를 펼친다</a:t>
            </a:r>
            <a:endParaRPr lang="ko-KR" altLang="en-US" sz="2000">
              <a:latin typeface="Calibri Light"/>
              <a:ea typeface="맑은 고딕"/>
              <a:cs typeface="Calibri Light"/>
            </a:endParaRPr>
          </a:p>
          <a:p>
            <a:endParaRPr lang="en-US" sz="2000">
              <a:cs typeface="Calibri"/>
            </a:endParaRPr>
          </a:p>
        </p:txBody>
      </p:sp>
      <p:pic>
        <p:nvPicPr>
          <p:cNvPr id="4" name="그림 4" descr="사람, 군중이(가) 표시된 사진&#10;&#10;자동 생성된 설명">
            <a:extLst>
              <a:ext uri="{FF2B5EF4-FFF2-40B4-BE49-F238E27FC236}">
                <a16:creationId xmlns:a16="http://schemas.microsoft.com/office/drawing/2014/main" id="{314F51D9-DB09-452A-B2FE-ADC96B09ACD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904316" y="-4"/>
            <a:ext cx="7287684" cy="3694372"/>
          </a:xfrm>
          <a:custGeom>
            <a:avLst/>
            <a:gdLst/>
            <a:ahLst/>
            <a:cxnLst/>
            <a:rect l="l" t="t" r="r" b="b"/>
            <a:pathLst>
              <a:path w="7287684" h="3694372">
                <a:moveTo>
                  <a:pt x="1047969" y="0"/>
                </a:moveTo>
                <a:lnTo>
                  <a:pt x="7287684" y="0"/>
                </a:lnTo>
                <a:lnTo>
                  <a:pt x="7287684" y="814388"/>
                </a:lnTo>
                <a:lnTo>
                  <a:pt x="7287684" y="3694372"/>
                </a:lnTo>
                <a:lnTo>
                  <a:pt x="471411" y="3694372"/>
                </a:lnTo>
                <a:lnTo>
                  <a:pt x="470992" y="3686621"/>
                </a:lnTo>
                <a:cubicBezTo>
                  <a:pt x="458999" y="3642419"/>
                  <a:pt x="427907" y="3602236"/>
                  <a:pt x="376383" y="3554015"/>
                </a:cubicBezTo>
                <a:cubicBezTo>
                  <a:pt x="315976" y="3500438"/>
                  <a:pt x="255568" y="3454003"/>
                  <a:pt x="170288" y="3407569"/>
                </a:cubicBezTo>
                <a:cubicBezTo>
                  <a:pt x="365723" y="3382565"/>
                  <a:pt x="163181" y="3296841"/>
                  <a:pt x="230695" y="3243263"/>
                </a:cubicBezTo>
                <a:cubicBezTo>
                  <a:pt x="369276" y="3221831"/>
                  <a:pt x="479431" y="3393282"/>
                  <a:pt x="667759" y="3343275"/>
                </a:cubicBezTo>
                <a:cubicBezTo>
                  <a:pt x="440344" y="3196828"/>
                  <a:pt x="184501" y="3150393"/>
                  <a:pt x="17493" y="2953940"/>
                </a:cubicBezTo>
                <a:cubicBezTo>
                  <a:pt x="56580" y="2911078"/>
                  <a:pt x="95667" y="2953940"/>
                  <a:pt x="127647" y="2936081"/>
                </a:cubicBezTo>
                <a:cubicBezTo>
                  <a:pt x="127647" y="2925365"/>
                  <a:pt x="500751" y="2993232"/>
                  <a:pt x="522071" y="2714625"/>
                </a:cubicBezTo>
                <a:cubicBezTo>
                  <a:pt x="529178" y="2714625"/>
                  <a:pt x="536285" y="2714625"/>
                  <a:pt x="543391" y="2703909"/>
                </a:cubicBezTo>
                <a:cubicBezTo>
                  <a:pt x="582478" y="2664619"/>
                  <a:pt x="546945" y="2571750"/>
                  <a:pt x="610905" y="2564606"/>
                </a:cubicBezTo>
                <a:cubicBezTo>
                  <a:pt x="681973" y="2557462"/>
                  <a:pt x="749487" y="2525315"/>
                  <a:pt x="824107" y="2543175"/>
                </a:cubicBezTo>
                <a:cubicBezTo>
                  <a:pt x="880961" y="2557462"/>
                  <a:pt x="941368" y="2575322"/>
                  <a:pt x="1001776" y="2575322"/>
                </a:cubicBezTo>
                <a:cubicBezTo>
                  <a:pt x="1065736" y="2575322"/>
                  <a:pt x="1154570" y="2696766"/>
                  <a:pt x="1193658" y="2536031"/>
                </a:cubicBezTo>
                <a:cubicBezTo>
                  <a:pt x="1193658" y="2528888"/>
                  <a:pt x="1303812" y="2546747"/>
                  <a:pt x="1364219" y="2553891"/>
                </a:cubicBezTo>
                <a:cubicBezTo>
                  <a:pt x="1413966" y="2561035"/>
                  <a:pt x="1474374" y="2593181"/>
                  <a:pt x="1509907" y="2528888"/>
                </a:cubicBezTo>
                <a:cubicBezTo>
                  <a:pt x="1527674" y="2489596"/>
                  <a:pt x="1442393" y="2418159"/>
                  <a:pt x="1367772" y="2411015"/>
                </a:cubicBezTo>
                <a:cubicBezTo>
                  <a:pt x="1300259" y="2403872"/>
                  <a:pt x="1232745" y="2396728"/>
                  <a:pt x="1168784" y="2411015"/>
                </a:cubicBezTo>
                <a:cubicBezTo>
                  <a:pt x="1090610" y="2428875"/>
                  <a:pt x="1047969" y="2400300"/>
                  <a:pt x="1026649" y="2336007"/>
                </a:cubicBezTo>
                <a:cubicBezTo>
                  <a:pt x="1001776" y="2268141"/>
                  <a:pt x="955582" y="2232422"/>
                  <a:pt x="891621" y="2200275"/>
                </a:cubicBezTo>
                <a:cubicBezTo>
                  <a:pt x="735273" y="2121694"/>
                  <a:pt x="586032" y="2028825"/>
                  <a:pt x="415470" y="1982390"/>
                </a:cubicBezTo>
                <a:cubicBezTo>
                  <a:pt x="383490" y="1975246"/>
                  <a:pt x="344403" y="1960959"/>
                  <a:pt x="330189" y="1900238"/>
                </a:cubicBezTo>
                <a:cubicBezTo>
                  <a:pt x="792127" y="1993106"/>
                  <a:pt x="1211424" y="2232422"/>
                  <a:pt x="1687576" y="2218135"/>
                </a:cubicBezTo>
                <a:cubicBezTo>
                  <a:pt x="1559654" y="2143125"/>
                  <a:pt x="1406860" y="2139554"/>
                  <a:pt x="1268278" y="2085975"/>
                </a:cubicBezTo>
                <a:cubicBezTo>
                  <a:pt x="1367772" y="2046685"/>
                  <a:pt x="1460160" y="2089547"/>
                  <a:pt x="1552548" y="2110978"/>
                </a:cubicBezTo>
                <a:cubicBezTo>
                  <a:pt x="1630722" y="2128837"/>
                  <a:pt x="1701789" y="2132410"/>
                  <a:pt x="1708896" y="2021681"/>
                </a:cubicBezTo>
                <a:cubicBezTo>
                  <a:pt x="1708896" y="2010965"/>
                  <a:pt x="1708896" y="2003821"/>
                  <a:pt x="1708896" y="1993106"/>
                </a:cubicBezTo>
                <a:cubicBezTo>
                  <a:pt x="1680469" y="1946672"/>
                  <a:pt x="1641382" y="1925240"/>
                  <a:pt x="1591635" y="1910953"/>
                </a:cubicBezTo>
                <a:cubicBezTo>
                  <a:pt x="1563208" y="1903809"/>
                  <a:pt x="1524121" y="1889522"/>
                  <a:pt x="1524121" y="1857375"/>
                </a:cubicBezTo>
                <a:cubicBezTo>
                  <a:pt x="1527674" y="1735931"/>
                  <a:pt x="1431733" y="1700212"/>
                  <a:pt x="1339346" y="1664493"/>
                </a:cubicBezTo>
                <a:cubicBezTo>
                  <a:pt x="1389093" y="1603772"/>
                  <a:pt x="1431733" y="1646635"/>
                  <a:pt x="1470820" y="1643062"/>
                </a:cubicBezTo>
                <a:cubicBezTo>
                  <a:pt x="1495694" y="1639491"/>
                  <a:pt x="1520567" y="1635919"/>
                  <a:pt x="1520567" y="1603772"/>
                </a:cubicBezTo>
                <a:cubicBezTo>
                  <a:pt x="1520567" y="1578769"/>
                  <a:pt x="1509907" y="1546622"/>
                  <a:pt x="1485034" y="1546622"/>
                </a:cubicBezTo>
                <a:cubicBezTo>
                  <a:pt x="1328686" y="1543050"/>
                  <a:pt x="1239851" y="1371600"/>
                  <a:pt x="1076396" y="1371600"/>
                </a:cubicBezTo>
                <a:cubicBezTo>
                  <a:pt x="976902" y="1371600"/>
                  <a:pt x="1126144" y="1275159"/>
                  <a:pt x="1044416" y="1235869"/>
                </a:cubicBezTo>
                <a:cubicBezTo>
                  <a:pt x="1026649" y="1225153"/>
                  <a:pt x="1094163" y="1210866"/>
                  <a:pt x="1122590" y="1214437"/>
                </a:cubicBezTo>
                <a:cubicBezTo>
                  <a:pt x="1151017" y="1218009"/>
                  <a:pt x="1175891" y="1243013"/>
                  <a:pt x="1211424" y="1225153"/>
                </a:cubicBezTo>
                <a:cubicBezTo>
                  <a:pt x="1229191" y="1160860"/>
                  <a:pt x="1182997" y="1135856"/>
                  <a:pt x="1140357" y="1117997"/>
                </a:cubicBezTo>
                <a:cubicBezTo>
                  <a:pt x="1047969" y="1075135"/>
                  <a:pt x="955582" y="1025129"/>
                  <a:pt x="852534" y="1010841"/>
                </a:cubicBezTo>
                <a:cubicBezTo>
                  <a:pt x="817001" y="1007269"/>
                  <a:pt x="795680" y="989409"/>
                  <a:pt x="799234" y="953690"/>
                </a:cubicBezTo>
                <a:cubicBezTo>
                  <a:pt x="806340" y="907256"/>
                  <a:pt x="841874" y="921544"/>
                  <a:pt x="870301" y="925115"/>
                </a:cubicBezTo>
                <a:cubicBezTo>
                  <a:pt x="888068" y="928688"/>
                  <a:pt x="905835" y="939403"/>
                  <a:pt x="923602" y="914400"/>
                </a:cubicBezTo>
                <a:cubicBezTo>
                  <a:pt x="611794" y="724198"/>
                  <a:pt x="409919" y="684684"/>
                  <a:pt x="132090" y="589415"/>
                </a:cubicBezTo>
                <a:lnTo>
                  <a:pt x="31922" y="552917"/>
                </a:lnTo>
                <a:lnTo>
                  <a:pt x="26859" y="541335"/>
                </a:lnTo>
                <a:cubicBezTo>
                  <a:pt x="20137" y="534929"/>
                  <a:pt x="8953" y="532232"/>
                  <a:pt x="0" y="527681"/>
                </a:cubicBezTo>
                <a:cubicBezTo>
                  <a:pt x="5969" y="516305"/>
                  <a:pt x="7617" y="502963"/>
                  <a:pt x="17905" y="493550"/>
                </a:cubicBezTo>
                <a:cubicBezTo>
                  <a:pt x="23947" y="488022"/>
                  <a:pt x="35344" y="487159"/>
                  <a:pt x="44763" y="486724"/>
                </a:cubicBezTo>
                <a:lnTo>
                  <a:pt x="165722" y="483650"/>
                </a:lnTo>
                <a:lnTo>
                  <a:pt x="193385" y="498723"/>
                </a:lnTo>
                <a:cubicBezTo>
                  <a:pt x="210263" y="511671"/>
                  <a:pt x="227142" y="525066"/>
                  <a:pt x="315976" y="535781"/>
                </a:cubicBezTo>
                <a:cubicBezTo>
                  <a:pt x="401257" y="546497"/>
                  <a:pt x="479431" y="582216"/>
                  <a:pt x="575372" y="525066"/>
                </a:cubicBezTo>
                <a:cubicBezTo>
                  <a:pt x="639332" y="485775"/>
                  <a:pt x="742380" y="528637"/>
                  <a:pt x="820554" y="560785"/>
                </a:cubicBezTo>
                <a:cubicBezTo>
                  <a:pt x="884515" y="589360"/>
                  <a:pt x="948475" y="596503"/>
                  <a:pt x="1033756" y="560785"/>
                </a:cubicBezTo>
                <a:cubicBezTo>
                  <a:pt x="955582" y="539354"/>
                  <a:pt x="895175" y="521494"/>
                  <a:pt x="834767" y="507206"/>
                </a:cubicBezTo>
                <a:cubicBezTo>
                  <a:pt x="785020" y="496491"/>
                  <a:pt x="756593" y="471488"/>
                  <a:pt x="760147" y="417909"/>
                </a:cubicBezTo>
                <a:cubicBezTo>
                  <a:pt x="760147" y="389334"/>
                  <a:pt x="749487" y="350044"/>
                  <a:pt x="785020" y="335757"/>
                </a:cubicBezTo>
                <a:cubicBezTo>
                  <a:pt x="813447" y="321469"/>
                  <a:pt x="852534" y="335757"/>
                  <a:pt x="866748" y="360759"/>
                </a:cubicBezTo>
                <a:cubicBezTo>
                  <a:pt x="884515" y="407194"/>
                  <a:pt x="902281" y="450056"/>
                  <a:pt x="962689" y="453629"/>
                </a:cubicBezTo>
                <a:cubicBezTo>
                  <a:pt x="1044416" y="460771"/>
                  <a:pt x="998222" y="432197"/>
                  <a:pt x="984009" y="396478"/>
                </a:cubicBezTo>
                <a:cubicBezTo>
                  <a:pt x="969795" y="357188"/>
                  <a:pt x="1012436" y="346472"/>
                  <a:pt x="1040863" y="353615"/>
                </a:cubicBezTo>
                <a:cubicBezTo>
                  <a:pt x="1147464" y="385763"/>
                  <a:pt x="1257618" y="328613"/>
                  <a:pt x="1367772" y="375047"/>
                </a:cubicBezTo>
                <a:cubicBezTo>
                  <a:pt x="1339346" y="260747"/>
                  <a:pt x="1278938" y="210741"/>
                  <a:pt x="1151017" y="192881"/>
                </a:cubicBezTo>
                <a:cubicBezTo>
                  <a:pt x="1104823" y="189310"/>
                  <a:pt x="1055076" y="196453"/>
                  <a:pt x="1012436" y="164306"/>
                </a:cubicBezTo>
                <a:cubicBezTo>
                  <a:pt x="987562" y="146447"/>
                  <a:pt x="962689" y="125016"/>
                  <a:pt x="980456" y="89297"/>
                </a:cubicBezTo>
                <a:cubicBezTo>
                  <a:pt x="991116" y="64294"/>
                  <a:pt x="1019542" y="64294"/>
                  <a:pt x="1044416" y="71437"/>
                </a:cubicBezTo>
                <a:cubicBezTo>
                  <a:pt x="1147464" y="110728"/>
                  <a:pt x="1257618" y="121444"/>
                  <a:pt x="1364219" y="135731"/>
                </a:cubicBezTo>
                <a:cubicBezTo>
                  <a:pt x="1381986" y="139303"/>
                  <a:pt x="1399753" y="146447"/>
                  <a:pt x="1417520" y="110728"/>
                </a:cubicBezTo>
                <a:cubicBezTo>
                  <a:pt x="1293152" y="78581"/>
                  <a:pt x="1172337" y="35719"/>
                  <a:pt x="1047969" y="0"/>
                </a:cubicBezTo>
                <a:close/>
              </a:path>
            </a:pathLst>
          </a:custGeom>
        </p:spPr>
      </p:pic>
      <p:pic>
        <p:nvPicPr>
          <p:cNvPr id="5" name="그림 5" descr="사람, 그룹, 군중, 여러개이(가) 표시된 사진&#10;&#10;자동 생성된 설명">
            <a:extLst>
              <a:ext uri="{FF2B5EF4-FFF2-40B4-BE49-F238E27FC236}">
                <a16:creationId xmlns:a16="http://schemas.microsoft.com/office/drawing/2014/main" id="{C06A8E93-957B-4FFC-A04B-8B6273AEF00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26728" y="3802961"/>
            <a:ext cx="7472381" cy="3055043"/>
          </a:xfrm>
          <a:custGeom>
            <a:avLst/>
            <a:gdLst/>
            <a:ahLst/>
            <a:cxnLst/>
            <a:rect l="l" t="t" r="r" b="b"/>
            <a:pathLst>
              <a:path w="7472381" h="3055043">
                <a:moveTo>
                  <a:pt x="638975" y="0"/>
                </a:moveTo>
                <a:lnTo>
                  <a:pt x="7472381" y="0"/>
                </a:lnTo>
                <a:lnTo>
                  <a:pt x="7472381" y="2579984"/>
                </a:lnTo>
                <a:lnTo>
                  <a:pt x="7472381" y="3055043"/>
                </a:lnTo>
                <a:lnTo>
                  <a:pt x="6992676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</p:spPr>
      </p:pic>
      <p:sp>
        <p:nvSpPr>
          <p:cNvPr id="3" name="화살표: 오른쪽 2">
            <a:extLst>
              <a:ext uri="{FF2B5EF4-FFF2-40B4-BE49-F238E27FC236}">
                <a16:creationId xmlns:a16="http://schemas.microsoft.com/office/drawing/2014/main" id="{E3556421-CE6F-4420-AF72-0CC4D618F186}"/>
              </a:ext>
            </a:extLst>
          </p:cNvPr>
          <p:cNvSpPr/>
          <p:nvPr/>
        </p:nvSpPr>
        <p:spPr>
          <a:xfrm>
            <a:off x="2456575" y="3725658"/>
            <a:ext cx="427464" cy="2973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화살표: 오른쪽 5">
            <a:extLst>
              <a:ext uri="{FF2B5EF4-FFF2-40B4-BE49-F238E27FC236}">
                <a16:creationId xmlns:a16="http://schemas.microsoft.com/office/drawing/2014/main" id="{C8FD5A3F-24F9-4AC6-B3B2-F1E800D29E30}"/>
              </a:ext>
            </a:extLst>
          </p:cNvPr>
          <p:cNvSpPr/>
          <p:nvPr/>
        </p:nvSpPr>
        <p:spPr>
          <a:xfrm>
            <a:off x="2209158" y="4110143"/>
            <a:ext cx="464635" cy="2787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93405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8">
            <a:extLst>
              <a:ext uri="{FF2B5EF4-FFF2-40B4-BE49-F238E27FC236}">
                <a16:creationId xmlns:a16="http://schemas.microsoft.com/office/drawing/2014/main" id="{63AB00AE-4340-440F-82E1-9F69D1D55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그림 7" descr="실외, 하늘, 나무이(가) 표시된 사진&#10;&#10;자동 생성된 설명">
            <a:extLst>
              <a:ext uri="{FF2B5EF4-FFF2-40B4-BE49-F238E27FC236}">
                <a16:creationId xmlns:a16="http://schemas.microsoft.com/office/drawing/2014/main" id="{B0E5EAFF-4A67-43A0-9CCB-EDC707669AF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 b="-2"/>
          <a:stretch/>
        </p:blipFill>
        <p:spPr>
          <a:xfrm>
            <a:off x="6083786" y="-168316"/>
            <a:ext cx="6261330" cy="3932313"/>
          </a:xfrm>
          <a:prstGeom prst="rect">
            <a:avLst/>
          </a:prstGeom>
          <a:effectLst>
            <a:softEdge rad="533400"/>
          </a:effectLst>
        </p:spPr>
      </p:pic>
      <p:pic>
        <p:nvPicPr>
          <p:cNvPr id="3" name="그림 5" descr="사람, 그룹, 무용수, 사람들이(가) 표시된 사진&#10;&#10;자동 생성된 설명">
            <a:extLst>
              <a:ext uri="{FF2B5EF4-FFF2-40B4-BE49-F238E27FC236}">
                <a16:creationId xmlns:a16="http://schemas.microsoft.com/office/drawing/2014/main" id="{69DC1358-D1F4-4751-B0CE-24FC103E85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6089904" y="2487166"/>
            <a:ext cx="6263640" cy="4215384"/>
          </a:xfrm>
          <a:prstGeom prst="rect">
            <a:avLst/>
          </a:prstGeom>
          <a:effectLst>
            <a:softEdge rad="533400"/>
          </a:effectLst>
        </p:spPr>
      </p:pic>
      <p:pic>
        <p:nvPicPr>
          <p:cNvPr id="17" name="Picture 20">
            <a:extLst>
              <a:ext uri="{FF2B5EF4-FFF2-40B4-BE49-F238E27FC236}">
                <a16:creationId xmlns:a16="http://schemas.microsoft.com/office/drawing/2014/main" id="{22901FED-4FC9-4ED5-8123-C98BCD1616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1D8BD816-1265-4828-B49A-0BFFC62F0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>
            <a:normAutofit/>
          </a:bodyPr>
          <a:lstStyle/>
          <a:p>
            <a:r>
              <a:rPr lang="ko-KR" altLang="en-US" sz="3700">
                <a:solidFill>
                  <a:srgbClr val="000000"/>
                </a:solidFill>
                <a:ea typeface="맑은 고딕"/>
                <a:cs typeface="Calibri Light"/>
              </a:rPr>
              <a:t>가을의 축제(</a:t>
            </a:r>
            <a:r>
              <a:rPr lang="ko-KR" altLang="en-US" sz="3700">
                <a:solidFill>
                  <a:srgbClr val="000000"/>
                </a:solidFill>
                <a:latin typeface="Calibri Light"/>
                <a:ea typeface="맑은 고딕"/>
                <a:cs typeface="Calibri Light"/>
              </a:rPr>
              <a:t>나가사키 쿤치</a:t>
            </a:r>
            <a:r>
              <a:rPr lang="ko-KR" sz="3700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  <a:t> 축제</a:t>
            </a:r>
            <a:r>
              <a:rPr lang="en-US" altLang="ko-KR" sz="3700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  <a:t>)</a:t>
            </a:r>
            <a:endParaRPr lang="ko-KR" sz="3700">
              <a:solidFill>
                <a:srgbClr val="000000"/>
              </a:solidFill>
              <a:latin typeface="Calibri"/>
              <a:ea typeface="+mj-lt"/>
              <a:cs typeface="Calibri"/>
            </a:endParaRPr>
          </a:p>
          <a:p>
            <a:endParaRPr lang="ko-KR" altLang="en-US" sz="3700">
              <a:solidFill>
                <a:srgbClr val="000000"/>
              </a:solidFill>
              <a:ea typeface="맑은 고딕"/>
              <a:cs typeface="Calibri Light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A8984B8-EB0F-4B5B-A012-2E46B551C5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7" y="2272143"/>
            <a:ext cx="4803637" cy="378883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z="2000" dirty="0">
                <a:solidFill>
                  <a:srgbClr val="000000"/>
                </a:solidFill>
                <a:latin typeface="Helvetica"/>
                <a:ea typeface="Helvetica"/>
                <a:cs typeface="Helvetica"/>
              </a:rPr>
              <a:t>매년 </a:t>
            </a:r>
            <a:r>
              <a:rPr lang="en-US" altLang="ko-KR" sz="2000" dirty="0">
                <a:solidFill>
                  <a:srgbClr val="000000"/>
                </a:solidFill>
                <a:latin typeface="Helvetica"/>
                <a:ea typeface="Helvetica"/>
                <a:cs typeface="Helvetica"/>
              </a:rPr>
              <a:t>10</a:t>
            </a:r>
            <a:r>
              <a:rPr lang="ko-KR" altLang="en-US" sz="2000" dirty="0">
                <a:solidFill>
                  <a:srgbClr val="000000"/>
                </a:solidFill>
                <a:latin typeface="Helvetica"/>
                <a:ea typeface="Helvetica"/>
                <a:cs typeface="Helvetica"/>
              </a:rPr>
              <a:t>월 </a:t>
            </a:r>
            <a:r>
              <a:rPr lang="en-US" altLang="ko-KR" sz="2000" dirty="0">
                <a:solidFill>
                  <a:srgbClr val="000000"/>
                </a:solidFill>
                <a:latin typeface="Helvetica"/>
                <a:ea typeface="Helvetica"/>
                <a:cs typeface="Helvetica"/>
              </a:rPr>
              <a:t>7</a:t>
            </a:r>
            <a:r>
              <a:rPr lang="ko-KR" altLang="en-US" sz="2000" dirty="0">
                <a:solidFill>
                  <a:srgbClr val="000000"/>
                </a:solidFill>
                <a:latin typeface="Helvetica"/>
                <a:ea typeface="Helvetica"/>
                <a:cs typeface="Helvetica"/>
              </a:rPr>
              <a:t>일부터 </a:t>
            </a:r>
            <a:r>
              <a:rPr lang="en-US" altLang="ko-KR" sz="2000" dirty="0">
                <a:solidFill>
                  <a:srgbClr val="000000"/>
                </a:solidFill>
                <a:latin typeface="Helvetica"/>
                <a:ea typeface="Helvetica"/>
                <a:cs typeface="Helvetica"/>
              </a:rPr>
              <a:t>10</a:t>
            </a:r>
            <a:r>
              <a:rPr lang="ko-KR" altLang="en-US" sz="2000" dirty="0">
                <a:solidFill>
                  <a:srgbClr val="000000"/>
                </a:solidFill>
                <a:latin typeface="Helvetica"/>
                <a:ea typeface="Helvetica"/>
                <a:cs typeface="Helvetica"/>
              </a:rPr>
              <a:t>월 </a:t>
            </a:r>
            <a:r>
              <a:rPr lang="en-US" altLang="ko-KR" sz="2000" dirty="0">
                <a:solidFill>
                  <a:srgbClr val="000000"/>
                </a:solidFill>
                <a:latin typeface="Helvetica"/>
                <a:ea typeface="Helvetica"/>
                <a:cs typeface="Helvetica"/>
              </a:rPr>
              <a:t>9</a:t>
            </a:r>
            <a:r>
              <a:rPr lang="ko-KR" altLang="en-US" sz="2000" dirty="0">
                <a:solidFill>
                  <a:srgbClr val="000000"/>
                </a:solidFill>
                <a:latin typeface="Helvetica"/>
                <a:ea typeface="Helvetica"/>
                <a:cs typeface="Helvetica"/>
              </a:rPr>
              <a:t>일까지 진행된다</a:t>
            </a:r>
          </a:p>
          <a:p>
            <a:endParaRPr lang="ko-KR" altLang="en-US" sz="2000">
              <a:solidFill>
                <a:srgbClr val="000000"/>
              </a:solidFill>
              <a:ea typeface="+mn-lt"/>
              <a:cs typeface="+mn-lt"/>
            </a:endParaRPr>
          </a:p>
          <a:p>
            <a:r>
              <a:rPr lang="ko-KR" sz="2000" dirty="0">
                <a:solidFill>
                  <a:srgbClr val="000000"/>
                </a:solidFill>
                <a:ea typeface="+mn-lt"/>
                <a:cs typeface="+mn-lt"/>
              </a:rPr>
              <a:t>국가 지정 중요 무형 민속 문화재로 </a:t>
            </a:r>
            <a:r>
              <a:rPr lang="ko-KR" altLang="en-US" sz="2000" dirty="0">
                <a:solidFill>
                  <a:srgbClr val="000000"/>
                </a:solidFill>
                <a:ea typeface="+mn-lt"/>
                <a:cs typeface="+mn-lt"/>
              </a:rPr>
              <a:t>지정</a:t>
            </a:r>
            <a:endParaRPr lang="ko-KR" altLang="en-US" sz="2000" dirty="0">
              <a:solidFill>
                <a:srgbClr val="000000"/>
              </a:solidFill>
              <a:latin typeface="Helvetica"/>
              <a:ea typeface="맑은 고딕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6332489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63AB00AE-4340-440F-82E1-9F69D1D55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그림 23" descr="나무, 사람, 실외, 그룹이(가) 표시된 사진&#10;&#10;자동 생성된 설명">
            <a:extLst>
              <a:ext uri="{FF2B5EF4-FFF2-40B4-BE49-F238E27FC236}">
                <a16:creationId xmlns:a16="http://schemas.microsoft.com/office/drawing/2014/main" id="{5C30B9DC-DB7C-41C9-9D0E-68CAD86F970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6083786" y="-168316"/>
            <a:ext cx="6261330" cy="3932313"/>
          </a:xfrm>
          <a:prstGeom prst="rect">
            <a:avLst/>
          </a:prstGeom>
          <a:effectLst>
            <a:softEdge rad="533400"/>
          </a:effectLst>
        </p:spPr>
      </p:pic>
      <p:pic>
        <p:nvPicPr>
          <p:cNvPr id="3" name="그림 3" descr="나무, 하늘, 실외, 사람이(가) 표시된 사진&#10;&#10;자동 생성된 설명">
            <a:extLst>
              <a:ext uri="{FF2B5EF4-FFF2-40B4-BE49-F238E27FC236}">
                <a16:creationId xmlns:a16="http://schemas.microsoft.com/office/drawing/2014/main" id="{B39528C4-C663-448D-9089-DBACC45F92F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 b="-2"/>
          <a:stretch/>
        </p:blipFill>
        <p:spPr>
          <a:xfrm>
            <a:off x="6089904" y="2487166"/>
            <a:ext cx="6263640" cy="4215384"/>
          </a:xfrm>
          <a:prstGeom prst="rect">
            <a:avLst/>
          </a:prstGeom>
          <a:effectLst>
            <a:softEdge rad="533400"/>
          </a:effectLst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22901FED-4FC9-4ED5-8123-C98BCD1616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23AE9490-E144-49BC-98AA-5A539DA1F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>
            <a:normAutofit/>
          </a:bodyPr>
          <a:lstStyle/>
          <a:p>
            <a:r>
              <a:rPr lang="ko-KR" altLang="en-US" sz="4000">
                <a:solidFill>
                  <a:srgbClr val="000000"/>
                </a:solidFill>
                <a:ea typeface="맑은 고딕"/>
                <a:cs typeface="Calibri Light"/>
              </a:rPr>
              <a:t>가을의 축제(지다이축제)</a:t>
            </a:r>
          </a:p>
        </p:txBody>
      </p:sp>
      <p:sp>
        <p:nvSpPr>
          <p:cNvPr id="27" name="Content Placeholder 26">
            <a:extLst>
              <a:ext uri="{FF2B5EF4-FFF2-40B4-BE49-F238E27FC236}">
                <a16:creationId xmlns:a16="http://schemas.microsoft.com/office/drawing/2014/main" id="{171C5F12-01AD-42FB-95FD-A109F98156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7" y="2272143"/>
            <a:ext cx="4803637" cy="3788830"/>
          </a:xfrm>
        </p:spPr>
        <p:txBody>
          <a:bodyPr anchor="ctr">
            <a:normAutofit/>
          </a:bodyPr>
          <a:lstStyle/>
          <a:p>
            <a:r>
              <a:rPr lang="ko-KR" altLang="en-US" sz="2000" dirty="0">
                <a:ea typeface="+mn-lt"/>
                <a:cs typeface="+mn-lt"/>
              </a:rPr>
              <a:t>매년</a:t>
            </a:r>
            <a:r>
              <a:rPr lang="en-US" sz="2000" dirty="0">
                <a:ea typeface="+mn-lt"/>
                <a:cs typeface="+mn-lt"/>
              </a:rPr>
              <a:t> 10</a:t>
            </a:r>
            <a:r>
              <a:rPr lang="en-US" altLang="ko-KR" sz="2000" dirty="0">
                <a:ea typeface="+mn-lt"/>
                <a:cs typeface="+mn-lt"/>
              </a:rPr>
              <a:t> </a:t>
            </a:r>
            <a:r>
              <a:rPr lang="ko-KR" altLang="en-US" sz="2000" dirty="0">
                <a:ea typeface="+mn-lt"/>
                <a:cs typeface="+mn-lt"/>
              </a:rPr>
              <a:t>월에</a:t>
            </a:r>
            <a:r>
              <a:rPr lang="en-US" altLang="ko-KR" sz="2000" dirty="0">
                <a:ea typeface="+mn-lt"/>
                <a:cs typeface="+mn-lt"/>
              </a:rPr>
              <a:t> </a:t>
            </a:r>
            <a:r>
              <a:rPr lang="en-US" altLang="ko-KR" sz="2000" dirty="0" err="1">
                <a:ea typeface="+mn-lt"/>
                <a:cs typeface="+mn-lt"/>
              </a:rPr>
              <a:t>시작된다</a:t>
            </a:r>
            <a:endParaRPr lang="en-US" altLang="ko-KR" sz="2000" dirty="0" err="1">
              <a:solidFill>
                <a:srgbClr val="000000"/>
              </a:solidFill>
              <a:cs typeface="Calibri"/>
            </a:endParaRPr>
          </a:p>
          <a:p>
            <a:endParaRPr lang="en-US" altLang="ko-KR" sz="2000">
              <a:solidFill>
                <a:srgbClr val="000000"/>
              </a:solidFill>
              <a:cs typeface="Calibri"/>
            </a:endParaRPr>
          </a:p>
          <a:p>
            <a:r>
              <a:rPr lang="en-US" sz="2000" dirty="0">
                <a:solidFill>
                  <a:srgbClr val="000000"/>
                </a:solidFill>
                <a:cs typeface="Calibri"/>
              </a:rPr>
              <a:t>2000</a:t>
            </a:r>
            <a:r>
              <a:rPr lang="ko-KR" altLang="en-US" sz="2000" dirty="0">
                <a:solidFill>
                  <a:srgbClr val="000000"/>
                </a:solidFill>
                <a:ea typeface="맑은 고딕"/>
                <a:cs typeface="Calibri"/>
              </a:rPr>
              <a:t>명의</a:t>
            </a:r>
            <a:r>
              <a:rPr lang="en-US" sz="2000" dirty="0">
                <a:solidFill>
                  <a:srgbClr val="000000"/>
                </a:solidFill>
                <a:cs typeface="Calibri"/>
              </a:rPr>
              <a:t> </a:t>
            </a:r>
            <a:r>
              <a:rPr lang="ko-KR" altLang="en-US" sz="2000" dirty="0">
                <a:solidFill>
                  <a:srgbClr val="000000"/>
                </a:solidFill>
                <a:ea typeface="맑은 고딕"/>
                <a:cs typeface="Calibri"/>
              </a:rPr>
              <a:t>축제참여회원들로 이루어졌다</a:t>
            </a:r>
            <a:endParaRPr lang="ko-KR" dirty="0"/>
          </a:p>
          <a:p>
            <a:endParaRPr lang="ko-KR" altLang="en-US" sz="2000">
              <a:solidFill>
                <a:srgbClr val="000000"/>
              </a:solidFill>
              <a:ea typeface="맑은 고딕"/>
              <a:cs typeface="Calibri"/>
            </a:endParaRPr>
          </a:p>
          <a:p>
            <a:r>
              <a:rPr lang="ko-KR" altLang="en-US" sz="2000" dirty="0">
                <a:solidFill>
                  <a:srgbClr val="000000"/>
                </a:solidFill>
                <a:ea typeface="맑은 고딕"/>
                <a:cs typeface="Calibri"/>
              </a:rPr>
              <a:t>행렬은 </a:t>
            </a:r>
            <a:r>
              <a:rPr lang="ko-KR" sz="2000" dirty="0">
                <a:ea typeface="+mn-lt"/>
                <a:cs typeface="+mn-lt"/>
              </a:rPr>
              <a:t> 일본의 변화하는 패션,</a:t>
            </a:r>
            <a:r>
              <a:rPr lang="ko-KR" altLang="en-US" sz="2000" dirty="0">
                <a:ea typeface="+mn-lt"/>
                <a:cs typeface="+mn-lt"/>
              </a:rPr>
              <a:t> </a:t>
            </a:r>
            <a:r>
              <a:rPr lang="ko-KR" sz="2000" dirty="0">
                <a:ea typeface="+mn-lt"/>
                <a:cs typeface="+mn-lt"/>
              </a:rPr>
              <a:t>문화, 영향 및 역사의 진화를 나타낸다</a:t>
            </a:r>
            <a:endParaRPr lang="ko-KR" sz="2000" dirty="0">
              <a:solidFill>
                <a:srgbClr val="000000"/>
              </a:solidFill>
              <a:ea typeface="맑은 고딕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790650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8">
            <a:extLst>
              <a:ext uri="{FF2B5EF4-FFF2-40B4-BE49-F238E27FC236}">
                <a16:creationId xmlns:a16="http://schemas.microsoft.com/office/drawing/2014/main" id="{AD96FDFD-4E42-4A06-B8B5-768A1DB9C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A4C6AB4C-150F-4089-86E9-822E7236A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368" y="371719"/>
            <a:ext cx="6125964" cy="1906863"/>
          </a:xfrm>
        </p:spPr>
        <p:txBody>
          <a:bodyPr anchor="b">
            <a:normAutofit/>
          </a:bodyPr>
          <a:lstStyle/>
          <a:p>
            <a:r>
              <a:rPr lang="ko-KR" altLang="en-US">
                <a:ea typeface="맑은 고딕"/>
                <a:cs typeface="Calibri Light"/>
              </a:rPr>
              <a:t>겨울의 축제(</a:t>
            </a:r>
            <a:r>
              <a:rPr lang="ko-KR" altLang="en-US">
                <a:latin typeface="Calibri"/>
                <a:ea typeface="맑은 고딕"/>
                <a:cs typeface="Calibri"/>
              </a:rPr>
              <a:t>삿포로</a:t>
            </a:r>
            <a:r>
              <a:rPr lang="ko-KR">
                <a:latin typeface="Calibri"/>
                <a:ea typeface="맑은 고딕"/>
                <a:cs typeface="Calibri"/>
              </a:rPr>
              <a:t> </a:t>
            </a:r>
            <a:r>
              <a:rPr lang="ko-KR" err="1">
                <a:latin typeface="Calibri"/>
                <a:ea typeface="맑은 고딕"/>
                <a:cs typeface="Calibri"/>
              </a:rPr>
              <a:t>눈축제</a:t>
            </a:r>
            <a:r>
              <a:rPr lang="en-US" altLang="ko-KR">
                <a:latin typeface="Calibri"/>
                <a:ea typeface="맑은 고딕"/>
                <a:cs typeface="Calibri"/>
              </a:rPr>
              <a:t>)</a:t>
            </a:r>
            <a:endParaRPr lang="ko-KR" altLang="en-US">
              <a:ea typeface="맑은 고딕"/>
              <a:cs typeface="Calibri Light"/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434581D5-B028-45C1-AE37-D20342E147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368" y="2711395"/>
            <a:ext cx="4114801" cy="346556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ko-KR" sz="2000">
                <a:ea typeface="+mn-lt"/>
                <a:cs typeface="+mn-lt"/>
              </a:rPr>
              <a:t>매년 1월 일주일 간에 걸쳐 </a:t>
            </a:r>
            <a:r>
              <a:rPr lang="ko-KR" altLang="en-US" sz="2000">
                <a:ea typeface="+mn-lt"/>
                <a:cs typeface="+mn-lt"/>
              </a:rPr>
              <a:t>열린다</a:t>
            </a:r>
            <a:endParaRPr lang="ko-KR" sz="2000">
              <a:ea typeface="+mn-lt"/>
              <a:cs typeface="+mn-lt"/>
            </a:endParaRPr>
          </a:p>
          <a:p>
            <a:endParaRPr lang="ko-KR" altLang="en-US" sz="2000">
              <a:ea typeface="+mn-lt"/>
              <a:cs typeface="+mn-lt"/>
            </a:endParaRPr>
          </a:p>
          <a:p>
            <a:r>
              <a:rPr lang="ko-KR" sz="2000">
                <a:ea typeface="+mn-lt"/>
                <a:cs typeface="+mn-lt"/>
              </a:rPr>
              <a:t> 조각상을 무대로 다양한 콘서트와 행사가 </a:t>
            </a:r>
            <a:r>
              <a:rPr lang="ko-KR" altLang="en-US" sz="2000">
                <a:ea typeface="+mn-lt"/>
                <a:cs typeface="+mn-lt"/>
              </a:rPr>
              <a:t>열린다</a:t>
            </a:r>
            <a:endParaRPr lang="ko-KR" altLang="en-US" sz="2000">
              <a:ea typeface="맑은 고딕"/>
              <a:cs typeface="+mn-lt"/>
            </a:endParaRPr>
          </a:p>
          <a:p>
            <a:endParaRPr lang="ko-KR" sz="2000">
              <a:ea typeface="+mn-lt"/>
              <a:cs typeface="+mn-lt"/>
            </a:endParaRPr>
          </a:p>
          <a:p>
            <a:r>
              <a:rPr lang="ko-KR" altLang="en-US" sz="2000" err="1">
                <a:ea typeface="+mn-lt"/>
                <a:cs typeface="+mn-lt"/>
              </a:rPr>
              <a:t>오도리</a:t>
            </a:r>
            <a:r>
              <a:rPr lang="ko-KR" sz="2000">
                <a:ea typeface="+mn-lt"/>
                <a:cs typeface="+mn-lt"/>
              </a:rPr>
              <a:t> 행사장, </a:t>
            </a:r>
            <a:r>
              <a:rPr lang="ko-KR" sz="2000" err="1">
                <a:ea typeface="+mn-lt"/>
                <a:cs typeface="+mn-lt"/>
              </a:rPr>
              <a:t>스스키노</a:t>
            </a:r>
            <a:r>
              <a:rPr lang="ko-KR" sz="2000">
                <a:ea typeface="+mn-lt"/>
                <a:cs typeface="+mn-lt"/>
              </a:rPr>
              <a:t> 행사장, 삿포로 커뮤니티 돔(</a:t>
            </a:r>
            <a:r>
              <a:rPr lang="ko-KR" sz="2000" err="1">
                <a:ea typeface="+mn-lt"/>
                <a:cs typeface="+mn-lt"/>
              </a:rPr>
              <a:t>츠</a:t>
            </a:r>
            <a:r>
              <a:rPr lang="ko-KR" sz="2000">
                <a:ea typeface="+mn-lt"/>
                <a:cs typeface="+mn-lt"/>
              </a:rPr>
              <a:t> 돔) </a:t>
            </a:r>
            <a:r>
              <a:rPr lang="ko-KR" altLang="en-US" sz="2000">
                <a:ea typeface="+mn-lt"/>
                <a:cs typeface="+mn-lt"/>
              </a:rPr>
              <a:t>행사장에서 진행된다</a:t>
            </a:r>
            <a:endParaRPr lang="ko-KR" sz="2000">
              <a:ea typeface="+mn-lt"/>
              <a:cs typeface="+mn-lt"/>
            </a:endParaRPr>
          </a:p>
        </p:txBody>
      </p:sp>
      <p:pic>
        <p:nvPicPr>
          <p:cNvPr id="4" name="그림 4" descr="실외, 거리, 밤, 도시이(가) 표시된 사진&#10;&#10;자동 생성된 설명">
            <a:extLst>
              <a:ext uri="{FF2B5EF4-FFF2-40B4-BE49-F238E27FC236}">
                <a16:creationId xmlns:a16="http://schemas.microsoft.com/office/drawing/2014/main" id="{3E6078EA-482D-4A8D-B23F-EAA22045B69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52968" y="3681465"/>
            <a:ext cx="3747932" cy="3176541"/>
          </a:xfrm>
          <a:custGeom>
            <a:avLst/>
            <a:gdLst/>
            <a:ahLst/>
            <a:cxnLst/>
            <a:rect l="l" t="t" r="r" b="b"/>
            <a:pathLst>
              <a:path w="3747932" h="3176541">
                <a:moveTo>
                  <a:pt x="3239865" y="21"/>
                </a:moveTo>
                <a:cubicBezTo>
                  <a:pt x="3261821" y="112"/>
                  <a:pt x="3278837" y="498"/>
                  <a:pt x="3290337" y="938"/>
                </a:cubicBezTo>
                <a:cubicBezTo>
                  <a:pt x="3401766" y="5376"/>
                  <a:pt x="3510165" y="23128"/>
                  <a:pt x="3616543" y="49449"/>
                </a:cubicBezTo>
                <a:lnTo>
                  <a:pt x="3747932" y="87091"/>
                </a:lnTo>
                <a:lnTo>
                  <a:pt x="3747932" y="3176541"/>
                </a:lnTo>
                <a:lnTo>
                  <a:pt x="401358" y="3176541"/>
                </a:lnTo>
                <a:lnTo>
                  <a:pt x="398780" y="3136258"/>
                </a:lnTo>
                <a:cubicBezTo>
                  <a:pt x="400956" y="3079023"/>
                  <a:pt x="437945" y="3052703"/>
                  <a:pt x="483325" y="3030665"/>
                </a:cubicBezTo>
                <a:cubicBezTo>
                  <a:pt x="498866" y="3023015"/>
                  <a:pt x="520932" y="3023320"/>
                  <a:pt x="526840" y="2999447"/>
                </a:cubicBezTo>
                <a:cubicBezTo>
                  <a:pt x="501352" y="2976798"/>
                  <a:pt x="470270" y="2995161"/>
                  <a:pt x="442916" y="2988735"/>
                </a:cubicBezTo>
                <a:cubicBezTo>
                  <a:pt x="420228" y="2983533"/>
                  <a:pt x="382618" y="2986286"/>
                  <a:pt x="413701" y="2944662"/>
                </a:cubicBezTo>
                <a:cubicBezTo>
                  <a:pt x="422716" y="2932726"/>
                  <a:pt x="412147" y="2923542"/>
                  <a:pt x="400645" y="2922625"/>
                </a:cubicBezTo>
                <a:cubicBezTo>
                  <a:pt x="308644" y="2913137"/>
                  <a:pt x="350915" y="2828968"/>
                  <a:pt x="321386" y="2784590"/>
                </a:cubicBezTo>
                <a:cubicBezTo>
                  <a:pt x="313307" y="2772348"/>
                  <a:pt x="322010" y="2751230"/>
                  <a:pt x="334753" y="2746027"/>
                </a:cubicBezTo>
                <a:cubicBezTo>
                  <a:pt x="416187" y="2711746"/>
                  <a:pt x="427377" y="2630027"/>
                  <a:pt x="466852" y="2559632"/>
                </a:cubicBezTo>
                <a:cubicBezTo>
                  <a:pt x="423957" y="2531782"/>
                  <a:pt x="372673" y="2525661"/>
                  <a:pt x="326361" y="2507602"/>
                </a:cubicBezTo>
                <a:cubicBezTo>
                  <a:pt x="278183" y="2488626"/>
                  <a:pt x="278183" y="2474547"/>
                  <a:pt x="317968" y="2419457"/>
                </a:cubicBezTo>
                <a:cubicBezTo>
                  <a:pt x="214465" y="2407519"/>
                  <a:pt x="214465" y="2407519"/>
                  <a:pt x="246479" y="2320903"/>
                </a:cubicBezTo>
                <a:cubicBezTo>
                  <a:pt x="159758" y="2312945"/>
                  <a:pt x="102570" y="2271933"/>
                  <a:pt x="89205" y="2182255"/>
                </a:cubicBezTo>
                <a:cubicBezTo>
                  <a:pt x="82677" y="2138795"/>
                  <a:pt x="43514" y="2118290"/>
                  <a:pt x="0" y="2089213"/>
                </a:cubicBezTo>
                <a:cubicBezTo>
                  <a:pt x="54081" y="2061053"/>
                  <a:pt x="90759" y="2002290"/>
                  <a:pt x="153855" y="2064423"/>
                </a:cubicBezTo>
                <a:cubicBezTo>
                  <a:pt x="176855" y="2087070"/>
                  <a:pt x="174683" y="2058300"/>
                  <a:pt x="177788" y="2050037"/>
                </a:cubicBezTo>
                <a:cubicBezTo>
                  <a:pt x="185247" y="2029838"/>
                  <a:pt x="169707" y="2016369"/>
                  <a:pt x="159450" y="2001067"/>
                </a:cubicBezTo>
                <a:cubicBezTo>
                  <a:pt x="149504" y="1985763"/>
                  <a:pt x="137691" y="1969543"/>
                  <a:pt x="134895" y="1952400"/>
                </a:cubicBezTo>
                <a:cubicBezTo>
                  <a:pt x="133031" y="1940465"/>
                  <a:pt x="142044" y="1923021"/>
                  <a:pt x="151990" y="1914144"/>
                </a:cubicBezTo>
                <a:cubicBezTo>
                  <a:pt x="204209" y="1867316"/>
                  <a:pt x="173127" y="1762030"/>
                  <a:pt x="271969" y="1748562"/>
                </a:cubicBezTo>
                <a:cubicBezTo>
                  <a:pt x="316415" y="1742443"/>
                  <a:pt x="337860" y="1703878"/>
                  <a:pt x="370497" y="1682760"/>
                </a:cubicBezTo>
                <a:cubicBezTo>
                  <a:pt x="483946" y="1608999"/>
                  <a:pt x="559787" y="1514119"/>
                  <a:pt x="594908" y="1383735"/>
                </a:cubicBezTo>
                <a:cubicBezTo>
                  <a:pt x="604543" y="1347620"/>
                  <a:pt x="641532" y="1318542"/>
                  <a:pt x="665465" y="1286713"/>
                </a:cubicBezTo>
                <a:cubicBezTo>
                  <a:pt x="653963" y="1263452"/>
                  <a:pt x="591178" y="1313647"/>
                  <a:pt x="613246" y="1252435"/>
                </a:cubicBezTo>
                <a:cubicBezTo>
                  <a:pt x="630030" y="1206524"/>
                  <a:pt x="672925" y="1178060"/>
                  <a:pt x="713332" y="1150820"/>
                </a:cubicBezTo>
                <a:cubicBezTo>
                  <a:pt x="759333" y="1119908"/>
                  <a:pt x="810307" y="1095117"/>
                  <a:pt x="831133" y="1037883"/>
                </a:cubicBezTo>
                <a:cubicBezTo>
                  <a:pt x="835485" y="1025640"/>
                  <a:pt x="849470" y="1012785"/>
                  <a:pt x="861903" y="1007887"/>
                </a:cubicBezTo>
                <a:cubicBezTo>
                  <a:pt x="1469751" y="63584"/>
                  <a:pt x="2910527" y="-1353"/>
                  <a:pt x="3239865" y="21"/>
                </a:cubicBezTo>
                <a:close/>
              </a:path>
            </a:pathLst>
          </a:custGeom>
        </p:spPr>
      </p:pic>
      <p:pic>
        <p:nvPicPr>
          <p:cNvPr id="5" name="그림 5" descr="눈, 실외, 하늘, 건물이(가) 표시된 사진&#10;&#10;자동 생성된 설명">
            <a:extLst>
              <a:ext uri="{FF2B5EF4-FFF2-40B4-BE49-F238E27FC236}">
                <a16:creationId xmlns:a16="http://schemas.microsoft.com/office/drawing/2014/main" id="{AAF4057D-A04C-446D-AFA9-BD10CB9D5BF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98276" y="2457970"/>
            <a:ext cx="3458367" cy="3476265"/>
          </a:xfrm>
          <a:custGeom>
            <a:avLst/>
            <a:gdLst/>
            <a:ahLst/>
            <a:cxnLst/>
            <a:rect l="l" t="t" r="r" b="b"/>
            <a:pathLst>
              <a:path w="3458367" h="3476265">
                <a:moveTo>
                  <a:pt x="549716" y="15"/>
                </a:moveTo>
                <a:cubicBezTo>
                  <a:pt x="557611" y="271"/>
                  <a:pt x="565778" y="3856"/>
                  <a:pt x="573176" y="4995"/>
                </a:cubicBezTo>
                <a:cubicBezTo>
                  <a:pt x="736504" y="30493"/>
                  <a:pt x="899830" y="58040"/>
                  <a:pt x="1063336" y="82398"/>
                </a:cubicBezTo>
                <a:cubicBezTo>
                  <a:pt x="1216195" y="105163"/>
                  <a:pt x="1370136" y="110398"/>
                  <a:pt x="1523717" y="122237"/>
                </a:cubicBezTo>
                <a:cubicBezTo>
                  <a:pt x="1709602" y="136580"/>
                  <a:pt x="1895127" y="156841"/>
                  <a:pt x="2079929" y="188711"/>
                </a:cubicBezTo>
                <a:cubicBezTo>
                  <a:pt x="2208244" y="211023"/>
                  <a:pt x="2337823" y="226502"/>
                  <a:pt x="2467943" y="208745"/>
                </a:cubicBezTo>
                <a:cubicBezTo>
                  <a:pt x="2474439" y="207834"/>
                  <a:pt x="2481839" y="204876"/>
                  <a:pt x="2487253" y="207834"/>
                </a:cubicBezTo>
                <a:cubicBezTo>
                  <a:pt x="2550419" y="241073"/>
                  <a:pt x="2619357" y="217168"/>
                  <a:pt x="2684869" y="238113"/>
                </a:cubicBezTo>
                <a:cubicBezTo>
                  <a:pt x="2668085" y="318930"/>
                  <a:pt x="2596077" y="312327"/>
                  <a:pt x="2555471" y="368331"/>
                </a:cubicBezTo>
                <a:cubicBezTo>
                  <a:pt x="2621704" y="390639"/>
                  <a:pt x="2681259" y="413178"/>
                  <a:pt x="2741717" y="430023"/>
                </a:cubicBezTo>
                <a:cubicBezTo>
                  <a:pt x="2805785" y="447780"/>
                  <a:pt x="2860106" y="495816"/>
                  <a:pt x="2922728" y="517216"/>
                </a:cubicBezTo>
                <a:cubicBezTo>
                  <a:pt x="2936085" y="521769"/>
                  <a:pt x="2952146" y="537704"/>
                  <a:pt x="2956838" y="553184"/>
                </a:cubicBezTo>
                <a:cubicBezTo>
                  <a:pt x="2971997" y="603269"/>
                  <a:pt x="3274647" y="743732"/>
                  <a:pt x="3238914" y="788350"/>
                </a:cubicBezTo>
                <a:cubicBezTo>
                  <a:pt x="3224116" y="806791"/>
                  <a:pt x="3204986" y="819994"/>
                  <a:pt x="3184953" y="838207"/>
                </a:cubicBezTo>
                <a:cubicBezTo>
                  <a:pt x="3215093" y="872582"/>
                  <a:pt x="3249020" y="887608"/>
                  <a:pt x="3285115" y="897852"/>
                </a:cubicBezTo>
                <a:cubicBezTo>
                  <a:pt x="3295944" y="901039"/>
                  <a:pt x="3306591" y="907413"/>
                  <a:pt x="3307674" y="922894"/>
                </a:cubicBezTo>
                <a:cubicBezTo>
                  <a:pt x="3308757" y="939056"/>
                  <a:pt x="3297748" y="945429"/>
                  <a:pt x="3288544" y="952944"/>
                </a:cubicBezTo>
                <a:cubicBezTo>
                  <a:pt x="3275731" y="963415"/>
                  <a:pt x="3263278" y="972523"/>
                  <a:pt x="3247036" y="973888"/>
                </a:cubicBezTo>
                <a:cubicBezTo>
                  <a:pt x="3220325" y="975937"/>
                  <a:pt x="3207513" y="1005076"/>
                  <a:pt x="3191993" y="1026930"/>
                </a:cubicBezTo>
                <a:cubicBezTo>
                  <a:pt x="3183330" y="1039224"/>
                  <a:pt x="3178998" y="1064037"/>
                  <a:pt x="3194157" y="1068363"/>
                </a:cubicBezTo>
                <a:cubicBezTo>
                  <a:pt x="3230613" y="1078837"/>
                  <a:pt x="3227725" y="1109114"/>
                  <a:pt x="3226824" y="1143489"/>
                </a:cubicBezTo>
                <a:cubicBezTo>
                  <a:pt x="3225560" y="1186061"/>
                  <a:pt x="3204083" y="1205638"/>
                  <a:pt x="3177734" y="1222030"/>
                </a:cubicBezTo>
                <a:cubicBezTo>
                  <a:pt x="3168711" y="1227720"/>
                  <a:pt x="3155898" y="1227493"/>
                  <a:pt x="3152469" y="1245250"/>
                </a:cubicBezTo>
                <a:cubicBezTo>
                  <a:pt x="3167267" y="1262097"/>
                  <a:pt x="3185314" y="1248439"/>
                  <a:pt x="3201197" y="1253218"/>
                </a:cubicBezTo>
                <a:cubicBezTo>
                  <a:pt x="3214370" y="1257088"/>
                  <a:pt x="3236208" y="1255040"/>
                  <a:pt x="3218160" y="1286000"/>
                </a:cubicBezTo>
                <a:cubicBezTo>
                  <a:pt x="3212926" y="1294878"/>
                  <a:pt x="3219062" y="1301709"/>
                  <a:pt x="3225741" y="1302392"/>
                </a:cubicBezTo>
                <a:cubicBezTo>
                  <a:pt x="3279159" y="1309449"/>
                  <a:pt x="3254615" y="1372054"/>
                  <a:pt x="3271761" y="1405063"/>
                </a:cubicBezTo>
                <a:cubicBezTo>
                  <a:pt x="3276452" y="1414169"/>
                  <a:pt x="3271399" y="1429877"/>
                  <a:pt x="3263999" y="1433747"/>
                </a:cubicBezTo>
                <a:cubicBezTo>
                  <a:pt x="3216716" y="1459245"/>
                  <a:pt x="3210220" y="1520028"/>
                  <a:pt x="3187299" y="1572389"/>
                </a:cubicBezTo>
                <a:cubicBezTo>
                  <a:pt x="3212205" y="1593104"/>
                  <a:pt x="3241982" y="1597657"/>
                  <a:pt x="3268872" y="1611089"/>
                </a:cubicBezTo>
                <a:cubicBezTo>
                  <a:pt x="3296846" y="1625204"/>
                  <a:pt x="3296846" y="1635676"/>
                  <a:pt x="3273746" y="1676653"/>
                </a:cubicBezTo>
                <a:cubicBezTo>
                  <a:pt x="3333842" y="1685532"/>
                  <a:pt x="3333842" y="1685532"/>
                  <a:pt x="3315254" y="1749957"/>
                </a:cubicBezTo>
                <a:cubicBezTo>
                  <a:pt x="3365607" y="1755877"/>
                  <a:pt x="3398812" y="1786382"/>
                  <a:pt x="3406572" y="1853085"/>
                </a:cubicBezTo>
                <a:cubicBezTo>
                  <a:pt x="3410362" y="1885411"/>
                  <a:pt x="3433101" y="1900663"/>
                  <a:pt x="3458367" y="1922291"/>
                </a:cubicBezTo>
                <a:cubicBezTo>
                  <a:pt x="3426966" y="1943236"/>
                  <a:pt x="3405669" y="1986945"/>
                  <a:pt x="3369034" y="1940730"/>
                </a:cubicBezTo>
                <a:cubicBezTo>
                  <a:pt x="3355680" y="1923885"/>
                  <a:pt x="3356941" y="1945284"/>
                  <a:pt x="3355138" y="1951430"/>
                </a:cubicBezTo>
                <a:cubicBezTo>
                  <a:pt x="3350807" y="1966455"/>
                  <a:pt x="3359830" y="1976472"/>
                  <a:pt x="3365786" y="1987854"/>
                </a:cubicBezTo>
                <a:cubicBezTo>
                  <a:pt x="3371561" y="1999237"/>
                  <a:pt x="3378420" y="2011302"/>
                  <a:pt x="3380043" y="2024054"/>
                </a:cubicBezTo>
                <a:cubicBezTo>
                  <a:pt x="3381125" y="2032931"/>
                  <a:pt x="3375892" y="2045905"/>
                  <a:pt x="3370117" y="2052509"/>
                </a:cubicBezTo>
                <a:cubicBezTo>
                  <a:pt x="3339797" y="2087340"/>
                  <a:pt x="3357844" y="2165652"/>
                  <a:pt x="3300454" y="2175670"/>
                </a:cubicBezTo>
                <a:cubicBezTo>
                  <a:pt x="3274647" y="2180221"/>
                  <a:pt x="3262195" y="2208906"/>
                  <a:pt x="3243246" y="2224614"/>
                </a:cubicBezTo>
                <a:cubicBezTo>
                  <a:pt x="3177374" y="2279478"/>
                  <a:pt x="3133338" y="2350051"/>
                  <a:pt x="3112946" y="2447031"/>
                </a:cubicBezTo>
                <a:cubicBezTo>
                  <a:pt x="3107352" y="2473894"/>
                  <a:pt x="3085875" y="2495522"/>
                  <a:pt x="3071979" y="2519197"/>
                </a:cubicBezTo>
                <a:cubicBezTo>
                  <a:pt x="3078657" y="2536499"/>
                  <a:pt x="3115112" y="2499164"/>
                  <a:pt x="3102298" y="2544694"/>
                </a:cubicBezTo>
                <a:cubicBezTo>
                  <a:pt x="3092553" y="2578843"/>
                  <a:pt x="3067647" y="2600014"/>
                  <a:pt x="3044185" y="2620276"/>
                </a:cubicBezTo>
                <a:cubicBezTo>
                  <a:pt x="3017476" y="2643268"/>
                  <a:pt x="2987879" y="2661708"/>
                  <a:pt x="2975787" y="2704279"/>
                </a:cubicBezTo>
                <a:cubicBezTo>
                  <a:pt x="2973260" y="2713386"/>
                  <a:pt x="2965140" y="2722947"/>
                  <a:pt x="2957921" y="2726591"/>
                </a:cubicBezTo>
                <a:cubicBezTo>
                  <a:pt x="2581458" y="3475797"/>
                  <a:pt x="1654740" y="3480805"/>
                  <a:pt x="1547901" y="3475568"/>
                </a:cubicBezTo>
                <a:cubicBezTo>
                  <a:pt x="1418503" y="3468966"/>
                  <a:pt x="1296143" y="3422753"/>
                  <a:pt x="1176132" y="3365156"/>
                </a:cubicBezTo>
                <a:cubicBezTo>
                  <a:pt x="1125418" y="3340797"/>
                  <a:pt x="1078316" y="3306195"/>
                  <a:pt x="1029045" y="3279332"/>
                </a:cubicBezTo>
                <a:cubicBezTo>
                  <a:pt x="961009" y="3242223"/>
                  <a:pt x="908492" y="3171424"/>
                  <a:pt x="840634" y="3141601"/>
                </a:cubicBezTo>
                <a:cubicBezTo>
                  <a:pt x="770793" y="3110867"/>
                  <a:pt x="711057" y="3054638"/>
                  <a:pt x="639229" y="3030734"/>
                </a:cubicBezTo>
                <a:cubicBezTo>
                  <a:pt x="601330" y="3017985"/>
                  <a:pt x="564695" y="2994993"/>
                  <a:pt x="570649" y="2929200"/>
                </a:cubicBezTo>
                <a:cubicBezTo>
                  <a:pt x="572274" y="2910532"/>
                  <a:pt x="562349" y="2895282"/>
                  <a:pt x="546647" y="2900745"/>
                </a:cubicBezTo>
                <a:cubicBezTo>
                  <a:pt x="516690" y="2910989"/>
                  <a:pt x="503154" y="2883898"/>
                  <a:pt x="486550" y="2863636"/>
                </a:cubicBezTo>
                <a:cubicBezTo>
                  <a:pt x="456953" y="2827667"/>
                  <a:pt x="428801" y="2789422"/>
                  <a:pt x="381697" y="2783503"/>
                </a:cubicBezTo>
                <a:cubicBezTo>
                  <a:pt x="390720" y="2755272"/>
                  <a:pt x="406060" y="2759371"/>
                  <a:pt x="420137" y="2765290"/>
                </a:cubicBezTo>
                <a:cubicBezTo>
                  <a:pt x="457133" y="2780772"/>
                  <a:pt x="493769" y="2798300"/>
                  <a:pt x="530765" y="2813781"/>
                </a:cubicBezTo>
                <a:cubicBezTo>
                  <a:pt x="554948" y="2823799"/>
                  <a:pt x="578952" y="2837912"/>
                  <a:pt x="611257" y="2826755"/>
                </a:cubicBezTo>
                <a:cubicBezTo>
                  <a:pt x="583463" y="2769843"/>
                  <a:pt x="536180" y="2759598"/>
                  <a:pt x="497920" y="2742071"/>
                </a:cubicBezTo>
                <a:cubicBezTo>
                  <a:pt x="450096" y="2719988"/>
                  <a:pt x="421942" y="2678326"/>
                  <a:pt x="388193" y="2631885"/>
                </a:cubicBezTo>
                <a:cubicBezTo>
                  <a:pt x="423386" y="2620730"/>
                  <a:pt x="445223" y="2654879"/>
                  <a:pt x="472834" y="2653056"/>
                </a:cubicBezTo>
                <a:cubicBezTo>
                  <a:pt x="474279" y="2647140"/>
                  <a:pt x="476804" y="2638488"/>
                  <a:pt x="476444" y="2638259"/>
                </a:cubicBezTo>
                <a:cubicBezTo>
                  <a:pt x="431326" y="2612763"/>
                  <a:pt x="410211" y="2564956"/>
                  <a:pt x="403173" y="2507131"/>
                </a:cubicBezTo>
                <a:cubicBezTo>
                  <a:pt x="399563" y="2477310"/>
                  <a:pt x="383140" y="2467976"/>
                  <a:pt x="366897" y="2454316"/>
                </a:cubicBezTo>
                <a:cubicBezTo>
                  <a:pt x="310230" y="2405826"/>
                  <a:pt x="250314" y="2361890"/>
                  <a:pt x="203752" y="2295188"/>
                </a:cubicBezTo>
                <a:cubicBezTo>
                  <a:pt x="257532" y="2304066"/>
                  <a:pt x="300665" y="2347547"/>
                  <a:pt x="358597" y="2366215"/>
                </a:cubicBezTo>
                <a:cubicBezTo>
                  <a:pt x="312577" y="2292910"/>
                  <a:pt x="253020" y="2255803"/>
                  <a:pt x="198698" y="2211409"/>
                </a:cubicBezTo>
                <a:cubicBezTo>
                  <a:pt x="173974" y="2191149"/>
                  <a:pt x="151055" y="2165197"/>
                  <a:pt x="121097" y="2154269"/>
                </a:cubicBezTo>
                <a:cubicBezTo>
                  <a:pt x="110448" y="2150400"/>
                  <a:pt x="92943" y="2142204"/>
                  <a:pt x="101425" y="2120577"/>
                </a:cubicBezTo>
                <a:cubicBezTo>
                  <a:pt x="108643" y="2102593"/>
                  <a:pt x="122900" y="2108055"/>
                  <a:pt x="135895" y="2113292"/>
                </a:cubicBezTo>
                <a:cubicBezTo>
                  <a:pt x="167116" y="2126269"/>
                  <a:pt x="199421" y="2126495"/>
                  <a:pt x="241652" y="2126269"/>
                </a:cubicBezTo>
                <a:cubicBezTo>
                  <a:pt x="206279" y="2066851"/>
                  <a:pt x="141489" y="2084608"/>
                  <a:pt x="111170" y="2022231"/>
                </a:cubicBezTo>
                <a:cubicBezTo>
                  <a:pt x="149069" y="2011302"/>
                  <a:pt x="178305" y="2033841"/>
                  <a:pt x="208987" y="2038166"/>
                </a:cubicBezTo>
                <a:cubicBezTo>
                  <a:pt x="236777" y="2042036"/>
                  <a:pt x="243636" y="2031565"/>
                  <a:pt x="237139" y="1997188"/>
                </a:cubicBezTo>
                <a:cubicBezTo>
                  <a:pt x="227034" y="1943690"/>
                  <a:pt x="242193" y="1916371"/>
                  <a:pt x="282618" y="1930941"/>
                </a:cubicBezTo>
                <a:cubicBezTo>
                  <a:pt x="320155" y="1944601"/>
                  <a:pt x="324125" y="1924568"/>
                  <a:pt x="314019" y="1894062"/>
                </a:cubicBezTo>
                <a:cubicBezTo>
                  <a:pt x="299582" y="1849671"/>
                  <a:pt x="316004" y="1815295"/>
                  <a:pt x="327194" y="1777960"/>
                </a:cubicBezTo>
                <a:cubicBezTo>
                  <a:pt x="344339" y="1721045"/>
                  <a:pt x="337121" y="1693272"/>
                  <a:pt x="300123" y="1650929"/>
                </a:cubicBezTo>
                <a:cubicBezTo>
                  <a:pt x="279370" y="1627251"/>
                  <a:pt x="256992" y="1607219"/>
                  <a:pt x="226852" y="1586731"/>
                </a:cubicBezTo>
                <a:cubicBezTo>
                  <a:pt x="296334" y="1575576"/>
                  <a:pt x="223423" y="1538013"/>
                  <a:pt x="247968" y="1514564"/>
                </a:cubicBezTo>
                <a:cubicBezTo>
                  <a:pt x="297056" y="1505003"/>
                  <a:pt x="337121" y="1579673"/>
                  <a:pt x="403895" y="1558274"/>
                </a:cubicBezTo>
                <a:cubicBezTo>
                  <a:pt x="321420" y="1493619"/>
                  <a:pt x="230281" y="1472448"/>
                  <a:pt x="170546" y="1386396"/>
                </a:cubicBezTo>
                <a:cubicBezTo>
                  <a:pt x="184261" y="1366817"/>
                  <a:pt x="197977" y="1385030"/>
                  <a:pt x="209707" y="1377746"/>
                </a:cubicBezTo>
                <a:cubicBezTo>
                  <a:pt x="209346" y="1373192"/>
                  <a:pt x="210250" y="1366362"/>
                  <a:pt x="208083" y="1364314"/>
                </a:cubicBezTo>
                <a:cubicBezTo>
                  <a:pt x="163508" y="1317416"/>
                  <a:pt x="162784" y="1316279"/>
                  <a:pt x="210610" y="1281675"/>
                </a:cubicBezTo>
                <a:cubicBezTo>
                  <a:pt x="227394" y="1269609"/>
                  <a:pt x="225950" y="1258909"/>
                  <a:pt x="217108" y="1243657"/>
                </a:cubicBezTo>
                <a:cubicBezTo>
                  <a:pt x="210790" y="1232957"/>
                  <a:pt x="203211" y="1223395"/>
                  <a:pt x="206820" y="1199947"/>
                </a:cubicBezTo>
                <a:cubicBezTo>
                  <a:pt x="232988" y="1229998"/>
                  <a:pt x="359499" y="1220208"/>
                  <a:pt x="381877" y="1217021"/>
                </a:cubicBezTo>
                <a:cubicBezTo>
                  <a:pt x="406963" y="1213607"/>
                  <a:pt x="431688" y="1199037"/>
                  <a:pt x="458035" y="1207003"/>
                </a:cubicBezTo>
                <a:cubicBezTo>
                  <a:pt x="479150" y="1213381"/>
                  <a:pt x="576966" y="1275073"/>
                  <a:pt x="590863" y="1204273"/>
                </a:cubicBezTo>
                <a:cubicBezTo>
                  <a:pt x="591585" y="1200858"/>
                  <a:pt x="631107" y="1208826"/>
                  <a:pt x="652403" y="1212696"/>
                </a:cubicBezTo>
                <a:cubicBezTo>
                  <a:pt x="671172" y="1215883"/>
                  <a:pt x="692288" y="1229998"/>
                  <a:pt x="704920" y="1201769"/>
                </a:cubicBezTo>
                <a:cubicBezTo>
                  <a:pt x="712320" y="1185150"/>
                  <a:pt x="681820" y="1153051"/>
                  <a:pt x="654569" y="1150320"/>
                </a:cubicBezTo>
                <a:cubicBezTo>
                  <a:pt x="630926" y="1147814"/>
                  <a:pt x="606202" y="1144172"/>
                  <a:pt x="583643" y="1151001"/>
                </a:cubicBezTo>
                <a:cubicBezTo>
                  <a:pt x="555852" y="1159198"/>
                  <a:pt x="540873" y="1145995"/>
                  <a:pt x="533111" y="1117538"/>
                </a:cubicBezTo>
                <a:cubicBezTo>
                  <a:pt x="524450" y="1086122"/>
                  <a:pt x="507845" y="1071550"/>
                  <a:pt x="484926" y="1056980"/>
                </a:cubicBezTo>
                <a:cubicBezTo>
                  <a:pt x="429340" y="1021696"/>
                  <a:pt x="375921" y="980946"/>
                  <a:pt x="314922" y="960456"/>
                </a:cubicBezTo>
                <a:cubicBezTo>
                  <a:pt x="302830" y="956358"/>
                  <a:pt x="289476" y="950894"/>
                  <a:pt x="283881" y="923805"/>
                </a:cubicBezTo>
                <a:cubicBezTo>
                  <a:pt x="449013" y="964326"/>
                  <a:pt x="599526" y="1069958"/>
                  <a:pt x="769890" y="1063811"/>
                </a:cubicBezTo>
                <a:cubicBezTo>
                  <a:pt x="723329" y="1030346"/>
                  <a:pt x="669369" y="1028524"/>
                  <a:pt x="619738" y="1005076"/>
                </a:cubicBezTo>
                <a:cubicBezTo>
                  <a:pt x="654930" y="987546"/>
                  <a:pt x="687956" y="1005759"/>
                  <a:pt x="721344" y="1015777"/>
                </a:cubicBezTo>
                <a:cubicBezTo>
                  <a:pt x="749317" y="1023970"/>
                  <a:pt x="774583" y="1025337"/>
                  <a:pt x="777650" y="976393"/>
                </a:cubicBezTo>
                <a:cubicBezTo>
                  <a:pt x="776566" y="973205"/>
                  <a:pt x="776747" y="969107"/>
                  <a:pt x="776929" y="965238"/>
                </a:cubicBezTo>
                <a:cubicBezTo>
                  <a:pt x="767542" y="944976"/>
                  <a:pt x="752926" y="934504"/>
                  <a:pt x="735601" y="928584"/>
                </a:cubicBezTo>
                <a:cubicBezTo>
                  <a:pt x="725133" y="924942"/>
                  <a:pt x="711237" y="919478"/>
                  <a:pt x="711416" y="904909"/>
                </a:cubicBezTo>
                <a:cubicBezTo>
                  <a:pt x="711958" y="850955"/>
                  <a:pt x="678571" y="835246"/>
                  <a:pt x="645185" y="819539"/>
                </a:cubicBezTo>
                <a:cubicBezTo>
                  <a:pt x="663773" y="792676"/>
                  <a:pt x="678391" y="812481"/>
                  <a:pt x="692468" y="810433"/>
                </a:cubicBezTo>
                <a:cubicBezTo>
                  <a:pt x="701672" y="809067"/>
                  <a:pt x="709973" y="806563"/>
                  <a:pt x="709973" y="792676"/>
                </a:cubicBezTo>
                <a:cubicBezTo>
                  <a:pt x="710154" y="781065"/>
                  <a:pt x="705822" y="767861"/>
                  <a:pt x="696799" y="767635"/>
                </a:cubicBezTo>
                <a:cubicBezTo>
                  <a:pt x="640312" y="765585"/>
                  <a:pt x="609090" y="690914"/>
                  <a:pt x="550437" y="690687"/>
                </a:cubicBezTo>
                <a:cubicBezTo>
                  <a:pt x="515425" y="690687"/>
                  <a:pt x="568666" y="648572"/>
                  <a:pt x="539068" y="631042"/>
                </a:cubicBezTo>
                <a:cubicBezTo>
                  <a:pt x="532570" y="627171"/>
                  <a:pt x="556032" y="621254"/>
                  <a:pt x="566500" y="622164"/>
                </a:cubicBezTo>
                <a:cubicBezTo>
                  <a:pt x="576786" y="623074"/>
                  <a:pt x="585990" y="634229"/>
                  <a:pt x="598443" y="626261"/>
                </a:cubicBezTo>
                <a:cubicBezTo>
                  <a:pt x="605300" y="597806"/>
                  <a:pt x="587615" y="587332"/>
                  <a:pt x="572996" y="579365"/>
                </a:cubicBezTo>
                <a:cubicBezTo>
                  <a:pt x="539247" y="560925"/>
                  <a:pt x="506402" y="538615"/>
                  <a:pt x="469405" y="532013"/>
                </a:cubicBezTo>
                <a:cubicBezTo>
                  <a:pt x="456232" y="529737"/>
                  <a:pt x="488355" y="499231"/>
                  <a:pt x="494671" y="488532"/>
                </a:cubicBezTo>
                <a:cubicBezTo>
                  <a:pt x="345782" y="376071"/>
                  <a:pt x="166756" y="381762"/>
                  <a:pt x="0" y="290928"/>
                </a:cubicBezTo>
                <a:cubicBezTo>
                  <a:pt x="36817" y="273173"/>
                  <a:pt x="63887" y="286148"/>
                  <a:pt x="88973" y="288880"/>
                </a:cubicBezTo>
                <a:cubicBezTo>
                  <a:pt x="151595" y="295708"/>
                  <a:pt x="213498" y="309822"/>
                  <a:pt x="275940" y="318246"/>
                </a:cubicBezTo>
                <a:cubicBezTo>
                  <a:pt x="306620" y="322344"/>
                  <a:pt x="335134" y="337824"/>
                  <a:pt x="369424" y="313239"/>
                </a:cubicBezTo>
                <a:cubicBezTo>
                  <a:pt x="392343" y="296847"/>
                  <a:pt x="428980" y="314604"/>
                  <a:pt x="457133" y="329174"/>
                </a:cubicBezTo>
                <a:cubicBezTo>
                  <a:pt x="480414" y="341238"/>
                  <a:pt x="502612" y="344425"/>
                  <a:pt x="533474" y="329174"/>
                </a:cubicBezTo>
                <a:cubicBezTo>
                  <a:pt x="505501" y="319841"/>
                  <a:pt x="484023" y="311645"/>
                  <a:pt x="462006" y="305953"/>
                </a:cubicBezTo>
                <a:cubicBezTo>
                  <a:pt x="444501" y="301400"/>
                  <a:pt x="486189" y="282960"/>
                  <a:pt x="507484" y="285237"/>
                </a:cubicBezTo>
                <a:cubicBezTo>
                  <a:pt x="537263" y="288423"/>
                  <a:pt x="520479" y="276586"/>
                  <a:pt x="515425" y="260195"/>
                </a:cubicBezTo>
                <a:cubicBezTo>
                  <a:pt x="510012" y="242665"/>
                  <a:pt x="526074" y="237203"/>
                  <a:pt x="536180" y="240844"/>
                </a:cubicBezTo>
                <a:cubicBezTo>
                  <a:pt x="574980" y="255187"/>
                  <a:pt x="613602" y="229917"/>
                  <a:pt x="653668" y="250407"/>
                </a:cubicBezTo>
                <a:cubicBezTo>
                  <a:pt x="643561" y="199867"/>
                  <a:pt x="621723" y="177784"/>
                  <a:pt x="576064" y="170726"/>
                </a:cubicBezTo>
                <a:cubicBezTo>
                  <a:pt x="558919" y="167996"/>
                  <a:pt x="541053" y="172093"/>
                  <a:pt x="526254" y="157522"/>
                </a:cubicBezTo>
                <a:cubicBezTo>
                  <a:pt x="517771" y="149101"/>
                  <a:pt x="508207" y="139084"/>
                  <a:pt x="514884" y="123603"/>
                </a:cubicBezTo>
                <a:cubicBezTo>
                  <a:pt x="519577" y="112674"/>
                  <a:pt x="529684" y="112674"/>
                  <a:pt x="537985" y="116318"/>
                </a:cubicBezTo>
                <a:cubicBezTo>
                  <a:pt x="575162" y="132483"/>
                  <a:pt x="613963" y="138400"/>
                  <a:pt x="652764" y="144320"/>
                </a:cubicBezTo>
                <a:cubicBezTo>
                  <a:pt x="658720" y="145230"/>
                  <a:pt x="665397" y="148191"/>
                  <a:pt x="672075" y="133164"/>
                </a:cubicBezTo>
                <a:cubicBezTo>
                  <a:pt x="599526" y="108805"/>
                  <a:pt x="530585" y="74202"/>
                  <a:pt x="456051" y="60770"/>
                </a:cubicBezTo>
                <a:cubicBezTo>
                  <a:pt x="457133" y="54397"/>
                  <a:pt x="458215" y="48022"/>
                  <a:pt x="459299" y="41649"/>
                </a:cubicBezTo>
                <a:cubicBezTo>
                  <a:pt x="517591" y="50753"/>
                  <a:pt x="575884" y="59859"/>
                  <a:pt x="649515" y="71243"/>
                </a:cubicBezTo>
                <a:cubicBezTo>
                  <a:pt x="604218" y="35045"/>
                  <a:pt x="561446" y="47111"/>
                  <a:pt x="527879" y="15013"/>
                </a:cubicBezTo>
                <a:cubicBezTo>
                  <a:pt x="534195" y="2833"/>
                  <a:pt x="541820" y="-241"/>
                  <a:pt x="549716" y="15"/>
                </a:cubicBezTo>
                <a:close/>
              </a:path>
            </a:pathLst>
          </a:custGeom>
        </p:spPr>
      </p:pic>
      <p:pic>
        <p:nvPicPr>
          <p:cNvPr id="7" name="그림 7" descr="실외, 하늘, 눈, 건물이(가) 표시된 사진&#10;&#10;자동 생성된 설명">
            <a:extLst>
              <a:ext uri="{FF2B5EF4-FFF2-40B4-BE49-F238E27FC236}">
                <a16:creationId xmlns:a16="http://schemas.microsoft.com/office/drawing/2014/main" id="{0DA24BF9-EB79-4B36-99AB-4205C6B226C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"/>
          <a:stretch/>
        </p:blipFill>
        <p:spPr>
          <a:xfrm>
            <a:off x="7621024" y="-5"/>
            <a:ext cx="4579876" cy="3536502"/>
          </a:xfrm>
          <a:custGeom>
            <a:avLst/>
            <a:gdLst/>
            <a:ahLst/>
            <a:cxnLst/>
            <a:rect l="l" t="t" r="r" b="b"/>
            <a:pathLst>
              <a:path w="4579876" h="3536502">
                <a:moveTo>
                  <a:pt x="457312" y="0"/>
                </a:moveTo>
                <a:lnTo>
                  <a:pt x="4579876" y="0"/>
                </a:lnTo>
                <a:lnTo>
                  <a:pt x="4579876" y="3057029"/>
                </a:lnTo>
                <a:lnTo>
                  <a:pt x="4508441" y="3086568"/>
                </a:lnTo>
                <a:cubicBezTo>
                  <a:pt x="4391572" y="3126663"/>
                  <a:pt x="4301124" y="3221848"/>
                  <a:pt x="4183947" y="3271738"/>
                </a:cubicBezTo>
                <a:cubicBezTo>
                  <a:pt x="4099090" y="3307854"/>
                  <a:pt x="4017967" y="3354374"/>
                  <a:pt x="3930625" y="3387123"/>
                </a:cubicBezTo>
                <a:cubicBezTo>
                  <a:pt x="3723932" y="3464557"/>
                  <a:pt x="3513195" y="3526689"/>
                  <a:pt x="3290337" y="3535564"/>
                </a:cubicBezTo>
                <a:cubicBezTo>
                  <a:pt x="3106332" y="3542605"/>
                  <a:pt x="1510274" y="3535872"/>
                  <a:pt x="861903" y="2528615"/>
                </a:cubicBezTo>
                <a:cubicBezTo>
                  <a:pt x="849470" y="2523717"/>
                  <a:pt x="835485" y="2510862"/>
                  <a:pt x="831133" y="2498619"/>
                </a:cubicBezTo>
                <a:cubicBezTo>
                  <a:pt x="810307" y="2441385"/>
                  <a:pt x="759333" y="2416594"/>
                  <a:pt x="713333" y="2385682"/>
                </a:cubicBezTo>
                <a:cubicBezTo>
                  <a:pt x="672925" y="2358442"/>
                  <a:pt x="630030" y="2329978"/>
                  <a:pt x="613246" y="2284067"/>
                </a:cubicBezTo>
                <a:cubicBezTo>
                  <a:pt x="591179" y="2222855"/>
                  <a:pt x="653963" y="2273050"/>
                  <a:pt x="665465" y="2249789"/>
                </a:cubicBezTo>
                <a:cubicBezTo>
                  <a:pt x="641532" y="2217960"/>
                  <a:pt x="604543" y="2188882"/>
                  <a:pt x="594908" y="2152767"/>
                </a:cubicBezTo>
                <a:cubicBezTo>
                  <a:pt x="559787" y="2022383"/>
                  <a:pt x="483946" y="1927503"/>
                  <a:pt x="370497" y="1853742"/>
                </a:cubicBezTo>
                <a:cubicBezTo>
                  <a:pt x="337861" y="1832624"/>
                  <a:pt x="316415" y="1794059"/>
                  <a:pt x="271969" y="1787940"/>
                </a:cubicBezTo>
                <a:cubicBezTo>
                  <a:pt x="173127" y="1774472"/>
                  <a:pt x="204209" y="1669186"/>
                  <a:pt x="151990" y="1622358"/>
                </a:cubicBezTo>
                <a:cubicBezTo>
                  <a:pt x="142044" y="1613481"/>
                  <a:pt x="133031" y="1596037"/>
                  <a:pt x="134895" y="1584102"/>
                </a:cubicBezTo>
                <a:cubicBezTo>
                  <a:pt x="137691" y="1566959"/>
                  <a:pt x="149504" y="1550739"/>
                  <a:pt x="159450" y="1535435"/>
                </a:cubicBezTo>
                <a:cubicBezTo>
                  <a:pt x="169708" y="1520133"/>
                  <a:pt x="185247" y="1506664"/>
                  <a:pt x="177788" y="1486465"/>
                </a:cubicBezTo>
                <a:cubicBezTo>
                  <a:pt x="174683" y="1478202"/>
                  <a:pt x="176855" y="1449432"/>
                  <a:pt x="153856" y="1472079"/>
                </a:cubicBezTo>
                <a:cubicBezTo>
                  <a:pt x="90760" y="1534212"/>
                  <a:pt x="54082" y="1475449"/>
                  <a:pt x="0" y="1447289"/>
                </a:cubicBezTo>
                <a:cubicBezTo>
                  <a:pt x="43515" y="1418212"/>
                  <a:pt x="82677" y="1397707"/>
                  <a:pt x="89205" y="1354247"/>
                </a:cubicBezTo>
                <a:cubicBezTo>
                  <a:pt x="102570" y="1264569"/>
                  <a:pt x="159758" y="1223557"/>
                  <a:pt x="246479" y="1215599"/>
                </a:cubicBezTo>
                <a:cubicBezTo>
                  <a:pt x="214465" y="1128983"/>
                  <a:pt x="214465" y="1128983"/>
                  <a:pt x="317968" y="1117045"/>
                </a:cubicBezTo>
                <a:cubicBezTo>
                  <a:pt x="278183" y="1061955"/>
                  <a:pt x="278183" y="1047876"/>
                  <a:pt x="326362" y="1028900"/>
                </a:cubicBezTo>
                <a:cubicBezTo>
                  <a:pt x="372673" y="1010841"/>
                  <a:pt x="423957" y="1004720"/>
                  <a:pt x="466852" y="976870"/>
                </a:cubicBezTo>
                <a:cubicBezTo>
                  <a:pt x="427377" y="906475"/>
                  <a:pt x="416188" y="824756"/>
                  <a:pt x="334754" y="790475"/>
                </a:cubicBezTo>
                <a:cubicBezTo>
                  <a:pt x="322010" y="785272"/>
                  <a:pt x="313307" y="764154"/>
                  <a:pt x="321386" y="751912"/>
                </a:cubicBezTo>
                <a:cubicBezTo>
                  <a:pt x="350915" y="707534"/>
                  <a:pt x="308644" y="623365"/>
                  <a:pt x="400645" y="613877"/>
                </a:cubicBezTo>
                <a:cubicBezTo>
                  <a:pt x="412147" y="612959"/>
                  <a:pt x="422716" y="603776"/>
                  <a:pt x="413701" y="591839"/>
                </a:cubicBezTo>
                <a:cubicBezTo>
                  <a:pt x="382618" y="550216"/>
                  <a:pt x="420228" y="552969"/>
                  <a:pt x="442917" y="547767"/>
                </a:cubicBezTo>
                <a:cubicBezTo>
                  <a:pt x="470271" y="541341"/>
                  <a:pt x="501353" y="559703"/>
                  <a:pt x="526840" y="537055"/>
                </a:cubicBezTo>
                <a:cubicBezTo>
                  <a:pt x="520932" y="513181"/>
                  <a:pt x="498866" y="513487"/>
                  <a:pt x="483325" y="505836"/>
                </a:cubicBezTo>
                <a:cubicBezTo>
                  <a:pt x="437946" y="483799"/>
                  <a:pt x="400956" y="457479"/>
                  <a:pt x="398780" y="400243"/>
                </a:cubicBezTo>
                <a:cubicBezTo>
                  <a:pt x="397229" y="354028"/>
                  <a:pt x="392255" y="313323"/>
                  <a:pt x="455041" y="299242"/>
                </a:cubicBezTo>
                <a:cubicBezTo>
                  <a:pt x="481149" y="293426"/>
                  <a:pt x="473687" y="260067"/>
                  <a:pt x="458769" y="243538"/>
                </a:cubicBezTo>
                <a:cubicBezTo>
                  <a:pt x="432038" y="214157"/>
                  <a:pt x="409972" y="174981"/>
                  <a:pt x="363969" y="172227"/>
                </a:cubicBezTo>
                <a:cubicBezTo>
                  <a:pt x="335995" y="170391"/>
                  <a:pt x="314549" y="158146"/>
                  <a:pt x="292481" y="144069"/>
                </a:cubicBezTo>
                <a:cubicBezTo>
                  <a:pt x="276630" y="133966"/>
                  <a:pt x="257670" y="125398"/>
                  <a:pt x="259534" y="103668"/>
                </a:cubicBezTo>
                <a:cubicBezTo>
                  <a:pt x="261399" y="82855"/>
                  <a:pt x="279736" y="74286"/>
                  <a:pt x="298387" y="70001"/>
                </a:cubicBezTo>
                <a:cubicBezTo>
                  <a:pt x="345011" y="59672"/>
                  <a:pt x="389535" y="45726"/>
                  <a:pt x="430782" y="19902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5664285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63AB00AE-4340-440F-82E1-9F69D1D55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그림 9" descr="실외, 하늘, 건물, 물이(가) 표시된 사진&#10;&#10;자동 생성된 설명">
            <a:extLst>
              <a:ext uri="{FF2B5EF4-FFF2-40B4-BE49-F238E27FC236}">
                <a16:creationId xmlns:a16="http://schemas.microsoft.com/office/drawing/2014/main" id="{8CFDC53A-E5AC-44D0-AB35-7B93BBB5DD5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 b="-2"/>
          <a:stretch/>
        </p:blipFill>
        <p:spPr>
          <a:xfrm>
            <a:off x="6083786" y="-168316"/>
            <a:ext cx="6261330" cy="3932313"/>
          </a:xfrm>
          <a:prstGeom prst="rect">
            <a:avLst/>
          </a:prstGeom>
          <a:effectLst>
            <a:softEdge rad="533400"/>
          </a:effectLst>
        </p:spPr>
      </p:pic>
      <p:pic>
        <p:nvPicPr>
          <p:cNvPr id="4" name="그림 4" descr="실외, 여러개이(가) 표시된 사진&#10;&#10;자동 생성된 설명">
            <a:extLst>
              <a:ext uri="{FF2B5EF4-FFF2-40B4-BE49-F238E27FC236}">
                <a16:creationId xmlns:a16="http://schemas.microsoft.com/office/drawing/2014/main" id="{3F20CBB8-BABF-488D-9090-1951204D945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6165936" y="2487166"/>
            <a:ext cx="6263640" cy="4215384"/>
          </a:xfrm>
          <a:prstGeom prst="rect">
            <a:avLst/>
          </a:prstGeom>
          <a:effectLst>
            <a:softEdge rad="533400"/>
          </a:effec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2901FED-4FC9-4ED5-8123-C98BCD1616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6873DE86-05E1-428F-8898-5315B509C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>
            <a:normAutofit/>
          </a:bodyPr>
          <a:lstStyle/>
          <a:p>
            <a:r>
              <a:rPr lang="ko-KR" altLang="en-US" sz="2400">
                <a:solidFill>
                  <a:srgbClr val="000000"/>
                </a:solidFill>
                <a:ea typeface="맑은 고딕"/>
                <a:cs typeface="Calibri Light"/>
              </a:rPr>
              <a:t>겨울의 축제</a:t>
            </a:r>
            <a:br>
              <a:rPr lang="ko-KR" altLang="en-US" sz="2400">
                <a:solidFill>
                  <a:srgbClr val="000000"/>
                </a:solidFill>
                <a:ea typeface="맑은 고딕"/>
                <a:cs typeface="Calibri Light"/>
              </a:rPr>
            </a:br>
            <a:r>
              <a:rPr lang="ko-KR" altLang="en-US" sz="2400">
                <a:solidFill>
                  <a:srgbClr val="000000"/>
                </a:solidFill>
                <a:ea typeface="맑은 고딕"/>
                <a:cs typeface="Calibri Light"/>
              </a:rPr>
              <a:t>(</a:t>
            </a:r>
            <a:r>
              <a:rPr lang="ko-KR" altLang="en-US" sz="2400" err="1">
                <a:latin typeface="Calibri"/>
                <a:ea typeface="+mj-lt"/>
                <a:cs typeface="Calibri"/>
              </a:rPr>
              <a:t>오타루</a:t>
            </a:r>
            <a:r>
              <a:rPr lang="ko-KR" sz="2400">
                <a:latin typeface="Calibri"/>
                <a:ea typeface="맑은 고딕"/>
                <a:cs typeface="Calibri"/>
              </a:rPr>
              <a:t> </a:t>
            </a:r>
            <a:r>
              <a:rPr lang="ko-KR" sz="2400" err="1">
                <a:latin typeface="Calibri"/>
                <a:ea typeface="맑은 고딕"/>
                <a:cs typeface="Calibri"/>
              </a:rPr>
              <a:t>유키아카리노</a:t>
            </a:r>
            <a:r>
              <a:rPr lang="ko-KR" sz="2400">
                <a:latin typeface="Calibri"/>
                <a:ea typeface="맑은 고딕"/>
                <a:cs typeface="Calibri"/>
              </a:rPr>
              <a:t> </a:t>
            </a:r>
            <a:r>
              <a:rPr lang="ko-KR" sz="2400" err="1">
                <a:latin typeface="Calibri"/>
                <a:ea typeface="맑은 고딕"/>
                <a:cs typeface="Calibri"/>
              </a:rPr>
              <a:t>미치축제</a:t>
            </a:r>
            <a:r>
              <a:rPr lang="en-US" altLang="ko-KR" sz="2400">
                <a:latin typeface="Calibri"/>
                <a:ea typeface="맑은 고딕"/>
                <a:cs typeface="Calibri"/>
              </a:rPr>
              <a:t>)</a:t>
            </a:r>
            <a:endParaRPr lang="ko-KR" sz="2400">
              <a:ea typeface="+mj-lt"/>
              <a:cs typeface="+mj-lt"/>
            </a:endParaRPr>
          </a:p>
          <a:p>
            <a:endParaRPr lang="ko-KR" sz="2400">
              <a:solidFill>
                <a:srgbClr val="000000"/>
              </a:solidFill>
              <a:ea typeface="맑은 고딕"/>
              <a:cs typeface="Calibri Light"/>
            </a:endParaRP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7BCC8081-FB87-445A-9E7A-59DF5F775A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7" y="2272143"/>
            <a:ext cx="4803637" cy="378883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sz="2000">
                <a:ea typeface="+mn-lt"/>
                <a:cs typeface="+mn-lt"/>
              </a:rPr>
              <a:t> 매년 2월 오타루에서 열리는 겨울 축제</a:t>
            </a:r>
            <a:endParaRPr lang="en-US" sz="2000">
              <a:ea typeface="+mn-lt"/>
              <a:cs typeface="+mn-lt"/>
            </a:endParaRPr>
          </a:p>
          <a:p>
            <a:endParaRPr lang="ko-KR" altLang="en-US" sz="2000">
              <a:ea typeface="+mn-lt"/>
              <a:cs typeface="+mn-lt"/>
            </a:endParaRPr>
          </a:p>
          <a:p>
            <a:r>
              <a:rPr lang="ko-KR" altLang="en-US" sz="2000">
                <a:ea typeface="+mn-lt"/>
                <a:cs typeface="+mn-lt"/>
              </a:rPr>
              <a:t> </a:t>
            </a:r>
            <a:r>
              <a:rPr lang="ko-KR" altLang="en-US" sz="2000" err="1">
                <a:ea typeface="+mn-lt"/>
                <a:cs typeface="+mn-lt"/>
              </a:rPr>
              <a:t>오타루</a:t>
            </a:r>
            <a:r>
              <a:rPr lang="ko-KR" altLang="en-US" sz="2000">
                <a:ea typeface="+mn-lt"/>
                <a:cs typeface="+mn-lt"/>
              </a:rPr>
              <a:t> 시 전체가 전등과 눈으로 만든 작은 조각상으로 꾸며진다</a:t>
            </a:r>
            <a:endParaRPr lang="ko-KR" sz="2000">
              <a:ea typeface="+mn-lt"/>
              <a:cs typeface="+mn-lt"/>
            </a:endParaRPr>
          </a:p>
          <a:p>
            <a:endParaRPr lang="ko-KR" altLang="en-US" sz="2000">
              <a:ea typeface="+mn-lt"/>
              <a:cs typeface="+mn-lt"/>
            </a:endParaRPr>
          </a:p>
          <a:p>
            <a:endParaRPr lang="ko-KR" altLang="en-US" sz="2000">
              <a:ea typeface="+mn-lt"/>
              <a:cs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2D457C-010F-4D71-A72C-1D106AE414ED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Roboto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1279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415</Words>
  <Application>Microsoft Office PowerPoint</Application>
  <PresentationFormat>와이드스크린</PresentationFormat>
  <Paragraphs>80</Paragraphs>
  <Slides>14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14</vt:i4>
      </vt:variant>
    </vt:vector>
  </HeadingPairs>
  <TitlesOfParts>
    <vt:vector size="22" baseType="lpstr">
      <vt:lpstr>Roboto</vt:lpstr>
      <vt:lpstr>맑은 고딕</vt:lpstr>
      <vt:lpstr>Arial</vt:lpstr>
      <vt:lpstr>Calibri</vt:lpstr>
      <vt:lpstr>Calibri Light</vt:lpstr>
      <vt:lpstr>Helvetica</vt:lpstr>
      <vt:lpstr>Office 테마</vt:lpstr>
      <vt:lpstr>Office Theme</vt:lpstr>
      <vt:lpstr>계절별 일본의 축제</vt:lpstr>
      <vt:lpstr>봄의축제 (히로사키 벚꽃축제) </vt:lpstr>
      <vt:lpstr>봄의축제(가쿠노다체 축제) </vt:lpstr>
      <vt:lpstr>여름의 축제(도쿠시마 아와오도리축제)</vt:lpstr>
      <vt:lpstr>여름의 축제(히카타 기온 야마카사축제) </vt:lpstr>
      <vt:lpstr>가을의 축제(나가사키 쿤치 축제) </vt:lpstr>
      <vt:lpstr>가을의 축제(지다이축제)</vt:lpstr>
      <vt:lpstr>겨울의 축제(삿포로 눈축제)</vt:lpstr>
      <vt:lpstr>겨울의 축제 (오타루 유키아카리노 미치축제) </vt:lpstr>
      <vt:lpstr>일본의 불꽃놀이축제</vt:lpstr>
      <vt:lpstr>나가오카 불꽃놀이</vt:lpstr>
      <vt:lpstr>오마가리 불꽃놀이</vt:lpstr>
      <vt:lpstr>쓰치우라 불꽃놀이</vt:lpstr>
      <vt:lpstr>감사합니다 ありがとうございます!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김 도현</dc:creator>
  <cp:lastModifiedBy>김 도현</cp:lastModifiedBy>
  <cp:revision>7</cp:revision>
  <dcterms:created xsi:type="dcterms:W3CDTF">2021-03-31T11:11:26Z</dcterms:created>
  <dcterms:modified xsi:type="dcterms:W3CDTF">2021-03-31T12:09:45Z</dcterms:modified>
</cp:coreProperties>
</file>