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58" r:id="rId5"/>
    <p:sldId id="274" r:id="rId6"/>
    <p:sldId id="259" r:id="rId7"/>
    <p:sldId id="260" r:id="rId8"/>
    <p:sldId id="261" r:id="rId9"/>
    <p:sldId id="275" r:id="rId10"/>
    <p:sldId id="262" r:id="rId11"/>
    <p:sldId id="276" r:id="rId12"/>
    <p:sldId id="268" r:id="rId13"/>
    <p:sldId id="269" r:id="rId14"/>
    <p:sldId id="270" r:id="rId15"/>
    <p:sldId id="263" r:id="rId16"/>
    <p:sldId id="264" r:id="rId17"/>
    <p:sldId id="265" r:id="rId18"/>
    <p:sldId id="266" r:id="rId19"/>
    <p:sldId id="267" r:id="rId20"/>
    <p:sldId id="271" r:id="rId21"/>
    <p:sldId id="277" r:id="rId22"/>
    <p:sldId id="272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youtu.be/vZXhK4dQE6g.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youtu.be/9h1qUqEviw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ZXhK4dQE6g" TargetMode="External"/><Relationship Id="rId2" Type="http://schemas.openxmlformats.org/officeDocument/2006/relationships/hyperlink" Target="https://youtu.be/9h1qUqEviw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일본 음식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22101436 </a:t>
            </a:r>
            <a:r>
              <a:rPr lang="ko-KR" altLang="en-US" dirty="0" smtClean="0"/>
              <a:t>김성재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72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음식의 특징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식품 본래의 맛을 이용하여 제철 등 계절의 느낌을 소중히 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일본음식</a:t>
            </a:r>
            <a:r>
              <a:rPr lang="en-US" altLang="ko-KR" dirty="0" smtClean="0"/>
              <a:t>(</a:t>
            </a:r>
            <a:r>
              <a:rPr lang="ko-KR" altLang="en-US" dirty="0" smtClean="0"/>
              <a:t>일식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2013</a:t>
            </a:r>
            <a:r>
              <a:rPr lang="ko-KR" altLang="en-US" dirty="0" smtClean="0"/>
              <a:t>년 유네스코 무형문화유산에 등록되었다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맛있다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712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32503" y="3255015"/>
            <a:ext cx="8911687" cy="1280890"/>
          </a:xfrm>
        </p:spPr>
        <p:txBody>
          <a:bodyPr/>
          <a:lstStyle/>
          <a:p>
            <a:r>
              <a:rPr lang="ko-KR" altLang="en-US" dirty="0" smtClean="0"/>
              <a:t>일본 음식의 종류 및 식재료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14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음식의 종류 및 식재료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38863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조미료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-</a:t>
            </a:r>
            <a:r>
              <a:rPr lang="ko-KR" altLang="en-US" dirty="0" smtClean="0"/>
              <a:t>국물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  -</a:t>
            </a:r>
            <a:r>
              <a:rPr lang="ko-KR" altLang="en-US" dirty="0" err="1" smtClean="0"/>
              <a:t>가다랭이</a:t>
            </a:r>
            <a:r>
              <a:rPr lang="en-US" altLang="ko-KR" dirty="0" smtClean="0"/>
              <a:t>,</a:t>
            </a:r>
            <a:r>
              <a:rPr lang="ko-KR" altLang="en-US" dirty="0" smtClean="0"/>
              <a:t>다시마</a:t>
            </a:r>
            <a:r>
              <a:rPr lang="en-US" altLang="ko-KR" dirty="0" smtClean="0"/>
              <a:t>,</a:t>
            </a:r>
            <a:r>
              <a:rPr lang="ko-KR" altLang="en-US" dirty="0" smtClean="0"/>
              <a:t>표고버섯이 주로 쓰이며 멸치도 쓰인다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</a:t>
            </a:r>
            <a:r>
              <a:rPr lang="ko-KR" altLang="en-US" dirty="0" err="1" smtClean="0"/>
              <a:t>가다랭이</a:t>
            </a:r>
            <a:r>
              <a:rPr lang="ko-KR" altLang="en-US" dirty="0" smtClean="0"/>
              <a:t>                        다시마                                       표고버섯              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pic>
        <p:nvPicPr>
          <p:cNvPr id="6146" name="Picture 2" descr="중국 계절에 냉동 가다랭이 HGT, 고품질 계절에 냉동 가다랭이 HGT Bossgo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3447464"/>
            <a:ext cx="2223420" cy="222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≪ 다시마 무엇인가?"/>
          <p:cNvSpPr>
            <a:spLocks noChangeAspect="1" noChangeArrowheads="1"/>
          </p:cNvSpPr>
          <p:nvPr/>
        </p:nvSpPr>
        <p:spPr bwMode="auto">
          <a:xfrm>
            <a:off x="155575" y="-144463"/>
            <a:ext cx="5106236" cy="51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150" name="Picture 6" descr="≪ 다시마 무엇인가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50" y="3555655"/>
            <a:ext cx="2546319" cy="209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면역력 강화에 좋은 표고버섯 밥 &amp;lt; 음식이 보약 &amp;lt; 건강365 &amp;lt; 기사본문 - 매경헬스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549" y="3606656"/>
            <a:ext cx="2993565" cy="199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7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음식의 종류 및 식재료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조미료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-</a:t>
            </a:r>
            <a:r>
              <a:rPr lang="ko-KR" altLang="en-US" dirty="0"/>
              <a:t>양념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             -</a:t>
            </a:r>
            <a:r>
              <a:rPr lang="ko-KR" altLang="en-US" dirty="0"/>
              <a:t>식초</a:t>
            </a:r>
            <a:r>
              <a:rPr lang="en-US" altLang="ko-KR" dirty="0"/>
              <a:t>,</a:t>
            </a:r>
            <a:r>
              <a:rPr lang="ko-KR" altLang="en-US" dirty="0"/>
              <a:t>간장</a:t>
            </a:r>
            <a:r>
              <a:rPr lang="en-US" altLang="ko-KR" dirty="0"/>
              <a:t>,</a:t>
            </a:r>
            <a:r>
              <a:rPr lang="ko-KR" altLang="en-US" dirty="0"/>
              <a:t>된장</a:t>
            </a:r>
            <a:r>
              <a:rPr lang="en-US" altLang="ko-KR" dirty="0"/>
              <a:t>,</a:t>
            </a:r>
            <a:r>
              <a:rPr lang="ko-KR" altLang="en-US" dirty="0"/>
              <a:t>엿 등이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메이지 이후 대중적인 조미료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-</a:t>
            </a:r>
            <a:r>
              <a:rPr lang="ko-KR" altLang="en-US" dirty="0" smtClean="0"/>
              <a:t>후추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우스터</a:t>
            </a:r>
            <a:r>
              <a:rPr lang="ko-KR" altLang="en-US" dirty="0" smtClean="0"/>
              <a:t> 소스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마요네즈</a:t>
            </a:r>
            <a:r>
              <a:rPr lang="en-US" altLang="ko-KR" dirty="0" smtClean="0"/>
              <a:t>,</a:t>
            </a:r>
            <a:r>
              <a:rPr lang="ko-KR" altLang="en-US" dirty="0" smtClean="0"/>
              <a:t>마가린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가레</a:t>
            </a:r>
            <a:r>
              <a:rPr lang="ko-KR" altLang="en-US" dirty="0" smtClean="0"/>
              <a:t> 가루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일본식 드레싱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285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음식의 종류 및 식재료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제철 계절감 식재료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-</a:t>
            </a:r>
            <a:r>
              <a:rPr lang="ko-KR" altLang="en-US" dirty="0" smtClean="0"/>
              <a:t>새해의 七草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나나쿠사</a:t>
            </a:r>
            <a:r>
              <a:rPr lang="en-US" altLang="ko-KR" dirty="0" smtClean="0"/>
              <a:t>, 7</a:t>
            </a:r>
            <a:r>
              <a:rPr lang="ko-KR" altLang="en-US" dirty="0" smtClean="0"/>
              <a:t>가지의 </a:t>
            </a:r>
            <a:r>
              <a:rPr lang="ko-KR" altLang="en-US" dirty="0" err="1" smtClean="0"/>
              <a:t>야생초</a:t>
            </a:r>
            <a:r>
              <a:rPr lang="ko-KR" altLang="en-US" dirty="0" smtClean="0"/>
              <a:t> 야채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-</a:t>
            </a:r>
            <a:r>
              <a:rPr lang="ko-KR" altLang="en-US" dirty="0" smtClean="0"/>
              <a:t>봄의 죽순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-</a:t>
            </a:r>
            <a:r>
              <a:rPr lang="ko-KR" altLang="en-US" dirty="0" smtClean="0"/>
              <a:t>여름의 은어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-</a:t>
            </a:r>
            <a:r>
              <a:rPr lang="ko-KR" altLang="en-US" dirty="0" smtClean="0"/>
              <a:t>가을의 송이 버섯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-</a:t>
            </a:r>
            <a:r>
              <a:rPr lang="ko-KR" altLang="en-US" dirty="0" smtClean="0"/>
              <a:t>겨울의 복어</a:t>
            </a:r>
            <a:endParaRPr lang="ko-KR" altLang="en-US" dirty="0"/>
          </a:p>
        </p:txBody>
      </p:sp>
      <p:pic>
        <p:nvPicPr>
          <p:cNvPr id="7170" name="Picture 2" descr="https://upload.wikimedia.org/wikipedia/commons/thumb/7/79/The_seven_herbs.jpg/120px-The_seven_her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612" y="213360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thumb/8/8a/Bamboo_sprouts_in_basket.jpg/120px-Bamboo_sprouts_in_bask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2705100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upload.wikimedia.org/wikipedia/commons/thumb/1/13/Ayu_%288363435035%29.jpg/120px-Ayu_%288363435035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3005889"/>
            <a:ext cx="114300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upload.wikimedia.org/wikipedia/commons/thumb/f/f5/Matsutake.jpg/120px-Matsutak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2" y="3467100"/>
            <a:ext cx="1143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upload.wikimedia.org/wikipedia/commons/thumb/1/1d/Fugu.Tsukiji.CR.jpg/120px-Fugu.Tsukiji.C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3981804"/>
            <a:ext cx="1143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8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음식의 종류 및 식재료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일본의 대표적인 음식</a:t>
            </a:r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05" y="2041211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0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음식의 종류 및 식재료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2014973"/>
            <a:ext cx="8915400" cy="3777622"/>
          </a:xfrm>
        </p:spPr>
        <p:txBody>
          <a:bodyPr/>
          <a:lstStyle/>
          <a:p>
            <a:r>
              <a:rPr lang="ko-KR" altLang="en-US" dirty="0" smtClean="0"/>
              <a:t>스시 </a:t>
            </a:r>
            <a:r>
              <a:rPr lang="en-US" altLang="ko-KR" dirty="0" smtClean="0"/>
              <a:t>(</a:t>
            </a:r>
            <a:r>
              <a:rPr lang="ko-KR" altLang="en-US" dirty="0" smtClean="0"/>
              <a:t>초밥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-</a:t>
            </a:r>
            <a:r>
              <a:rPr lang="ko-KR" altLang="en-US" dirty="0" smtClean="0"/>
              <a:t>쌀밥 등을 해산물과 조합한 일본 음식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-</a:t>
            </a:r>
            <a:r>
              <a:rPr lang="ko-KR" altLang="en-US" dirty="0" smtClean="0"/>
              <a:t>유부 초밥</a:t>
            </a:r>
            <a:r>
              <a:rPr lang="en-US" altLang="ko-KR" dirty="0" smtClean="0"/>
              <a:t>,</a:t>
            </a:r>
            <a:r>
              <a:rPr lang="ko-KR" altLang="en-US" dirty="0" smtClean="0"/>
              <a:t>누름 초밥</a:t>
            </a:r>
            <a:r>
              <a:rPr lang="en-US" altLang="ko-KR" dirty="0" smtClean="0"/>
              <a:t>,</a:t>
            </a:r>
            <a:r>
              <a:rPr lang="ko-KR" altLang="en-US" dirty="0" smtClean="0"/>
              <a:t>장미 초밥 등 다양한 형태로 존재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-</a:t>
            </a:r>
            <a:r>
              <a:rPr lang="ko-KR" altLang="en-US" dirty="0" smtClean="0"/>
              <a:t>쌀밥이 아닌 재료를 이용한 초밥도 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 smtClean="0"/>
          </a:p>
        </p:txBody>
      </p:sp>
      <p:pic>
        <p:nvPicPr>
          <p:cNvPr id="2050" name="Picture 2" descr="三宅新聞店オススメ！〜 スシ家 武鮨 | 三宅新聞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53" y="3903784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SHI TOKYO TEN、 | レストラン＆フード | 東京ミッドタウ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60" y="3903784"/>
            <a:ext cx="4108694" cy="231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3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음식의 종류 및 식재료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라멘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      -</a:t>
            </a:r>
            <a:r>
              <a:rPr lang="ko-KR" altLang="en-US" dirty="0" err="1" smtClean="0"/>
              <a:t>중화면과</a:t>
            </a:r>
            <a:r>
              <a:rPr lang="ko-KR" altLang="en-US" dirty="0" smtClean="0"/>
              <a:t> 스프를 중심으로 다양한 재료를 조합 한 국수 요리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-</a:t>
            </a:r>
            <a:r>
              <a:rPr lang="ko-KR" altLang="en-US" dirty="0" err="1" smtClean="0"/>
              <a:t>소유라멘</a:t>
            </a:r>
            <a:r>
              <a:rPr lang="en-US" altLang="ko-KR" dirty="0" smtClean="0"/>
              <a:t>.</a:t>
            </a:r>
            <a:r>
              <a:rPr lang="ko-KR" altLang="en-US" dirty="0" err="1" smtClean="0"/>
              <a:t>시오라멘</a:t>
            </a:r>
            <a:r>
              <a:rPr lang="en-US" altLang="ko-KR" dirty="0" smtClean="0"/>
              <a:t>.</a:t>
            </a:r>
            <a:r>
              <a:rPr lang="ko-KR" altLang="en-US" dirty="0" err="1" smtClean="0"/>
              <a:t>미소라멘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돈코츠라멘</a:t>
            </a:r>
            <a:r>
              <a:rPr lang="en-US" altLang="ko-KR" dirty="0"/>
              <a:t> </a:t>
            </a:r>
            <a:r>
              <a:rPr lang="ko-KR" altLang="en-US" dirty="0" smtClean="0"/>
              <a:t>등이 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sz="1400" dirty="0" smtClean="0"/>
              <a:t>   </a:t>
            </a:r>
            <a:endParaRPr lang="en-US" altLang="ko-KR" sz="1400" dirty="0" smtClean="0"/>
          </a:p>
          <a:p>
            <a:pPr marL="0" indent="0">
              <a:buNone/>
            </a:pPr>
            <a:r>
              <a:rPr lang="ko-KR" altLang="en-US" sz="1400" dirty="0" smtClean="0"/>
              <a:t>          </a:t>
            </a:r>
            <a:r>
              <a:rPr lang="ko-KR" altLang="en-US" sz="1400" dirty="0" err="1" smtClean="0"/>
              <a:t>소유라멘</a:t>
            </a:r>
            <a:r>
              <a:rPr lang="ko-KR" altLang="en-US" sz="1400" dirty="0" smtClean="0"/>
              <a:t>                        </a:t>
            </a:r>
            <a:r>
              <a:rPr lang="ko-KR" altLang="en-US" sz="1400" dirty="0" err="1" smtClean="0"/>
              <a:t>시오라멘</a:t>
            </a:r>
            <a:r>
              <a:rPr lang="ko-KR" altLang="en-US" sz="1400" dirty="0" smtClean="0"/>
              <a:t>                         </a:t>
            </a:r>
            <a:r>
              <a:rPr lang="ko-KR" altLang="en-US" sz="1400" dirty="0" err="1" smtClean="0"/>
              <a:t>미소라멘</a:t>
            </a:r>
            <a:r>
              <a:rPr lang="ko-KR" altLang="en-US" sz="1400" dirty="0" smtClean="0"/>
              <a:t>                                                   </a:t>
            </a:r>
            <a:r>
              <a:rPr lang="ko-KR" altLang="en-US" sz="1400" dirty="0" err="1" smtClean="0"/>
              <a:t>돈코츠라멘</a:t>
            </a:r>
            <a:endParaRPr lang="en-US" altLang="ko-KR" sz="1400" dirty="0" smtClean="0"/>
          </a:p>
        </p:txBody>
      </p:sp>
      <p:pic>
        <p:nvPicPr>
          <p:cNvPr id="3074" name="Picture 2" descr="醤油ラーメ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4022411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塩ラーメ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4022411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味噌ラーメ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4022411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豚骨ラーメ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2" y="3774760"/>
            <a:ext cx="1905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음식의 종류 및 식재료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오뎅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-</a:t>
            </a:r>
            <a:r>
              <a:rPr lang="ko-KR" altLang="en-US" dirty="0" smtClean="0"/>
              <a:t>일본의 조림 요리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-</a:t>
            </a:r>
            <a:r>
              <a:rPr lang="ko-KR" altLang="en-US" dirty="0" smtClean="0"/>
              <a:t>튀김</a:t>
            </a:r>
            <a:r>
              <a:rPr lang="en-US" altLang="ko-KR" dirty="0" smtClean="0"/>
              <a:t>,</a:t>
            </a:r>
            <a:r>
              <a:rPr lang="ko-KR" altLang="en-US" dirty="0" smtClean="0"/>
              <a:t>어묵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곤약</a:t>
            </a:r>
            <a:r>
              <a:rPr lang="en-US" altLang="ko-KR" dirty="0" smtClean="0"/>
              <a:t>,</a:t>
            </a:r>
            <a:r>
              <a:rPr lang="ko-KR" altLang="en-US" dirty="0" smtClean="0"/>
              <a:t>무</a:t>
            </a:r>
            <a:r>
              <a:rPr lang="en-US" altLang="ko-KR" dirty="0" smtClean="0"/>
              <a:t>,</a:t>
            </a:r>
            <a:r>
              <a:rPr lang="ko-KR" altLang="en-US" dirty="0" smtClean="0"/>
              <a:t>고구마</a:t>
            </a:r>
            <a:r>
              <a:rPr lang="en-US" altLang="ko-KR" dirty="0" smtClean="0"/>
              <a:t>,</a:t>
            </a:r>
            <a:r>
              <a:rPr lang="ko-KR" altLang="en-US" dirty="0" smtClean="0"/>
              <a:t>힘줄</a:t>
            </a:r>
            <a:r>
              <a:rPr lang="en-US" altLang="ko-KR" dirty="0" smtClean="0"/>
              <a:t>,</a:t>
            </a:r>
            <a:r>
              <a:rPr lang="ko-KR" altLang="en-US" dirty="0" smtClean="0"/>
              <a:t>삶은 달걀</a:t>
            </a:r>
            <a:r>
              <a:rPr lang="en-US" altLang="ko-KR" dirty="0" smtClean="0"/>
              <a:t>,</a:t>
            </a:r>
            <a:r>
              <a:rPr lang="ko-KR" altLang="en-US" dirty="0" smtClean="0"/>
              <a:t>두부 튀김 등을 넣고 장시간 끓인 음식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</a:t>
            </a:r>
            <a:r>
              <a:rPr lang="ko-KR" altLang="en-US" dirty="0" smtClean="0">
                <a:hlinkClick r:id="rId2"/>
              </a:rPr>
              <a:t>일본 편의점 오뎅 종류</a:t>
            </a:r>
            <a:endParaRPr lang="ko-KR" altLang="en-US" dirty="0"/>
          </a:p>
        </p:txBody>
      </p:sp>
      <p:pic>
        <p:nvPicPr>
          <p:cNvPr id="4098" name="Picture 2" descr="플레이버 - 정통 일본식 오뎅나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38" y="3569854"/>
            <a:ext cx="3854951" cy="256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5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음식의 종류 및 식재료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92925" y="2197768"/>
            <a:ext cx="9086279" cy="3713454"/>
          </a:xfrm>
        </p:spPr>
        <p:txBody>
          <a:bodyPr/>
          <a:lstStyle/>
          <a:p>
            <a:r>
              <a:rPr lang="ko-KR" altLang="en-US" dirty="0" err="1" smtClean="0"/>
              <a:t>스키야키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       -</a:t>
            </a:r>
            <a:r>
              <a:rPr lang="ko-KR" altLang="en-US" dirty="0" smtClean="0"/>
              <a:t>육류나 </a:t>
            </a:r>
            <a:r>
              <a:rPr lang="ko-KR" altLang="en-US" dirty="0" err="1" smtClean="0"/>
              <a:t>다른재료를</a:t>
            </a:r>
            <a:r>
              <a:rPr lang="ko-KR" altLang="en-US" dirty="0" smtClean="0"/>
              <a:t> 굽고 양념을 한 전골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-</a:t>
            </a:r>
            <a:r>
              <a:rPr lang="ko-KR" altLang="en-US" dirty="0" smtClean="0"/>
              <a:t>얇게 핀 쇠고기</a:t>
            </a:r>
            <a:r>
              <a:rPr lang="en-US" altLang="ko-KR" dirty="0" smtClean="0"/>
              <a:t>,</a:t>
            </a:r>
            <a:r>
              <a:rPr lang="ko-KR" altLang="en-US" dirty="0" smtClean="0"/>
              <a:t>파</a:t>
            </a:r>
            <a:r>
              <a:rPr lang="en-US" altLang="ko-KR" dirty="0" smtClean="0"/>
              <a:t>,</a:t>
            </a:r>
            <a:r>
              <a:rPr lang="ko-KR" altLang="en-US" dirty="0" smtClean="0"/>
              <a:t>배추</a:t>
            </a:r>
            <a:r>
              <a:rPr lang="en-US" altLang="ko-KR" dirty="0" smtClean="0"/>
              <a:t>,</a:t>
            </a:r>
            <a:r>
              <a:rPr lang="ko-KR" altLang="en-US" dirty="0" smtClean="0"/>
              <a:t>쑥갓</a:t>
            </a:r>
            <a:r>
              <a:rPr lang="en-US" altLang="ko-KR" dirty="0" smtClean="0"/>
              <a:t>,</a:t>
            </a:r>
            <a:r>
              <a:rPr lang="ko-KR" altLang="en-US" dirty="0" smtClean="0"/>
              <a:t>표고 버섯</a:t>
            </a:r>
            <a:r>
              <a:rPr lang="en-US" altLang="ko-KR" dirty="0" smtClean="0"/>
              <a:t>,</a:t>
            </a:r>
            <a:r>
              <a:rPr lang="ko-KR" altLang="en-US" dirty="0" smtClean="0"/>
              <a:t>구운 두부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곤약</a:t>
            </a:r>
            <a:r>
              <a:rPr lang="en-US" altLang="ko-KR" dirty="0" smtClean="0"/>
              <a:t>,</a:t>
            </a:r>
            <a:r>
              <a:rPr lang="ko-KR" altLang="en-US" dirty="0" smtClean="0"/>
              <a:t>밀기울 등이 들어간다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-</a:t>
            </a:r>
            <a:r>
              <a:rPr lang="ko-KR" altLang="en-US" dirty="0" smtClean="0"/>
              <a:t>계란을 묻혀 먹는 경우가 많다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                                                          </a:t>
            </a:r>
            <a:r>
              <a:rPr lang="ko-KR" altLang="en-US" dirty="0" smtClean="0">
                <a:hlinkClick r:id="rId2"/>
              </a:rPr>
              <a:t>이상적인 </a:t>
            </a:r>
            <a:r>
              <a:rPr lang="ko-KR" altLang="en-US" dirty="0" err="1" smtClean="0">
                <a:hlinkClick r:id="rId2"/>
              </a:rPr>
              <a:t>스키야키</a:t>
            </a:r>
            <a:endParaRPr lang="ko-KR" altLang="en-US" dirty="0"/>
          </a:p>
        </p:txBody>
      </p:sp>
      <p:pic>
        <p:nvPicPr>
          <p:cNvPr id="5122" name="Picture 2" descr="すき焼きのレシピ（おすすめ具材や割り下の味付けまで）：白ごはん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3889207"/>
            <a:ext cx="3678569" cy="245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90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dirty="0" smtClean="0"/>
              <a:t>목차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일본 음식의 정의</a:t>
            </a:r>
            <a:endParaRPr lang="en-US" altLang="ko-KR" sz="3600" dirty="0" smtClean="0"/>
          </a:p>
          <a:p>
            <a:r>
              <a:rPr lang="ko-KR" altLang="en-US" sz="3600" dirty="0" smtClean="0"/>
              <a:t>일본 음식의 역사</a:t>
            </a:r>
            <a:endParaRPr lang="en-US" altLang="ko-KR" sz="3600" dirty="0" smtClean="0"/>
          </a:p>
          <a:p>
            <a:r>
              <a:rPr lang="ko-KR" altLang="en-US" sz="3600" dirty="0" smtClean="0"/>
              <a:t>일본 음식의 특징</a:t>
            </a:r>
            <a:endParaRPr lang="en-US" altLang="ko-KR" sz="3600" dirty="0" smtClean="0"/>
          </a:p>
          <a:p>
            <a:r>
              <a:rPr lang="ko-KR" altLang="en-US" sz="3600" dirty="0" smtClean="0"/>
              <a:t>일본 음식의 종류 및 식재료</a:t>
            </a:r>
            <a:endParaRPr lang="en-US" altLang="ko-KR" sz="3600" dirty="0" smtClean="0"/>
          </a:p>
          <a:p>
            <a:r>
              <a:rPr lang="ko-KR" altLang="en-US" sz="3600" dirty="0" smtClean="0"/>
              <a:t>앞으로의 전망</a:t>
            </a:r>
            <a:endParaRPr lang="en-US" altLang="ko-KR" sz="3600" dirty="0" smtClean="0"/>
          </a:p>
        </p:txBody>
      </p:sp>
    </p:spTree>
    <p:extLst>
      <p:ext uri="{BB962C8B-B14F-4D97-AF65-F5344CB8AC3E}">
        <p14:creationId xmlns:p14="http://schemas.microsoft.com/office/powerpoint/2010/main" val="39101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음식의 종류 및 식재료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우동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        -</a:t>
            </a:r>
            <a:r>
              <a:rPr lang="ko-KR" altLang="en-US" dirty="0" smtClean="0"/>
              <a:t>밀가루를 두껍게 자른 일본의 국수 요리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194" name="Picture 2" descr="かけうどん レシピ 香川 政明さん ｜【みんなのきょうの料理】おいしい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97" y="3078066"/>
            <a:ext cx="5443120" cy="30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57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16461" y="3287099"/>
            <a:ext cx="8911687" cy="1280890"/>
          </a:xfrm>
        </p:spPr>
        <p:txBody>
          <a:bodyPr/>
          <a:lstStyle/>
          <a:p>
            <a:r>
              <a:rPr lang="ko-KR" altLang="en-US" smtClean="0"/>
              <a:t>앞으로의 전망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50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앞으로의 전망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식품의 수출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        -2013</a:t>
            </a:r>
            <a:r>
              <a:rPr lang="ko-KR" altLang="en-US" dirty="0" smtClean="0"/>
              <a:t>년부터 상승세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2016</a:t>
            </a:r>
            <a:r>
              <a:rPr lang="ko-KR" altLang="en-US" dirty="0" smtClean="0"/>
              <a:t>년은 </a:t>
            </a:r>
            <a:r>
              <a:rPr lang="en-US" altLang="ko-KR" dirty="0" smtClean="0"/>
              <a:t>7,502</a:t>
            </a:r>
            <a:r>
              <a:rPr lang="ko-KR" altLang="en-US" dirty="0" smtClean="0"/>
              <a:t>억엔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2017</a:t>
            </a:r>
            <a:r>
              <a:rPr lang="ko-KR" altLang="en-US" dirty="0" smtClean="0"/>
              <a:t>년은 </a:t>
            </a:r>
            <a:r>
              <a:rPr lang="en-US" altLang="ko-KR" dirty="0" smtClean="0"/>
              <a:t>8,000</a:t>
            </a:r>
            <a:r>
              <a:rPr lang="ko-KR" altLang="en-US" dirty="0" smtClean="0"/>
              <a:t>억엔 대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         </a:t>
            </a:r>
            <a:r>
              <a:rPr lang="ko-KR" altLang="en-US" dirty="0" smtClean="0"/>
              <a:t>일본 정부는 </a:t>
            </a:r>
            <a:r>
              <a:rPr lang="en-US" altLang="ko-KR" dirty="0" smtClean="0"/>
              <a:t>1</a:t>
            </a:r>
            <a:r>
              <a:rPr lang="ko-KR" altLang="en-US" dirty="0" smtClean="0"/>
              <a:t>조원을 목표로 일식 레스토랑 증가와 일본 식재료 수출을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</a:t>
            </a:r>
            <a:r>
              <a:rPr lang="ko-KR" altLang="en-US" dirty="0" smtClean="0"/>
              <a:t>추진하고있다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078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출처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야후 위키피디아 </a:t>
            </a:r>
            <a:endParaRPr lang="en-US" altLang="ko-KR" dirty="0" smtClean="0"/>
          </a:p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youtu.be/9h1qUqEviwg</a:t>
            </a:r>
            <a:endParaRPr lang="en-US" altLang="ko-KR" dirty="0" smtClean="0"/>
          </a:p>
          <a:p>
            <a:r>
              <a:rPr lang="en-US" altLang="ko-KR" dirty="0">
                <a:hlinkClick r:id="rId3"/>
              </a:rPr>
              <a:t>https://youtu.be/vZXhK4dQE6g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픽스타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45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68335" y="3319184"/>
            <a:ext cx="8911687" cy="1280890"/>
          </a:xfrm>
        </p:spPr>
        <p:txBody>
          <a:bodyPr/>
          <a:lstStyle/>
          <a:p>
            <a:r>
              <a:rPr lang="ko-KR" altLang="en-US" dirty="0" smtClean="0"/>
              <a:t>일본 음식의 정의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76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음식의 정의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92924" y="1997069"/>
            <a:ext cx="8911687" cy="971082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일본 음식은 일본의 풍토와 사회에서 발달한 요리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1026" name="Picture 2" descr="doodle Japanese sushi element - 183732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68" y="2857998"/>
            <a:ext cx="6394694" cy="33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65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32502" y="3222931"/>
            <a:ext cx="8911687" cy="1280890"/>
          </a:xfrm>
        </p:spPr>
        <p:txBody>
          <a:bodyPr/>
          <a:lstStyle/>
          <a:p>
            <a:r>
              <a:rPr lang="ko-KR" altLang="en-US" dirty="0" smtClean="0"/>
              <a:t>일본 음식의 역사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8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음식의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구석기 시대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        </a:t>
            </a:r>
            <a:r>
              <a:rPr lang="en-US" altLang="ko-KR" dirty="0"/>
              <a:t>-</a:t>
            </a:r>
            <a:r>
              <a:rPr lang="ko-KR" altLang="en-US" dirty="0"/>
              <a:t>포유류를 </a:t>
            </a:r>
            <a:r>
              <a:rPr lang="ko-KR" altLang="en-US" dirty="0" smtClean="0"/>
              <a:t>사냥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   -</a:t>
            </a:r>
            <a:r>
              <a:rPr lang="ko-KR" altLang="en-US" dirty="0"/>
              <a:t> 생고기</a:t>
            </a:r>
            <a:r>
              <a:rPr lang="en-US" altLang="ko-KR" dirty="0"/>
              <a:t>, </a:t>
            </a:r>
            <a:r>
              <a:rPr lang="ko-KR" altLang="en-US" dirty="0"/>
              <a:t>찜</a:t>
            </a:r>
            <a:r>
              <a:rPr lang="en-US" altLang="ko-KR" dirty="0"/>
              <a:t>, </a:t>
            </a:r>
            <a:r>
              <a:rPr lang="ko-KR" altLang="en-US" dirty="0"/>
              <a:t>육회같은 </a:t>
            </a:r>
            <a:r>
              <a:rPr lang="ko-KR" altLang="en-US" dirty="0" err="1"/>
              <a:t>보존식품을</a:t>
            </a:r>
            <a:r>
              <a:rPr lang="ko-KR" altLang="en-US" dirty="0"/>
              <a:t> 하였음</a:t>
            </a:r>
            <a:r>
              <a:rPr lang="en-US" altLang="ko-KR" dirty="0"/>
              <a:t>.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죠몽</a:t>
            </a:r>
            <a:r>
              <a:rPr lang="ko-KR" altLang="en-US" dirty="0" smtClean="0"/>
              <a:t> 시대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        -</a:t>
            </a:r>
            <a:r>
              <a:rPr lang="ko-KR" altLang="en-US" dirty="0" smtClean="0"/>
              <a:t>채집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수렵</a:t>
            </a:r>
            <a:r>
              <a:rPr lang="en-US" altLang="ko-KR" dirty="0" smtClean="0"/>
              <a:t>,</a:t>
            </a:r>
            <a:r>
              <a:rPr lang="ko-KR" altLang="en-US" dirty="0" smtClean="0"/>
              <a:t> 어로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-</a:t>
            </a:r>
            <a:r>
              <a:rPr lang="ko-KR" altLang="en-US" dirty="0" smtClean="0"/>
              <a:t>토기를 사용한 조미료 생산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-</a:t>
            </a:r>
            <a:r>
              <a:rPr lang="ko-KR" altLang="en-US" dirty="0" smtClean="0"/>
              <a:t>채집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어로는 계절의 영향을 많이 받아 음식에서 계절성을 많이 보임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42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음식의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야요이</a:t>
            </a:r>
            <a:r>
              <a:rPr lang="ko-KR" altLang="en-US" dirty="0" smtClean="0"/>
              <a:t> 시대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     -</a:t>
            </a:r>
            <a:r>
              <a:rPr lang="ko-KR" altLang="en-US" dirty="0"/>
              <a:t>가축을 사육</a:t>
            </a:r>
            <a:r>
              <a:rPr lang="en-US" altLang="ko-KR" dirty="0"/>
              <a:t>, </a:t>
            </a:r>
            <a:r>
              <a:rPr lang="ko-KR" altLang="en-US" dirty="0"/>
              <a:t>벼를 재배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   -</a:t>
            </a:r>
            <a:r>
              <a:rPr lang="ko-KR" altLang="en-US" dirty="0"/>
              <a:t>떡과 술이 발견됨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 smtClean="0"/>
              <a:t>아스카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나라 시대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헤이안</a:t>
            </a:r>
            <a:r>
              <a:rPr lang="ko-KR" altLang="en-US" dirty="0" smtClean="0"/>
              <a:t> 시대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-</a:t>
            </a:r>
            <a:r>
              <a:rPr lang="ko-KR" altLang="en-US" dirty="0" smtClean="0"/>
              <a:t>쌀의 대중화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-</a:t>
            </a:r>
            <a:r>
              <a:rPr lang="ko-KR" altLang="en-US" dirty="0" smtClean="0"/>
              <a:t>당나라 음식의 영향을 많이 받음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-</a:t>
            </a:r>
            <a:r>
              <a:rPr lang="ko-KR" altLang="en-US" dirty="0" smtClean="0"/>
              <a:t>구이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볶음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건어물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젓갈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절임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스시 등이 발전했다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437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음식의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가마쿠라 시대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-</a:t>
            </a:r>
            <a:r>
              <a:rPr lang="ko-KR" altLang="en-US" dirty="0" err="1"/>
              <a:t>사찰음식이</a:t>
            </a:r>
            <a:r>
              <a:rPr lang="ko-KR" altLang="en-US" dirty="0"/>
              <a:t> 전해짐</a:t>
            </a:r>
            <a:r>
              <a:rPr lang="en-US" altLang="ko-KR" dirty="0"/>
              <a:t>, </a:t>
            </a:r>
            <a:r>
              <a:rPr lang="ko-KR" altLang="en-US" dirty="0"/>
              <a:t>조미료의 발달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         -</a:t>
            </a:r>
            <a:r>
              <a:rPr lang="ko-KR" altLang="en-US" dirty="0"/>
              <a:t>식품가공기술의 많은 발전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r>
              <a:rPr lang="en-US" altLang="ko-KR" dirty="0"/>
              <a:t>         -</a:t>
            </a:r>
            <a:r>
              <a:rPr lang="ko-KR" altLang="en-US" dirty="0"/>
              <a:t>우동과 만두</a:t>
            </a:r>
            <a:r>
              <a:rPr lang="en-US" altLang="ko-KR" dirty="0"/>
              <a:t>, </a:t>
            </a:r>
            <a:r>
              <a:rPr lang="ko-KR" altLang="en-US" dirty="0"/>
              <a:t>양갱 등이 </a:t>
            </a:r>
            <a:r>
              <a:rPr lang="ko-KR" altLang="en-US" dirty="0" err="1"/>
              <a:t>대중화됨</a:t>
            </a:r>
            <a:r>
              <a:rPr lang="en-US" altLang="ko-KR" dirty="0"/>
              <a:t>.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무로마치</a:t>
            </a:r>
            <a:r>
              <a:rPr lang="ko-KR" altLang="en-US" dirty="0" smtClean="0"/>
              <a:t> 시대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-</a:t>
            </a:r>
            <a:r>
              <a:rPr lang="ko-KR" altLang="en-US" dirty="0" err="1" smtClean="0"/>
              <a:t>국물음식의</a:t>
            </a:r>
            <a:r>
              <a:rPr lang="ko-KR" altLang="en-US" dirty="0" smtClean="0"/>
              <a:t> 발전과 함께 일본요리의 기초가 확립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-</a:t>
            </a:r>
            <a:r>
              <a:rPr lang="ko-KR" altLang="en-US" dirty="0" smtClean="0"/>
              <a:t>간장의 사용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08560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48545" y="3255015"/>
            <a:ext cx="8911687" cy="1280890"/>
          </a:xfrm>
        </p:spPr>
        <p:txBody>
          <a:bodyPr/>
          <a:lstStyle/>
          <a:p>
            <a:r>
              <a:rPr lang="ko-KR" altLang="en-US" dirty="0" smtClean="0"/>
              <a:t>일본 음식의 특징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54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줄기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1140</TotalTime>
  <Words>572</Words>
  <Application>Microsoft Office PowerPoint</Application>
  <PresentationFormat>와이드스크린</PresentationFormat>
  <Paragraphs>125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HY중고딕</vt:lpstr>
      <vt:lpstr>Arial</vt:lpstr>
      <vt:lpstr>Century Gothic</vt:lpstr>
      <vt:lpstr>Wingdings 3</vt:lpstr>
      <vt:lpstr>줄기</vt:lpstr>
      <vt:lpstr>일본 음식</vt:lpstr>
      <vt:lpstr>목차</vt:lpstr>
      <vt:lpstr>일본 음식의 정의</vt:lpstr>
      <vt:lpstr>일본 음식의 정의</vt:lpstr>
      <vt:lpstr>일본 음식의 역사</vt:lpstr>
      <vt:lpstr>일본 음식의 역사</vt:lpstr>
      <vt:lpstr>일본 음식의 역사</vt:lpstr>
      <vt:lpstr>일본 음식의 역사</vt:lpstr>
      <vt:lpstr>일본 음식의 특징</vt:lpstr>
      <vt:lpstr>일본 음식의 특징</vt:lpstr>
      <vt:lpstr>일본 음식의 종류 및 식재료</vt:lpstr>
      <vt:lpstr>일본 음식의 종류 및 식재료</vt:lpstr>
      <vt:lpstr>일본 음식의 종류 및 식재료</vt:lpstr>
      <vt:lpstr>일본 음식의 종류 및 식재료</vt:lpstr>
      <vt:lpstr>일본 음식의 종류 및 식재료</vt:lpstr>
      <vt:lpstr>일본 음식의 종류 및 식재료</vt:lpstr>
      <vt:lpstr>일본 음식의 종류 및 식재료</vt:lpstr>
      <vt:lpstr>일본 음식의 종류 및 식재료</vt:lpstr>
      <vt:lpstr>일본 음식의 종류 및 식재료</vt:lpstr>
      <vt:lpstr>일본 음식의 종류 및 식재료</vt:lpstr>
      <vt:lpstr>앞으로의 전망</vt:lpstr>
      <vt:lpstr>앞으로의 전망</vt:lpstr>
      <vt:lpstr>출처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요리</dc:title>
  <dc:creator>user</dc:creator>
  <cp:lastModifiedBy>user</cp:lastModifiedBy>
  <cp:revision>18</cp:revision>
  <dcterms:created xsi:type="dcterms:W3CDTF">2021-09-29T13:52:38Z</dcterms:created>
  <dcterms:modified xsi:type="dcterms:W3CDTF">2021-09-30T08:52:57Z</dcterms:modified>
</cp:coreProperties>
</file>