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</p:sldMasterIdLst>
  <p:notesMasterIdLst>
    <p:notesMasterId r:id="rId12"/>
  </p:notesMasterIdLst>
  <p:handoutMasterIdLst>
    <p:handoutMasterId r:id="rId13"/>
  </p:handoutMasterIdLst>
  <p:sldIdLst>
    <p:sldId id="307" r:id="rId2"/>
    <p:sldId id="308" r:id="rId3"/>
    <p:sldId id="309" r:id="rId4"/>
    <p:sldId id="311" r:id="rId5"/>
    <p:sldId id="312" r:id="rId6"/>
    <p:sldId id="310" r:id="rId7"/>
    <p:sldId id="314" r:id="rId8"/>
    <p:sldId id="315" r:id="rId9"/>
    <p:sldId id="316" r:id="rId10"/>
    <p:sldId id="317" r:id="rId11"/>
  </p:sldIdLst>
  <p:sldSz cx="12192000" cy="6858000"/>
  <p:notesSz cx="6858000" cy="9144000"/>
  <p:defaultTextStyle>
    <a:defPPr rtl="0">
      <a:defRPr lang="ko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C48"/>
    <a:srgbClr val="2C2D39"/>
    <a:srgbClr val="242630"/>
    <a:srgbClr val="2A1F43"/>
    <a:srgbClr val="0C1B43"/>
    <a:srgbClr val="000000"/>
    <a:srgbClr val="1D2225"/>
    <a:srgbClr val="F8F8F8"/>
    <a:srgbClr val="363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0551" autoAdjust="0"/>
  </p:normalViewPr>
  <p:slideViewPr>
    <p:cSldViewPr snapToGrid="0" snapToObjects="1">
      <p:cViewPr varScale="1">
        <p:scale>
          <a:sx n="86" d="100"/>
          <a:sy n="86" d="100"/>
        </p:scale>
        <p:origin x="7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sz="2800" b="1" dirty="0">
                <a:solidFill>
                  <a:srgbClr val="292C4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일본 대표음식 성장률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스시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2020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3.5</c:v>
                </c:pt>
                <c:pt idx="3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F8B-471C-87CA-67BB40C8D28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덮밥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2020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</c:v>
                </c:pt>
                <c:pt idx="1">
                  <c:v>3.5</c:v>
                </c:pt>
                <c:pt idx="2">
                  <c:v>5</c:v>
                </c:pt>
                <c:pt idx="3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F8B-471C-87CA-67BB40C8D28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라멘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2020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F8B-471C-87CA-67BB40C8D28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74336328"/>
        <c:axId val="674333376"/>
      </c:lineChart>
      <c:catAx>
        <c:axId val="674336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674333376"/>
        <c:crosses val="autoZero"/>
        <c:auto val="1"/>
        <c:lblAlgn val="ctr"/>
        <c:lblOffset val="100"/>
        <c:noMultiLvlLbl val="0"/>
      </c:catAx>
      <c:valAx>
        <c:axId val="674333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674336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627516522640634"/>
          <c:y val="0.91383145453373527"/>
          <c:w val="0.42744947452649462"/>
          <c:h val="8.61685454662647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8D5A2E05-2C6E-484E-9BB1-366C90717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2043844-B7FE-EC43-89AA-8831B859F9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B8636E9-784E-4CF0-B1AE-4D8632584134}" type="datetime1">
              <a:rPr lang="ko-KR" altLang="en-US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2021-10-13</a:t>
            </a:fld>
            <a:endParaRPr 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FAC2EDC-03FB-D147-9BAA-37FCFF988C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98E195D-E935-D746-A5D1-61E2EBF7EF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F57D167-9BB5-2048-9DDA-7DF8E5D94DC9}" type="slidenum">
              <a:rPr lang="en-US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‹#›</a:t>
            </a:fld>
            <a:endParaRPr 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751213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51A72BC7-1EF8-401C-8169-B417221D54F2}" type="datetime1">
              <a:rPr lang="ko-KR" altLang="en-US" smtClean="0"/>
              <a:pPr/>
              <a:t>2021-10-13</a:t>
            </a:fld>
            <a:endParaRPr 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noProof="0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ko" noProof="0"/>
              <a:t>마스터 텍스트 스타일을 편집하려면 클릭하세요.</a:t>
            </a:r>
          </a:p>
          <a:p>
            <a:pPr lvl="1" rtl="0"/>
            <a:r>
              <a:rPr lang="ko" noProof="0"/>
              <a:t>둘째 수준</a:t>
            </a:r>
          </a:p>
          <a:p>
            <a:pPr lvl="2" rtl="0"/>
            <a:r>
              <a:rPr lang="ko" noProof="0"/>
              <a:t>셋째 수준</a:t>
            </a:r>
          </a:p>
          <a:p>
            <a:pPr lvl="3" rtl="0"/>
            <a:r>
              <a:rPr lang="ko" noProof="0"/>
              <a:t>넷째 수준</a:t>
            </a:r>
          </a:p>
          <a:p>
            <a:pPr lvl="4" rtl="0"/>
            <a:r>
              <a:rPr lang="ko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DB303FA8-A3F3-7640-B13D-36C73B3E5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17856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Malgun Gothic" panose="020B0503020000020004" pitchFamily="50" charset="-127"/>
        <a:ea typeface="Malgun Gothic" panose="020B0503020000020004" pitchFamily="50" charset="-127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9248DDF-F7DF-438F-882B-C64031CA89F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14FF8CB4-E8FD-4F9B-9C6C-AFB209DFA231}" type="datetime1">
              <a:rPr lang="ko-KR" altLang="en-US" noProof="0" smtClean="0"/>
              <a:t>2021-10-13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7039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AAACDA4-C81E-4B89-A383-0334AE2C93C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AD63B6AC-A8FF-4842-859A-C0836D9F355B}" type="datetime1">
              <a:rPr lang="ko-KR" altLang="en-US" noProof="0" smtClean="0"/>
              <a:t>2021-10-13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36927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AAACDA4-C81E-4B89-A383-0334AE2C93C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AD63B6AC-A8FF-4842-859A-C0836D9F355B}" type="datetime1">
              <a:rPr lang="ko-KR" altLang="en-US" noProof="0" smtClean="0"/>
              <a:t>2021-10-13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98204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4CC33A90-B87E-634E-AF2A-F4C3C8923FED}"/>
              </a:ext>
            </a:extLst>
          </p:cNvPr>
          <p:cNvSpPr/>
          <p:nvPr userDrawn="1"/>
        </p:nvSpPr>
        <p:spPr>
          <a:xfrm>
            <a:off x="0" y="914400"/>
            <a:ext cx="12192000" cy="5029200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41147E0E-4AE4-D149-A315-F2528623D5EA}"/>
              </a:ext>
            </a:extLst>
          </p:cNvPr>
          <p:cNvSpPr/>
          <p:nvPr userDrawn="1"/>
        </p:nvSpPr>
        <p:spPr>
          <a:xfrm>
            <a:off x="763425" y="2818150"/>
            <a:ext cx="6207001" cy="25718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6" name="직사각형 2">
            <a:extLst>
              <a:ext uri="{FF2B5EF4-FFF2-40B4-BE49-F238E27FC236}">
                <a16:creationId xmlns:a16="http://schemas.microsoft.com/office/drawing/2014/main" id="{AA222472-5BC8-7B4F-AB2F-B6A10019B60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05150" y="3237598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</a:br>
            <a:endParaRPr kumimoji="0" lang="en-US" altLang="en-US" sz="18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8" name="제목 1">
            <a:extLst>
              <a:ext uri="{FF2B5EF4-FFF2-40B4-BE49-F238E27FC236}">
                <a16:creationId xmlns:a16="http://schemas.microsoft.com/office/drawing/2014/main" id="{E3ED0903-C4AC-F843-878E-D66CB7BFB0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8430" y="3267744"/>
            <a:ext cx="5651293" cy="1086304"/>
          </a:xfrm>
          <a:prstGeom prst="rect">
            <a:avLst/>
          </a:prstGeom>
        </p:spPr>
        <p:txBody>
          <a:bodyPr lIns="91440" rIns="91440" rtlCol="0" anchor="ctr" anchorCtr="0">
            <a:noAutofit/>
          </a:bodyPr>
          <a:lstStyle>
            <a:lvl1pPr algn="l">
              <a:defRPr sz="8800" b="1" i="0" spc="150" baseline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" noProof="0"/>
              <a:t>제목</a:t>
            </a:r>
          </a:p>
        </p:txBody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C8F278E7-697F-D34E-BB55-5D254AF87F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23125" y="0"/>
            <a:ext cx="6268875" cy="6858000"/>
          </a:xfrm>
          <a:custGeom>
            <a:avLst/>
            <a:gdLst>
              <a:gd name="connsiteX0" fmla="*/ 0 w 6268875"/>
              <a:gd name="connsiteY0" fmla="*/ 0 h 6858000"/>
              <a:gd name="connsiteX1" fmla="*/ 6268875 w 6268875"/>
              <a:gd name="connsiteY1" fmla="*/ 0 h 6858000"/>
              <a:gd name="connsiteX2" fmla="*/ 6268875 w 6268875"/>
              <a:gd name="connsiteY2" fmla="*/ 6858000 h 6858000"/>
              <a:gd name="connsiteX3" fmla="*/ 0 w 6268875"/>
              <a:gd name="connsiteY3" fmla="*/ 6858000 h 6858000"/>
              <a:gd name="connsiteX4" fmla="*/ 0 w 6268875"/>
              <a:gd name="connsiteY4" fmla="*/ 5389964 h 6858000"/>
              <a:gd name="connsiteX5" fmla="*/ 1047301 w 6268875"/>
              <a:gd name="connsiteY5" fmla="*/ 5389964 h 6858000"/>
              <a:gd name="connsiteX6" fmla="*/ 1047301 w 6268875"/>
              <a:gd name="connsiteY6" fmla="*/ 2814404 h 6858000"/>
              <a:gd name="connsiteX7" fmla="*/ 0 w 6268875"/>
              <a:gd name="connsiteY7" fmla="*/ 28144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8875" h="6858000">
                <a:moveTo>
                  <a:pt x="0" y="0"/>
                </a:moveTo>
                <a:lnTo>
                  <a:pt x="6268875" y="0"/>
                </a:lnTo>
                <a:lnTo>
                  <a:pt x="6268875" y="6858000"/>
                </a:lnTo>
                <a:lnTo>
                  <a:pt x="0" y="6858000"/>
                </a:lnTo>
                <a:lnTo>
                  <a:pt x="0" y="5389964"/>
                </a:lnTo>
                <a:lnTo>
                  <a:pt x="1047301" y="5389964"/>
                </a:lnTo>
                <a:lnTo>
                  <a:pt x="1047301" y="2814404"/>
                </a:lnTo>
                <a:lnTo>
                  <a:pt x="0" y="281440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 dirty="0"/>
              <a:t>그림을 추가하려면 아이콘을 클릭하십시오</a:t>
            </a:r>
            <a:endParaRPr lang="ko" noProof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62719C4-9998-4B9C-8E34-87A64F6BCD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24261" y="4354048"/>
            <a:ext cx="5651500" cy="704088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="1" i="0" cap="all" spc="600" baseline="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lvl="0" rtl="0"/>
            <a:r>
              <a:rPr lang="ko" noProof="0"/>
              <a:t>부제목</a:t>
            </a:r>
          </a:p>
        </p:txBody>
      </p:sp>
    </p:spTree>
    <p:extLst>
      <p:ext uri="{BB962C8B-B14F-4D97-AF65-F5344CB8AC3E}">
        <p14:creationId xmlns:p14="http://schemas.microsoft.com/office/powerpoint/2010/main" val="147982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 ">
    <p:bg>
      <p:bgPr>
        <a:solidFill>
          <a:schemeClr val="bg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09FBA462-7E60-BA4E-9A1E-3B5E69DAC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9A0A51BC-12D4-4D3A-9B6A-E55525456376}" type="datetime1">
              <a:rPr lang="ko-KR" altLang="en-US" smtClean="0"/>
              <a:t>2021-10-13</a:t>
            </a:fld>
            <a:endParaRPr 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18A28A8-5C75-FC4B-9A28-8F343DF4B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1FD5A6F-AE17-4E4C-9567-DB3B02853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6F705D35-D126-3B47-A82C-2A13EA9E0A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9B59AC0-ACCA-0548-A037-BC61068B8FE2}"/>
              </a:ext>
            </a:extLst>
          </p:cNvPr>
          <p:cNvSpPr/>
          <p:nvPr userDrawn="1"/>
        </p:nvSpPr>
        <p:spPr>
          <a:xfrm>
            <a:off x="0" y="0"/>
            <a:ext cx="12192000" cy="986306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2A57C152-0331-B74F-81FE-04A927A72C7B}"/>
              </a:ext>
            </a:extLst>
          </p:cNvPr>
          <p:cNvSpPr/>
          <p:nvPr userDrawn="1"/>
        </p:nvSpPr>
        <p:spPr>
          <a:xfrm>
            <a:off x="350520" y="279792"/>
            <a:ext cx="11475720" cy="98630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rtlCol="0" anchor="ctr"/>
          <a:lstStyle/>
          <a:p>
            <a:pPr rtl="0"/>
            <a:endParaRPr lang="en-US" sz="2400" b="1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5FDDD9A4-1691-5D47-9605-21650E221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3" y="483440"/>
            <a:ext cx="10904438" cy="583800"/>
          </a:xfrm>
          <a:prstGeom prst="rect">
            <a:avLst/>
          </a:prstGeo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" noProof="0"/>
          </a:p>
        </p:txBody>
      </p:sp>
      <p:sp>
        <p:nvSpPr>
          <p:cNvPr id="10" name="내용 개체 틀 9">
            <a:extLst>
              <a:ext uri="{FF2B5EF4-FFF2-40B4-BE49-F238E27FC236}">
                <a16:creationId xmlns:a16="http://schemas.microsoft.com/office/drawing/2014/main" id="{A6B69B4E-3A48-4F14-8C09-ECC8E58C73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763" y="1470025"/>
            <a:ext cx="10904088" cy="4706938"/>
          </a:xfrm>
        </p:spPr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2pPr>
            <a:lvl3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3pPr>
            <a:lvl4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4pPr>
            <a:lvl5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" noProof="0"/>
          </a:p>
        </p:txBody>
      </p:sp>
    </p:spTree>
    <p:extLst>
      <p:ext uri="{BB962C8B-B14F-4D97-AF65-F5344CB8AC3E}">
        <p14:creationId xmlns:p14="http://schemas.microsoft.com/office/powerpoint/2010/main" val="649630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 2개 ">
    <p:bg>
      <p:bgPr>
        <a:solidFill>
          <a:schemeClr val="bg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987C56A2-F952-8343-A875-78793BA51A34}"/>
              </a:ext>
            </a:extLst>
          </p:cNvPr>
          <p:cNvSpPr/>
          <p:nvPr userDrawn="1"/>
        </p:nvSpPr>
        <p:spPr>
          <a:xfrm>
            <a:off x="0" y="5871694"/>
            <a:ext cx="12192000" cy="986306"/>
          </a:xfrm>
          <a:prstGeom prst="rect">
            <a:avLst/>
          </a:prstGeom>
          <a:pattFill prst="lgGrid">
            <a:fgClr>
              <a:schemeClr val="tx1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81BB3689-72F8-2345-BF30-38C81BDD487E}"/>
              </a:ext>
            </a:extLst>
          </p:cNvPr>
          <p:cNvSpPr/>
          <p:nvPr userDrawn="1"/>
        </p:nvSpPr>
        <p:spPr>
          <a:xfrm>
            <a:off x="5002306" y="0"/>
            <a:ext cx="7189694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09FBA462-7E60-BA4E-9A1E-3B5E69DAC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18A8E614-50BA-4E6D-BD88-C8AFCD7EC9B7}" type="datetime1">
              <a:rPr lang="ko-KR" altLang="en-US" smtClean="0"/>
              <a:t>2021-10-13</a:t>
            </a:fld>
            <a:endParaRPr 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18A28A8-5C75-FC4B-9A28-8F343DF4B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1FD5A6F-AE17-4E4C-9567-DB3B02853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6F705D35-D126-3B47-A82C-2A13EA9E0A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656FB1BA-653F-254C-9C39-2A5BDD763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1117" y="681037"/>
            <a:ext cx="4791637" cy="583800"/>
          </a:xfrm>
          <a:prstGeom prst="rect">
            <a:avLst/>
          </a:prstGeo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" noProof="0"/>
          </a:p>
        </p:txBody>
      </p:sp>
      <p:sp>
        <p:nvSpPr>
          <p:cNvPr id="12" name="그림 개체 틀 10">
            <a:extLst>
              <a:ext uri="{FF2B5EF4-FFF2-40B4-BE49-F238E27FC236}">
                <a16:creationId xmlns:a16="http://schemas.microsoft.com/office/drawing/2014/main" id="{CB2BF900-EE78-604F-A9A8-83394228A6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2925" y="571500"/>
            <a:ext cx="5553075" cy="5715000"/>
          </a:xfrm>
          <a:prstGeom prst="rect">
            <a:avLst/>
          </a:prstGeom>
          <a:solidFill>
            <a:schemeClr val="tx1"/>
          </a:solidFill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 dirty="0"/>
              <a:t>그림을 추가하려면 아이콘을 클릭하십시오</a:t>
            </a:r>
            <a:endParaRPr lang="ko" noProof="0"/>
          </a:p>
        </p:txBody>
      </p:sp>
      <p:sp>
        <p:nvSpPr>
          <p:cNvPr id="10" name="내용 개체 틀 9">
            <a:extLst>
              <a:ext uri="{FF2B5EF4-FFF2-40B4-BE49-F238E27FC236}">
                <a16:creationId xmlns:a16="http://schemas.microsoft.com/office/drawing/2014/main" id="{C4C04996-C3BC-4E03-A361-2BA33F3CA30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61163" y="1265238"/>
            <a:ext cx="4791591" cy="4911725"/>
          </a:xfrm>
        </p:spPr>
        <p:txBody>
          <a:bodyPr rtlCol="0">
            <a:normAutofit/>
          </a:bodyPr>
          <a:lstStyle>
            <a:lvl1pPr>
              <a:lnSpc>
                <a:spcPct val="200000"/>
              </a:lnSpc>
              <a:spcBef>
                <a:spcPts val="1000"/>
              </a:spcBef>
              <a:buClrTx/>
              <a:defRPr sz="14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>
              <a:lnSpc>
                <a:spcPct val="200000"/>
              </a:lnSpc>
              <a:spcBef>
                <a:spcPts val="1000"/>
              </a:spcBef>
              <a:buClrTx/>
              <a:defRPr/>
            </a:lvl2pPr>
            <a:lvl3pPr>
              <a:lnSpc>
                <a:spcPct val="200000"/>
              </a:lnSpc>
              <a:spcBef>
                <a:spcPts val="1000"/>
              </a:spcBef>
              <a:buClrTx/>
              <a:defRPr/>
            </a:lvl3pPr>
            <a:lvl4pPr>
              <a:lnSpc>
                <a:spcPct val="200000"/>
              </a:lnSpc>
              <a:spcBef>
                <a:spcPts val="1000"/>
              </a:spcBef>
              <a:buClrTx/>
              <a:defRPr/>
            </a:lvl4pPr>
            <a:lvl5pPr>
              <a:lnSpc>
                <a:spcPct val="200000"/>
              </a:lnSpc>
              <a:spcBef>
                <a:spcPts val="1000"/>
              </a:spcBef>
              <a:buClrTx/>
              <a:defRPr/>
            </a:lvl5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2859269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bg>
      <p:bgPr>
        <a:solidFill>
          <a:schemeClr val="bg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>
            <a:extLst>
              <a:ext uri="{FF2B5EF4-FFF2-40B4-BE49-F238E27FC236}">
                <a16:creationId xmlns:a16="http://schemas.microsoft.com/office/drawing/2014/main" id="{F2F96941-79C9-A34B-8AB5-C167A4D72D51}"/>
              </a:ext>
            </a:extLst>
          </p:cNvPr>
          <p:cNvSpPr/>
          <p:nvPr userDrawn="1"/>
        </p:nvSpPr>
        <p:spPr>
          <a:xfrm>
            <a:off x="0" y="0"/>
            <a:ext cx="12192000" cy="986306"/>
          </a:xfrm>
          <a:prstGeom prst="rect">
            <a:avLst/>
          </a:prstGeom>
          <a:pattFill prst="lgGrid">
            <a:fgClr>
              <a:schemeClr val="tx1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09FBA462-7E60-BA4E-9A1E-3B5E69DAC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32FDE339-56A1-4BC0-887D-B8F5F234A18C}" type="datetime1">
              <a:rPr lang="ko-KR" altLang="en-US" smtClean="0"/>
              <a:t>2021-10-13</a:t>
            </a:fld>
            <a:endParaRPr 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18A28A8-5C75-FC4B-9A28-8F343DF4B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1FD5A6F-AE17-4E4C-9567-DB3B02853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6F705D35-D126-3B47-A82C-2A13EA9E0A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2A57C152-0331-B74F-81FE-04A927A72C7B}"/>
              </a:ext>
            </a:extLst>
          </p:cNvPr>
          <p:cNvSpPr/>
          <p:nvPr userDrawn="1"/>
        </p:nvSpPr>
        <p:spPr>
          <a:xfrm>
            <a:off x="350520" y="279792"/>
            <a:ext cx="11475720" cy="98630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rtlCol="0" anchor="ctr"/>
          <a:lstStyle/>
          <a:p>
            <a:pPr rtl="0"/>
            <a:endParaRPr lang="en-US" sz="2400" b="1" noProof="0" dirty="0">
              <a:solidFill>
                <a:schemeClr val="bg1"/>
              </a:solidFill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5FDDD9A4-1691-5D47-9605-21650E221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3" y="483440"/>
            <a:ext cx="10904438" cy="583800"/>
          </a:xfrm>
          <a:prstGeom prst="rect">
            <a:avLst/>
          </a:prstGeo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" noProof="0"/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62F811A9-08B1-C746-B30D-69D7B4A6C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2038570"/>
            <a:ext cx="5042646" cy="703135"/>
          </a:xfrm>
          <a:prstGeom prst="rect">
            <a:avLst/>
          </a:prstGeo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600" b="1" i="0" cap="all" spc="150" baseline="0">
                <a:solidFill>
                  <a:schemeClr val="tx2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  <p:sp>
        <p:nvSpPr>
          <p:cNvPr id="12" name="텍스트 개체 틀 2">
            <a:extLst>
              <a:ext uri="{FF2B5EF4-FFF2-40B4-BE49-F238E27FC236}">
                <a16:creationId xmlns:a16="http://schemas.microsoft.com/office/drawing/2014/main" id="{54F0B191-C947-1640-8AD2-EEEAA1ED57C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501205" y="2038570"/>
            <a:ext cx="5042646" cy="703135"/>
          </a:xfrm>
          <a:prstGeom prst="rect">
            <a:avLst/>
          </a:prstGeo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600" b="1" i="0" cap="all" spc="150" baseline="0">
                <a:solidFill>
                  <a:schemeClr val="tx2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  <p:cxnSp>
        <p:nvCxnSpPr>
          <p:cNvPr id="14" name="직선 연결선(S) 13">
            <a:extLst>
              <a:ext uri="{FF2B5EF4-FFF2-40B4-BE49-F238E27FC236}">
                <a16:creationId xmlns:a16="http://schemas.microsoft.com/office/drawing/2014/main" id="{E8B92D52-6B55-2C4B-95E4-CE89611E590B}"/>
              </a:ext>
            </a:extLst>
          </p:cNvPr>
          <p:cNvCxnSpPr>
            <a:cxnSpLocks/>
          </p:cNvCxnSpPr>
          <p:nvPr userDrawn="1"/>
        </p:nvCxnSpPr>
        <p:spPr>
          <a:xfrm>
            <a:off x="6167716" y="1613647"/>
            <a:ext cx="0" cy="4904068"/>
          </a:xfrm>
          <a:prstGeom prst="line">
            <a:avLst/>
          </a:prstGeom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F0F9EB4B-EC9F-404E-A98B-1EA3F6FF116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8199" y="2894013"/>
            <a:ext cx="5042647" cy="3094037"/>
          </a:xfrm>
        </p:spPr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2pPr>
            <a:lvl3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3pPr>
            <a:lvl4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4pPr>
            <a:lvl5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" noProof="0"/>
          </a:p>
        </p:txBody>
      </p:sp>
      <p:sp>
        <p:nvSpPr>
          <p:cNvPr id="15" name="내용 개체 틀 6">
            <a:extLst>
              <a:ext uri="{FF2B5EF4-FFF2-40B4-BE49-F238E27FC236}">
                <a16:creationId xmlns:a16="http://schemas.microsoft.com/office/drawing/2014/main" id="{7A648C0A-27FE-4582-8D3C-7FF280E1459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501205" y="2894013"/>
            <a:ext cx="5042647" cy="3094037"/>
          </a:xfrm>
        </p:spPr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2pPr>
            <a:lvl3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3pPr>
            <a:lvl4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4pPr>
            <a:lvl5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" noProof="0"/>
          </a:p>
        </p:txBody>
      </p:sp>
    </p:spTree>
    <p:extLst>
      <p:ext uri="{BB962C8B-B14F-4D97-AF65-F5344CB8AC3E}">
        <p14:creationId xmlns:p14="http://schemas.microsoft.com/office/powerpoint/2010/main" val="3315996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이미지 및 캡션">
    <p:bg>
      <p:bgPr>
        <a:solidFill>
          <a:schemeClr val="bg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14A22209-F6F4-814A-9719-87CDCD23C55F}"/>
              </a:ext>
            </a:extLst>
          </p:cNvPr>
          <p:cNvSpPr/>
          <p:nvPr userDrawn="1"/>
        </p:nvSpPr>
        <p:spPr>
          <a:xfrm>
            <a:off x="0" y="914400"/>
            <a:ext cx="12192000" cy="5029200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51817374-D7A2-2F4D-91C6-E24955F0018B}"/>
              </a:ext>
            </a:extLst>
          </p:cNvPr>
          <p:cNvSpPr/>
          <p:nvPr userDrawn="1"/>
        </p:nvSpPr>
        <p:spPr>
          <a:xfrm>
            <a:off x="5951621" y="1803214"/>
            <a:ext cx="6240379" cy="32528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09FBA462-7E60-BA4E-9A1E-3B5E69DAC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510281ED-1CF8-417F-B81E-1787935F9F4D}" type="datetime1">
              <a:rPr lang="ko-KR" altLang="en-US" smtClean="0"/>
              <a:t>2021-10-13</a:t>
            </a:fld>
            <a:endParaRPr 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18A28A8-5C75-FC4B-9A28-8F343DF4B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1FD5A6F-AE17-4E4C-9567-DB3B02853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6F705D35-D126-3B47-A82C-2A13EA9E0A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656FB1BA-653F-254C-9C39-2A5BDD763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4545" y="2028031"/>
            <a:ext cx="5058209" cy="583800"/>
          </a:xfrm>
          <a:prstGeom prst="rect">
            <a:avLst/>
          </a:prstGeo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" noProof="0"/>
          </a:p>
        </p:txBody>
      </p:sp>
      <p:sp>
        <p:nvSpPr>
          <p:cNvPr id="13" name="그림 개체 틀 10">
            <a:extLst>
              <a:ext uri="{FF2B5EF4-FFF2-40B4-BE49-F238E27FC236}">
                <a16:creationId xmlns:a16="http://schemas.microsoft.com/office/drawing/2014/main" id="{AD5E91DA-7D30-8C45-9BE7-5F82AA824B1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2925" y="0"/>
            <a:ext cx="5408696" cy="6858000"/>
          </a:xfrm>
          <a:prstGeom prst="rect">
            <a:avLst/>
          </a:prstGeom>
          <a:solidFill>
            <a:schemeClr val="tx1"/>
          </a:solidFill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 dirty="0"/>
              <a:t>그림을 추가하려면 아이콘을 클릭하십시오</a:t>
            </a:r>
            <a:endParaRPr lang="ko" noProof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94B5840-E92F-4CFE-B3C0-0873B274089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94463" y="2611438"/>
            <a:ext cx="5058291" cy="2165350"/>
          </a:xfrm>
        </p:spPr>
        <p:txBody>
          <a:bodyPr rtlCol="0"/>
          <a:lstStyle>
            <a:lvl1pPr marL="0" indent="0">
              <a:lnSpc>
                <a:spcPct val="200000"/>
              </a:lnSpc>
              <a:spcBef>
                <a:spcPts val="1900"/>
              </a:spcBef>
              <a:buNone/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2020848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비어 있음">
    <p:bg>
      <p:bgPr>
        <a:solidFill>
          <a:schemeClr val="accent4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09FBA462-7E60-BA4E-9A1E-3B5E69DAC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18779527-886D-4D50-8DC1-CDE402CEA2E6}" type="datetime1">
              <a:rPr lang="ko-KR" altLang="en-US" smtClean="0"/>
              <a:t>2021-10-13</a:t>
            </a:fld>
            <a:endParaRPr 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18A28A8-5C75-FC4B-9A28-8F343DF4B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1FD5A6F-AE17-4E4C-9567-DB3B02853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6F705D35-D126-3B47-A82C-2A13EA9E0A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717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B9EAC25-66D1-1245-97FD-3B5840132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ko" noProof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E2069B3-0468-584A-914E-91C8C91C7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ko" noProof="0"/>
              <a:t>마스터 텍스트 스타일을 편집하려면 클릭하세요.</a:t>
            </a:r>
          </a:p>
          <a:p>
            <a:pPr lvl="1" rtl="0"/>
            <a:r>
              <a:rPr lang="ko" noProof="0"/>
              <a:t>둘째 수준</a:t>
            </a:r>
          </a:p>
          <a:p>
            <a:pPr lvl="2" rtl="0"/>
            <a:r>
              <a:rPr lang="ko" noProof="0"/>
              <a:t>셋째 수준</a:t>
            </a:r>
          </a:p>
          <a:p>
            <a:pPr lvl="3" rtl="0"/>
            <a:r>
              <a:rPr lang="ko" noProof="0"/>
              <a:t>넷째 수준</a:t>
            </a:r>
          </a:p>
          <a:p>
            <a:pPr lvl="4" rtl="0"/>
            <a:r>
              <a:rPr lang="ko" noProof="0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BDB421-E3C9-A140-878A-F3A967799A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EC891440-E2A2-4781-9C0A-7D393610D957}" type="datetime1">
              <a:rPr lang="ko-KR" altLang="en-US" smtClean="0"/>
              <a:t>2021-10-13</a:t>
            </a:fld>
            <a:endParaRPr 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47A988C-554B-E64F-A698-DE3EF9CA07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98157E6-BBF7-AB4A-B5DD-B39A65C17B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6F705D35-D126-3B47-A82C-2A13EA9E0A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30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30" r:id="rId5"/>
    <p:sldLayoutId id="2147483729" r:id="rId6"/>
  </p:sldLayoutIdLst>
  <p:hf sldNum="0" hdr="0" ftr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50000"/>
        </a:lnSpc>
        <a:spcBef>
          <a:spcPts val="1500"/>
        </a:spcBef>
        <a:buClr>
          <a:schemeClr val="accent2"/>
        </a:buClr>
        <a:buFont typeface="Wingdings" panose="05000000000000000000" pitchFamily="2" charset="2"/>
        <a:buChar char="§"/>
        <a:defRPr sz="1500" kern="1200" spc="150" baseline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15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1500" kern="1200" spc="150" baseline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15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1400" kern="1200" spc="150" baseline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15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1400" kern="1200" spc="150" baseline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15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1400" kern="1200" spc="150" baseline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tszw5TXmLUw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VZsRAgq0ID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youtube.com/watch?v=PLkmv-m0Fus" TargetMode="Externa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EF29B1AB-CB72-474A-94A9-166D1D20D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781" y="436369"/>
            <a:ext cx="10904438" cy="717744"/>
          </a:xfrm>
        </p:spPr>
        <p:txBody>
          <a:bodyPr/>
          <a:lstStyle/>
          <a:p>
            <a:r>
              <a:rPr lang="ko-KR" altLang="en-US" sz="2400" dirty="0"/>
              <a:t>                           </a:t>
            </a:r>
            <a:r>
              <a:rPr lang="ko-KR" altLang="en-US" sz="5400" dirty="0"/>
              <a:t>초밥의 유래</a:t>
            </a:r>
          </a:p>
        </p:txBody>
      </p:sp>
      <p:pic>
        <p:nvPicPr>
          <p:cNvPr id="10" name="내용 개체 틀 9">
            <a:hlinkClick r:id="rId2"/>
            <a:extLst>
              <a:ext uri="{FF2B5EF4-FFF2-40B4-BE49-F238E27FC236}">
                <a16:creationId xmlns:a16="http://schemas.microsoft.com/office/drawing/2014/main" id="{C7617B4F-CE13-45A5-A4BA-688E818C5B6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0" y="1249325"/>
            <a:ext cx="12014791" cy="4428461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73540C1-10C1-4202-AB8B-3181FE0032EF}"/>
              </a:ext>
            </a:extLst>
          </p:cNvPr>
          <p:cNvSpPr txBox="1"/>
          <p:nvPr/>
        </p:nvSpPr>
        <p:spPr>
          <a:xfrm>
            <a:off x="1803360" y="5831230"/>
            <a:ext cx="8585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700" dirty="0"/>
              <a:t>위에 사진을 클릭하시면 관련 동영상이 나옵니다</a:t>
            </a:r>
            <a:r>
              <a:rPr lang="en-US" altLang="ko-KR" sz="2700" dirty="0"/>
              <a:t>.</a:t>
            </a:r>
          </a:p>
          <a:p>
            <a:r>
              <a:rPr lang="en-US" altLang="ko-KR" sz="2700" dirty="0"/>
              <a:t>(</a:t>
            </a:r>
            <a:r>
              <a:rPr lang="en-US" altLang="ko-KR" sz="2700" dirty="0">
                <a:hlinkClick r:id="rId2"/>
              </a:rPr>
              <a:t>(66) </a:t>
            </a:r>
            <a:r>
              <a:rPr lang="ko-KR" altLang="en-US" sz="2700" dirty="0">
                <a:hlinkClick r:id="rId2"/>
              </a:rPr>
              <a:t>스시는 어떻게 탄생하게 되었을까</a:t>
            </a:r>
            <a:r>
              <a:rPr lang="en-US" altLang="ko-KR" sz="2700" dirty="0">
                <a:hlinkClick r:id="rId2"/>
              </a:rPr>
              <a:t>? - YouTube</a:t>
            </a:r>
            <a:r>
              <a:rPr lang="en-US" altLang="ko-KR" sz="2700" dirty="0"/>
              <a:t>)</a:t>
            </a: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3707137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670AD6-36EB-4740-AFDA-2DAC0FF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21760" y="2817621"/>
            <a:ext cx="7013945" cy="2615610"/>
          </a:xfrm>
        </p:spPr>
        <p:txBody>
          <a:bodyPr/>
          <a:lstStyle/>
          <a:p>
            <a:pPr algn="r"/>
            <a:r>
              <a:rPr lang="ko-KR" altLang="en-US" sz="6800" dirty="0"/>
              <a:t> </a:t>
            </a:r>
            <a:r>
              <a:rPr lang="ko-KR" altLang="en-US" sz="7700" dirty="0"/>
              <a:t>감사합니다</a:t>
            </a:r>
            <a:r>
              <a:rPr lang="en-US" altLang="ko-KR" sz="7700" dirty="0"/>
              <a:t>.</a:t>
            </a:r>
            <a:endParaRPr lang="ko-KR" altLang="en-US" sz="7700" dirty="0"/>
          </a:p>
        </p:txBody>
      </p:sp>
      <p:pic>
        <p:nvPicPr>
          <p:cNvPr id="6" name="그림 개체 틀 5">
            <a:extLst>
              <a:ext uri="{FF2B5EF4-FFF2-40B4-BE49-F238E27FC236}">
                <a16:creationId xmlns:a16="http://schemas.microsoft.com/office/drawing/2014/main" id="{39E2BB78-567F-421B-9E14-FB3D8EFB165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t="13750" b="13750"/>
          <a:stretch/>
        </p:blipFill>
        <p:spPr>
          <a:xfrm>
            <a:off x="5571459" y="0"/>
            <a:ext cx="6620541" cy="6858000"/>
          </a:xfrm>
        </p:spPr>
      </p:pic>
    </p:spTree>
    <p:extLst>
      <p:ext uri="{BB962C8B-B14F-4D97-AF65-F5344CB8AC3E}">
        <p14:creationId xmlns:p14="http://schemas.microsoft.com/office/powerpoint/2010/main" val="1910590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4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EF29B1AB-CB72-474A-94A9-166D1D20D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781" y="1023475"/>
            <a:ext cx="10904438" cy="283717"/>
          </a:xfrm>
        </p:spPr>
        <p:txBody>
          <a:bodyPr/>
          <a:lstStyle/>
          <a:p>
            <a:r>
              <a:rPr lang="ko-KR" altLang="en-US" sz="2400" dirty="0"/>
              <a:t>              </a:t>
            </a:r>
            <a:r>
              <a:rPr lang="ko-KR" altLang="en-US" sz="5400" dirty="0"/>
              <a:t>초밥의 전통적인 역사</a:t>
            </a:r>
            <a:br>
              <a:rPr lang="ko" altLang="ko-KR" sz="5400" dirty="0"/>
            </a:br>
            <a:endParaRPr lang="ko-KR" altLang="en-US" sz="5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3540C1-10C1-4202-AB8B-3181FE0032EF}"/>
              </a:ext>
            </a:extLst>
          </p:cNvPr>
          <p:cNvSpPr txBox="1"/>
          <p:nvPr/>
        </p:nvSpPr>
        <p:spPr>
          <a:xfrm>
            <a:off x="202019" y="5501554"/>
            <a:ext cx="11876567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700" dirty="0"/>
              <a:t> 위에 사진을 클릭하시면 관련 동영상이 나옵니다</a:t>
            </a:r>
            <a:r>
              <a:rPr lang="en-US" altLang="ko-KR" sz="2700" dirty="0"/>
              <a:t>.</a:t>
            </a:r>
          </a:p>
          <a:p>
            <a:r>
              <a:rPr lang="en-US" altLang="ko-KR" sz="2200" dirty="0"/>
              <a:t>(</a:t>
            </a:r>
            <a:r>
              <a:rPr lang="en-US" altLang="ko-KR" sz="2200" dirty="0">
                <a:hlinkClick r:id="rId2"/>
              </a:rPr>
              <a:t>(66) </a:t>
            </a:r>
            <a:r>
              <a:rPr lang="ko-KR" altLang="en-US" sz="2200" dirty="0">
                <a:hlinkClick r:id="rId2"/>
              </a:rPr>
              <a:t>일 년을 기다려야 먹을 수 있는 ‘</a:t>
            </a:r>
            <a:r>
              <a:rPr lang="ko-KR" altLang="en-US" sz="2200" dirty="0" err="1">
                <a:hlinkClick r:id="rId2"/>
              </a:rPr>
              <a:t>후나스시</a:t>
            </a:r>
            <a:r>
              <a:rPr lang="ko-KR" altLang="en-US" sz="2200" dirty="0">
                <a:hlinkClick r:id="rId2"/>
              </a:rPr>
              <a:t>’ </a:t>
            </a:r>
            <a:r>
              <a:rPr lang="en-US" altLang="ko-KR" sz="2200" dirty="0">
                <a:hlinkClick r:id="rId2"/>
              </a:rPr>
              <a:t>(</a:t>
            </a:r>
            <a:r>
              <a:rPr lang="en-US" altLang="ko-KR" sz="2200" dirty="0" err="1">
                <a:hlinkClick r:id="rId2"/>
              </a:rPr>
              <a:t>Funazushi</a:t>
            </a:r>
            <a:r>
              <a:rPr lang="en-US" altLang="ko-KR" sz="2200" dirty="0">
                <a:hlinkClick r:id="rId2"/>
              </a:rPr>
              <a:t> - Japan's Most Exotic Sushi) - YouTube</a:t>
            </a:r>
            <a:r>
              <a:rPr lang="en-US" altLang="ko-KR" sz="2200" dirty="0"/>
              <a:t>)</a:t>
            </a:r>
          </a:p>
        </p:txBody>
      </p:sp>
      <p:pic>
        <p:nvPicPr>
          <p:cNvPr id="12" name="내용 개체 틀 11">
            <a:hlinkClick r:id="rId2"/>
            <a:extLst>
              <a:ext uri="{FF2B5EF4-FFF2-40B4-BE49-F238E27FC236}">
                <a16:creationId xmlns:a16="http://schemas.microsoft.com/office/drawing/2014/main" id="{777E8002-E58B-4F45-8B25-5FE01948FEB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" y="1251280"/>
            <a:ext cx="12191999" cy="4022469"/>
          </a:xfrm>
        </p:spPr>
      </p:pic>
    </p:spTree>
    <p:extLst>
      <p:ext uri="{BB962C8B-B14F-4D97-AF65-F5344CB8AC3E}">
        <p14:creationId xmlns:p14="http://schemas.microsoft.com/office/powerpoint/2010/main" val="246541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내용 개체 틀 22">
            <a:extLst>
              <a:ext uri="{FF2B5EF4-FFF2-40B4-BE49-F238E27FC236}">
                <a16:creationId xmlns:a16="http://schemas.microsoft.com/office/drawing/2014/main" id="{3E408D6E-B51C-CD4F-AC1A-15EC32AAB74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505936" y="2616174"/>
            <a:ext cx="5590371" cy="3455017"/>
          </a:xfrm>
        </p:spPr>
        <p:txBody>
          <a:bodyPr rtlCol="0">
            <a:noAutofit/>
          </a:bodyPr>
          <a:lstStyle/>
          <a:p>
            <a:pPr rtl="0"/>
            <a:r>
              <a:rPr lang="ko-KR" altLang="en-US" sz="3700" dirty="0"/>
              <a:t> </a:t>
            </a:r>
            <a:r>
              <a:rPr lang="ko-KR" altLang="en-US" sz="4200" dirty="0" err="1"/>
              <a:t>돈부리</a:t>
            </a:r>
            <a:r>
              <a:rPr lang="en-US" altLang="ko-KR" sz="4200" dirty="0"/>
              <a:t>(</a:t>
            </a:r>
            <a:r>
              <a:rPr lang="ko-KR" altLang="en-US" sz="4200" dirty="0"/>
              <a:t>덮밥</a:t>
            </a:r>
            <a:r>
              <a:rPr lang="en-US" altLang="ko-KR" sz="4200" dirty="0"/>
              <a:t>)</a:t>
            </a:r>
            <a:r>
              <a:rPr lang="ko-KR" altLang="en-US" sz="4200" dirty="0"/>
              <a:t>의 역사와 소개</a:t>
            </a:r>
            <a:endParaRPr lang="en-US" altLang="ko-KR" sz="4200" dirty="0"/>
          </a:p>
          <a:p>
            <a:pPr rtl="0"/>
            <a:r>
              <a:rPr lang="ko-KR" altLang="en-US" sz="4200" dirty="0"/>
              <a:t> 라멘의 역사와 유래</a:t>
            </a:r>
            <a:endParaRPr lang="en-US" altLang="ko-KR" sz="4200" dirty="0"/>
          </a:p>
        </p:txBody>
      </p:sp>
      <p:sp>
        <p:nvSpPr>
          <p:cNvPr id="21" name="제목 20">
            <a:extLst>
              <a:ext uri="{FF2B5EF4-FFF2-40B4-BE49-F238E27FC236}">
                <a16:creationId xmlns:a16="http://schemas.microsoft.com/office/drawing/2014/main" id="{4095A0CF-E335-0C44-AB23-48EE18153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1629" y="680484"/>
            <a:ext cx="5179246" cy="1499191"/>
          </a:xfrm>
        </p:spPr>
        <p:txBody>
          <a:bodyPr rtlCol="0"/>
          <a:lstStyle/>
          <a:p>
            <a:r>
              <a:rPr lang="ko-KR" altLang="en-US" sz="5000" dirty="0"/>
              <a:t>일본을 대표하는  음식들과 유래</a:t>
            </a:r>
            <a:endParaRPr lang="en-US" altLang="ko-KR" sz="5000" dirty="0"/>
          </a:p>
        </p:txBody>
      </p:sp>
      <p:pic>
        <p:nvPicPr>
          <p:cNvPr id="12" name="그림 개체 틀 11">
            <a:extLst>
              <a:ext uri="{FF2B5EF4-FFF2-40B4-BE49-F238E27FC236}">
                <a16:creationId xmlns:a16="http://schemas.microsoft.com/office/drawing/2014/main" id="{C4A01B63-37B7-4771-B459-B3EC5C58CB4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49784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87346DC-D64C-425E-9709-5C39FB3C9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9992" y="836315"/>
            <a:ext cx="11853843" cy="583800"/>
          </a:xfrm>
        </p:spPr>
        <p:txBody>
          <a:bodyPr rtlCol="0"/>
          <a:lstStyle/>
          <a:p>
            <a:r>
              <a:rPr lang="ko-KR" altLang="en-US" sz="5400" dirty="0"/>
              <a:t>      </a:t>
            </a:r>
            <a:r>
              <a:rPr lang="ko-KR" altLang="en-US" sz="4800" dirty="0"/>
              <a:t> </a:t>
            </a:r>
            <a:r>
              <a:rPr lang="ko-KR" altLang="en-US" sz="5400" dirty="0" err="1"/>
              <a:t>돈부리</a:t>
            </a:r>
            <a:r>
              <a:rPr lang="en-US" altLang="ko-KR" sz="5400" dirty="0"/>
              <a:t>(</a:t>
            </a:r>
            <a:r>
              <a:rPr lang="ko-KR" altLang="en-US" sz="5400" dirty="0"/>
              <a:t>덮밥</a:t>
            </a:r>
            <a:r>
              <a:rPr lang="en-US" altLang="ko-KR" sz="5400" dirty="0"/>
              <a:t>)</a:t>
            </a:r>
            <a:r>
              <a:rPr lang="ko-KR" altLang="en-US" sz="5400" dirty="0"/>
              <a:t>의 소개와 역사</a:t>
            </a:r>
            <a:br>
              <a:rPr lang="en-US" altLang="ko-KR" sz="5400" dirty="0"/>
            </a:br>
            <a:endParaRPr lang="ko" sz="5400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F70FD2E-07E5-41D8-BDD0-92C45701AF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8568792-C689-427B-B993-5FE8858931ED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 rtlCol="0"/>
          <a:lstStyle/>
          <a:p>
            <a:pPr rtl="0"/>
            <a:endParaRPr lang="ko" dirty="0"/>
          </a:p>
        </p:txBody>
      </p:sp>
      <p:pic>
        <p:nvPicPr>
          <p:cNvPr id="10" name="내용 개체 틀 9">
            <a:extLst>
              <a:ext uri="{FF2B5EF4-FFF2-40B4-BE49-F238E27FC236}">
                <a16:creationId xmlns:a16="http://schemas.microsoft.com/office/drawing/2014/main" id="{CF05DD61-F5D4-452B-B931-78FA4052A03C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/>
          <a:srcRect/>
          <a:stretch/>
        </p:blipFill>
        <p:spPr>
          <a:xfrm>
            <a:off x="0" y="4052501"/>
            <a:ext cx="6016706" cy="27827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내용 개체 틀 13">
            <a:extLst>
              <a:ext uri="{FF2B5EF4-FFF2-40B4-BE49-F238E27FC236}">
                <a16:creationId xmlns:a16="http://schemas.microsoft.com/office/drawing/2014/main" id="{35D029EA-3385-4434-8CB5-D3F4809128BC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4"/>
          <a:srcRect/>
          <a:stretch/>
        </p:blipFill>
        <p:spPr>
          <a:xfrm>
            <a:off x="6034180" y="4052501"/>
            <a:ext cx="6144715" cy="2782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0BD14ADF-21F1-482C-8554-2FF3377C653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034180" y="1308253"/>
            <a:ext cx="6144715" cy="27021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D28BB20C-21E5-4BC9-A6D4-EFE331F6153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8051" y="1308252"/>
            <a:ext cx="5986129" cy="27021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83040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87346DC-D64C-425E-9709-5C39FB3C9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9992" y="836315"/>
            <a:ext cx="11853843" cy="583800"/>
          </a:xfrm>
        </p:spPr>
        <p:txBody>
          <a:bodyPr rtlCol="0"/>
          <a:lstStyle/>
          <a:p>
            <a:r>
              <a:rPr lang="ko-KR" altLang="en-US" sz="5400" dirty="0"/>
              <a:t>          </a:t>
            </a:r>
            <a:r>
              <a:rPr lang="ko-KR" altLang="en-US" sz="6000" dirty="0"/>
              <a:t>라멘의 역사와 유래</a:t>
            </a:r>
            <a:br>
              <a:rPr lang="en-US" altLang="ko-KR" sz="5400" dirty="0"/>
            </a:br>
            <a:endParaRPr lang="ko" sz="5400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F70FD2E-07E5-41D8-BDD0-92C45701AF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8568792-C689-427B-B993-5FE8858931ED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 rtlCol="0"/>
          <a:lstStyle/>
          <a:p>
            <a:pPr rtl="0"/>
            <a:endParaRPr lang="ko" dirty="0"/>
          </a:p>
        </p:txBody>
      </p:sp>
      <p:pic>
        <p:nvPicPr>
          <p:cNvPr id="10" name="내용 개체 틀 9">
            <a:extLst>
              <a:ext uri="{FF2B5EF4-FFF2-40B4-BE49-F238E27FC236}">
                <a16:creationId xmlns:a16="http://schemas.microsoft.com/office/drawing/2014/main" id="{CF05DD61-F5D4-452B-B931-78FA4052A03C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/>
          <a:srcRect/>
          <a:stretch/>
        </p:blipFill>
        <p:spPr>
          <a:xfrm>
            <a:off x="13106" y="4052501"/>
            <a:ext cx="6003600" cy="27827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내용 개체 틀 13">
            <a:extLst>
              <a:ext uri="{FF2B5EF4-FFF2-40B4-BE49-F238E27FC236}">
                <a16:creationId xmlns:a16="http://schemas.microsoft.com/office/drawing/2014/main" id="{35D029EA-3385-4434-8CB5-D3F4809128BC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4"/>
          <a:srcRect/>
          <a:stretch/>
        </p:blipFill>
        <p:spPr>
          <a:xfrm>
            <a:off x="6081469" y="4010418"/>
            <a:ext cx="6016706" cy="2782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0BD14ADF-21F1-482C-8554-2FF3377C653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016706" y="1308253"/>
            <a:ext cx="6081469" cy="27021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D28BB20C-21E5-4BC9-A6D4-EFE331F6153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0" y="1308252"/>
            <a:ext cx="6016706" cy="27021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24976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8B0DE4AB-E2BE-4B7C-A255-CE535E78A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594" y="674826"/>
            <a:ext cx="10904438" cy="583800"/>
          </a:xfrm>
        </p:spPr>
        <p:txBody>
          <a:bodyPr/>
          <a:lstStyle/>
          <a:p>
            <a:r>
              <a:rPr lang="ko-KR" altLang="en-US" sz="5000" dirty="0"/>
              <a:t>일본의 음식관련 동영상과 그래프</a:t>
            </a:r>
            <a:br>
              <a:rPr lang="en-US" altLang="ko-KR" sz="2400" dirty="0"/>
            </a:b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E9579E4-F02F-40B6-968B-34A907A81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16150" y="2005863"/>
            <a:ext cx="3689498" cy="902080"/>
          </a:xfrm>
        </p:spPr>
        <p:txBody>
          <a:bodyPr>
            <a:noAutofit/>
          </a:bodyPr>
          <a:lstStyle/>
          <a:p>
            <a:r>
              <a:rPr lang="ko-KR" altLang="en-US" sz="4200" dirty="0"/>
              <a:t>  </a:t>
            </a:r>
            <a:r>
              <a:rPr lang="en-US" altLang="ko-KR" sz="4200" dirty="0"/>
              <a:t>&lt;</a:t>
            </a:r>
            <a:r>
              <a:rPr lang="ko-KR" altLang="en-US" sz="4200" dirty="0"/>
              <a:t>동영상</a:t>
            </a:r>
            <a:r>
              <a:rPr lang="en-US" altLang="ko-KR" sz="4200" dirty="0"/>
              <a:t>&gt;</a:t>
            </a:r>
          </a:p>
          <a:p>
            <a:r>
              <a:rPr lang="en-US" altLang="ko-KR" sz="2000" dirty="0"/>
              <a:t>(</a:t>
            </a:r>
            <a:r>
              <a:rPr lang="ko-KR" altLang="en-US" sz="2000" dirty="0"/>
              <a:t>밑에 사진을 클릭하세요</a:t>
            </a:r>
            <a:r>
              <a:rPr lang="en-US" altLang="ko-KR" sz="2000" dirty="0"/>
              <a:t>.)</a:t>
            </a:r>
            <a:endParaRPr lang="ko-KR" altLang="en-US" sz="2000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AE29FD2-CF94-49A4-8BB6-07029BF909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501654" y="1753768"/>
            <a:ext cx="5042646" cy="703135"/>
          </a:xfrm>
        </p:spPr>
        <p:txBody>
          <a:bodyPr>
            <a:noAutofit/>
          </a:bodyPr>
          <a:lstStyle/>
          <a:p>
            <a:r>
              <a:rPr lang="ko-KR" altLang="en-US" sz="4400" dirty="0"/>
              <a:t>     </a:t>
            </a:r>
            <a:r>
              <a:rPr lang="en-US" altLang="ko-KR" sz="4400" dirty="0"/>
              <a:t>&lt;</a:t>
            </a:r>
            <a:r>
              <a:rPr lang="ko-KR" altLang="en-US" sz="4400" dirty="0"/>
              <a:t>그래프</a:t>
            </a:r>
            <a:r>
              <a:rPr lang="en-US" altLang="ko-KR" sz="4400" dirty="0"/>
              <a:t>&gt;</a:t>
            </a:r>
            <a:endParaRPr lang="ko-KR" altLang="en-US" sz="4400" dirty="0"/>
          </a:p>
        </p:txBody>
      </p:sp>
      <p:pic>
        <p:nvPicPr>
          <p:cNvPr id="13" name="내용 개체 틀 12">
            <a:hlinkClick r:id="rId2"/>
            <a:extLst>
              <a:ext uri="{FF2B5EF4-FFF2-40B4-BE49-F238E27FC236}">
                <a16:creationId xmlns:a16="http://schemas.microsoft.com/office/drawing/2014/main" id="{E5598247-C185-4FEA-B4BC-D62190EBE30F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/>
          <a:stretch>
            <a:fillRect/>
          </a:stretch>
        </p:blipFill>
        <p:spPr>
          <a:xfrm>
            <a:off x="563526" y="3429000"/>
            <a:ext cx="5443869" cy="2961168"/>
          </a:xfrm>
        </p:spPr>
      </p:pic>
      <p:graphicFrame>
        <p:nvGraphicFramePr>
          <p:cNvPr id="11" name="내용 개체 틀 10">
            <a:extLst>
              <a:ext uri="{FF2B5EF4-FFF2-40B4-BE49-F238E27FC236}">
                <a16:creationId xmlns:a16="http://schemas.microsoft.com/office/drawing/2014/main" id="{0F1F1C3D-5CA3-4594-B3B7-54C057E3372C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1332170921"/>
              </p:ext>
            </p:extLst>
          </p:nvPr>
        </p:nvGraphicFramePr>
        <p:xfrm>
          <a:off x="6500813" y="2519917"/>
          <a:ext cx="5127661" cy="3987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7024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670AD6-36EB-4740-AFDA-2DAC0FF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508" y="2838891"/>
            <a:ext cx="6476019" cy="2615610"/>
          </a:xfrm>
        </p:spPr>
        <p:txBody>
          <a:bodyPr/>
          <a:lstStyle/>
          <a:p>
            <a:pPr algn="r"/>
            <a:r>
              <a:rPr lang="ko-KR" altLang="en-US" sz="6700" dirty="0"/>
              <a:t>주제 선정 이유</a:t>
            </a:r>
          </a:p>
        </p:txBody>
      </p:sp>
      <p:pic>
        <p:nvPicPr>
          <p:cNvPr id="6" name="그림 개체 틀 5">
            <a:extLst>
              <a:ext uri="{FF2B5EF4-FFF2-40B4-BE49-F238E27FC236}">
                <a16:creationId xmlns:a16="http://schemas.microsoft.com/office/drawing/2014/main" id="{39E2BB78-567F-421B-9E14-FB3D8EFB165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/>
                    </a14:imgEffect>
                  </a14:imgLayer>
                </a14:imgProps>
              </a:ext>
            </a:extLst>
          </a:blip>
          <a:srcRect l="16592" r="16592"/>
          <a:stretch/>
        </p:blipFill>
        <p:spPr>
          <a:xfrm>
            <a:off x="5715981" y="0"/>
            <a:ext cx="6476019" cy="6858000"/>
          </a:xfrm>
        </p:spPr>
      </p:pic>
    </p:spTree>
    <p:extLst>
      <p:ext uri="{BB962C8B-B14F-4D97-AF65-F5344CB8AC3E}">
        <p14:creationId xmlns:p14="http://schemas.microsoft.com/office/powerpoint/2010/main" val="125550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670AD6-36EB-4740-AFDA-2DAC0FF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45043" y="2753831"/>
            <a:ext cx="7013945" cy="2615610"/>
          </a:xfrm>
        </p:spPr>
        <p:txBody>
          <a:bodyPr/>
          <a:lstStyle/>
          <a:p>
            <a:pPr algn="r"/>
            <a:r>
              <a:rPr lang="ko-KR" altLang="en-US" sz="6800" dirty="0"/>
              <a:t> </a:t>
            </a:r>
            <a:r>
              <a:rPr lang="ko-KR" altLang="en-US" sz="7700" dirty="0"/>
              <a:t>나의 소감</a:t>
            </a:r>
          </a:p>
        </p:txBody>
      </p:sp>
      <p:pic>
        <p:nvPicPr>
          <p:cNvPr id="6" name="그림 개체 틀 5">
            <a:extLst>
              <a:ext uri="{FF2B5EF4-FFF2-40B4-BE49-F238E27FC236}">
                <a16:creationId xmlns:a16="http://schemas.microsoft.com/office/drawing/2014/main" id="{39E2BB78-567F-421B-9E14-FB3D8EFB165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l="20717" r="20717"/>
          <a:stretch/>
        </p:blipFill>
        <p:spPr>
          <a:xfrm>
            <a:off x="5923125" y="0"/>
            <a:ext cx="6268875" cy="6858000"/>
          </a:xfrm>
        </p:spPr>
      </p:pic>
    </p:spTree>
    <p:extLst>
      <p:ext uri="{BB962C8B-B14F-4D97-AF65-F5344CB8AC3E}">
        <p14:creationId xmlns:p14="http://schemas.microsoft.com/office/powerpoint/2010/main" val="2499552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8C4BEEC-C7E8-4760-80C3-BD3DAF284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2233"/>
            <a:ext cx="12192000" cy="539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AF3A8C02-86B5-49DB-8E7E-0297FCD82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125" y="515638"/>
            <a:ext cx="10904438" cy="583800"/>
          </a:xfrm>
        </p:spPr>
        <p:txBody>
          <a:bodyPr/>
          <a:lstStyle/>
          <a:p>
            <a:r>
              <a:rPr lang="ko-KR" altLang="en-US" sz="5300" dirty="0"/>
              <a:t>출처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160E57F-9886-4177-AF9C-1BE7203FFA1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763" y="1859008"/>
            <a:ext cx="10904088" cy="4706938"/>
          </a:xfrm>
        </p:spPr>
        <p:txBody>
          <a:bodyPr>
            <a:normAutofit/>
          </a:bodyPr>
          <a:lstStyle/>
          <a:p>
            <a:r>
              <a:rPr lang="ko-KR" altLang="en-US" sz="2200" dirty="0"/>
              <a:t>위키피디아 일본판</a:t>
            </a:r>
            <a:endParaRPr lang="en-US" altLang="ko-KR" sz="2200" dirty="0"/>
          </a:p>
          <a:p>
            <a:r>
              <a:rPr lang="ko-KR" altLang="en-US" sz="2200" dirty="0"/>
              <a:t>야후 재팬</a:t>
            </a:r>
            <a:endParaRPr lang="en-US" altLang="ko-KR" sz="2200" dirty="0"/>
          </a:p>
          <a:p>
            <a:r>
              <a:rPr lang="ko-KR" altLang="en-US" sz="2200" dirty="0"/>
              <a:t>네이버 이미지</a:t>
            </a:r>
            <a:endParaRPr lang="en-US" altLang="ko-KR" sz="2200" dirty="0"/>
          </a:p>
          <a:p>
            <a:r>
              <a:rPr lang="ko-KR" altLang="en-US" sz="2200" dirty="0"/>
              <a:t>유튜브</a:t>
            </a:r>
          </a:p>
        </p:txBody>
      </p:sp>
    </p:spTree>
    <p:extLst>
      <p:ext uri="{BB962C8B-B14F-4D97-AF65-F5344CB8AC3E}">
        <p14:creationId xmlns:p14="http://schemas.microsoft.com/office/powerpoint/2010/main" val="2883204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최소화/음소거_ALT">
  <a:themeElements>
    <a:clrScheme name="Japan 2">
      <a:dk1>
        <a:srgbClr val="231B23"/>
      </a:dk1>
      <a:lt1>
        <a:srgbClr val="FCF5E5"/>
      </a:lt1>
      <a:dk2>
        <a:srgbClr val="231B23"/>
      </a:dk2>
      <a:lt2>
        <a:srgbClr val="FCF5E5"/>
      </a:lt2>
      <a:accent1>
        <a:srgbClr val="FDA431"/>
      </a:accent1>
      <a:accent2>
        <a:srgbClr val="4DA1A8"/>
      </a:accent2>
      <a:accent3>
        <a:srgbClr val="D7E7BA"/>
      </a:accent3>
      <a:accent4>
        <a:srgbClr val="FCF5E5"/>
      </a:accent4>
      <a:accent5>
        <a:srgbClr val="231B23"/>
      </a:accent5>
      <a:accent6>
        <a:srgbClr val="EECED3"/>
      </a:accent6>
      <a:hlink>
        <a:srgbClr val="FCA330"/>
      </a:hlink>
      <a:folHlink>
        <a:srgbClr val="4DA1A8"/>
      </a:folHlink>
    </a:clrScheme>
    <a:fontScheme name="Japanese Template">
      <a:majorFont>
        <a:latin typeface="Meiryo UI"/>
        <a:ea typeface=""/>
        <a:cs typeface=""/>
      </a:majorFont>
      <a:minorFont>
        <a:latin typeface="Meiryo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01425_TF34306921" id="{D9DDE26C-8B54-49E8-BA67-28F88B692C10}" vid="{3C93DB7B-E66B-4057-9DEF-5E2AD2C05DF8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{7C31A973-6D29-440D-940A-8FA54CFB99C1}tf34306921_win32</Template>
  <TotalTime>296</TotalTime>
  <Words>131</Words>
  <Application>Microsoft Office PowerPoint</Application>
  <PresentationFormat>와이드스크린</PresentationFormat>
  <Paragraphs>30</Paragraphs>
  <Slides>10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7" baseType="lpstr">
      <vt:lpstr>Meiryo UI</vt:lpstr>
      <vt:lpstr>맑은 고딕</vt:lpstr>
      <vt:lpstr>맑은 고딕</vt:lpstr>
      <vt:lpstr>Arial</vt:lpstr>
      <vt:lpstr>Calibri</vt:lpstr>
      <vt:lpstr>Wingdings</vt:lpstr>
      <vt:lpstr>최소화/음소거_ALT</vt:lpstr>
      <vt:lpstr>                           초밥의 유래</vt:lpstr>
      <vt:lpstr>              초밥의 전통적인 역사 </vt:lpstr>
      <vt:lpstr>일본을 대표하는  음식들과 유래</vt:lpstr>
      <vt:lpstr>       돈부리(덮밥)의 소개와 역사 </vt:lpstr>
      <vt:lpstr>          라멘의 역사와 유래 </vt:lpstr>
      <vt:lpstr>일본의 음식관련 동영상과 그래프 </vt:lpstr>
      <vt:lpstr>주제 선정 이유</vt:lpstr>
      <vt:lpstr> 나의 소감</vt:lpstr>
      <vt:lpstr>출처</vt:lpstr>
      <vt:lpstr> 감사합니다.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식문화</dc:title>
  <dc:creator>user</dc:creator>
  <cp:lastModifiedBy>user</cp:lastModifiedBy>
  <cp:revision>3</cp:revision>
  <dcterms:created xsi:type="dcterms:W3CDTF">2021-10-09T14:12:59Z</dcterms:created>
  <dcterms:modified xsi:type="dcterms:W3CDTF">2021-10-13T03:59:07Z</dcterms:modified>
</cp:coreProperties>
</file>