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8" r:id="rId8"/>
    <p:sldId id="269" r:id="rId9"/>
    <p:sldId id="270" r:id="rId10"/>
    <p:sldId id="271" r:id="rId11"/>
    <p:sldId id="272" r:id="rId12"/>
    <p:sldId id="273" r:id="rId13"/>
    <p:sldId id="267" r:id="rId14"/>
    <p:sldId id="266" r:id="rId15"/>
    <p:sldId id="274" r:id="rId16"/>
  </p:sldIdLst>
  <p:sldSz cx="10287000" cy="10287000"/>
  <p:notesSz cx="10287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87E0F-D43A-4527-BB16-945D9F23B9AB}" v="466" dt="2022-03-30T12:53:36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20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 민겸" userId="f1d5978afa708b75" providerId="LiveId" clId="{61087E0F-D43A-4527-BB16-945D9F23B9AB}"/>
    <pc:docChg chg="undo custSel addSld delSld modSld sldOrd">
      <pc:chgData name="장 민겸" userId="f1d5978afa708b75" providerId="LiveId" clId="{61087E0F-D43A-4527-BB16-945D9F23B9AB}" dt="2022-03-30T12:55:27.405" v="2238" actId="14861"/>
      <pc:docMkLst>
        <pc:docMk/>
      </pc:docMkLst>
      <pc:sldChg chg="addSp modSp mod">
        <pc:chgData name="장 민겸" userId="f1d5978afa708b75" providerId="LiveId" clId="{61087E0F-D43A-4527-BB16-945D9F23B9AB}" dt="2022-03-30T12:51:02.548" v="2146" actId="1076"/>
        <pc:sldMkLst>
          <pc:docMk/>
          <pc:sldMk cId="0" sldId="256"/>
        </pc:sldMkLst>
        <pc:spChg chg="add mod">
          <ac:chgData name="장 민겸" userId="f1d5978afa708b75" providerId="LiveId" clId="{61087E0F-D43A-4527-BB16-945D9F23B9AB}" dt="2022-03-30T12:51:02.548" v="2146" actId="1076"/>
          <ac:spMkLst>
            <pc:docMk/>
            <pc:sldMk cId="0" sldId="256"/>
            <ac:spMk id="2" creationId="{0CD23782-3124-4CD6-9F15-8841D09C667E}"/>
          </ac:spMkLst>
        </pc:spChg>
        <pc:grpChg chg="mod">
          <ac:chgData name="장 민겸" userId="f1d5978afa708b75" providerId="LiveId" clId="{61087E0F-D43A-4527-BB16-945D9F23B9AB}" dt="2022-03-30T12:50:36.928" v="2138" actId="1076"/>
          <ac:grpSpMkLst>
            <pc:docMk/>
            <pc:sldMk cId="0" sldId="256"/>
            <ac:grpSpMk id="1001" creationId="{00000000-0000-0000-0000-000000000000}"/>
          </ac:grpSpMkLst>
        </pc:grpChg>
        <pc:picChg chg="mod">
          <ac:chgData name="장 민겸" userId="f1d5978afa708b75" providerId="LiveId" clId="{61087E0F-D43A-4527-BB16-945D9F23B9AB}" dt="2022-03-30T12:46:20.394" v="2087" actId="207"/>
          <ac:picMkLst>
            <pc:docMk/>
            <pc:sldMk cId="0" sldId="256"/>
            <ac:picMk id="3" creationId="{00000000-0000-0000-0000-000000000000}"/>
          </ac:picMkLst>
        </pc:picChg>
      </pc:sldChg>
      <pc:sldChg chg="modSp mod modAnim">
        <pc:chgData name="장 민겸" userId="f1d5978afa708b75" providerId="LiveId" clId="{61087E0F-D43A-4527-BB16-945D9F23B9AB}" dt="2022-03-25T15:25:39.483" v="971" actId="339"/>
        <pc:sldMkLst>
          <pc:docMk/>
          <pc:sldMk cId="2008734279" sldId="257"/>
        </pc:sldMkLst>
        <pc:spChg chg="mod">
          <ac:chgData name="장 민겸" userId="f1d5978afa708b75" providerId="LiveId" clId="{61087E0F-D43A-4527-BB16-945D9F23B9AB}" dt="2022-03-25T14:39:38.264" v="671"/>
          <ac:spMkLst>
            <pc:docMk/>
            <pc:sldMk cId="2008734279" sldId="257"/>
            <ac:spMk id="2" creationId="{548C9563-F531-4411-8E83-B926591588B5}"/>
          </ac:spMkLst>
        </pc:spChg>
        <pc:spChg chg="mod">
          <ac:chgData name="장 민겸" userId="f1d5978afa708b75" providerId="LiveId" clId="{61087E0F-D43A-4527-BB16-945D9F23B9AB}" dt="2022-03-25T15:24:42.451" v="967" actId="339"/>
          <ac:spMkLst>
            <pc:docMk/>
            <pc:sldMk cId="2008734279" sldId="257"/>
            <ac:spMk id="8" creationId="{77810F29-CF83-422C-AA27-6C5D2E8FF3D5}"/>
          </ac:spMkLst>
        </pc:spChg>
        <pc:spChg chg="mod">
          <ac:chgData name="장 민겸" userId="f1d5978afa708b75" providerId="LiveId" clId="{61087E0F-D43A-4527-BB16-945D9F23B9AB}" dt="2022-03-25T15:25:32.013" v="970" actId="339"/>
          <ac:spMkLst>
            <pc:docMk/>
            <pc:sldMk cId="2008734279" sldId="257"/>
            <ac:spMk id="9" creationId="{C480241C-524A-41E7-8455-954261C0CB56}"/>
          </ac:spMkLst>
        </pc:spChg>
        <pc:spChg chg="mod">
          <ac:chgData name="장 민겸" userId="f1d5978afa708b75" providerId="LiveId" clId="{61087E0F-D43A-4527-BB16-945D9F23B9AB}" dt="2022-03-25T15:25:39.483" v="971" actId="339"/>
          <ac:spMkLst>
            <pc:docMk/>
            <pc:sldMk cId="2008734279" sldId="257"/>
            <ac:spMk id="10" creationId="{97AB942A-AA7F-4BE0-AC84-8614A23B51B4}"/>
          </ac:spMkLst>
        </pc:spChg>
        <pc:spChg chg="mod">
          <ac:chgData name="장 민겸" userId="f1d5978afa708b75" providerId="LiveId" clId="{61087E0F-D43A-4527-BB16-945D9F23B9AB}" dt="2022-03-25T15:23:58.229" v="966" actId="339"/>
          <ac:spMkLst>
            <pc:docMk/>
            <pc:sldMk cId="2008734279" sldId="257"/>
            <ac:spMk id="11" creationId="{ED0DEC58-EF5B-4B2F-A3E2-387B85272FAB}"/>
          </ac:spMkLst>
        </pc:spChg>
        <pc:spChg chg="mod">
          <ac:chgData name="장 민겸" userId="f1d5978afa708b75" providerId="LiveId" clId="{61087E0F-D43A-4527-BB16-945D9F23B9AB}" dt="2022-03-25T13:07:55.793" v="51"/>
          <ac:spMkLst>
            <pc:docMk/>
            <pc:sldMk cId="2008734279" sldId="257"/>
            <ac:spMk id="12" creationId="{862B68B7-BBCD-4F88-81DF-FEB991035E09}"/>
          </ac:spMkLst>
        </pc:spChg>
        <pc:spChg chg="mod">
          <ac:chgData name="장 민겸" userId="f1d5978afa708b75" providerId="LiveId" clId="{61087E0F-D43A-4527-BB16-945D9F23B9AB}" dt="2022-03-25T13:55:23.747" v="433"/>
          <ac:spMkLst>
            <pc:docMk/>
            <pc:sldMk cId="2008734279" sldId="257"/>
            <ac:spMk id="13" creationId="{811113CF-D361-428F-AC52-2E26E6122DDD}"/>
          </ac:spMkLst>
        </pc:spChg>
        <pc:picChg chg="mod">
          <ac:chgData name="장 민겸" userId="f1d5978afa708b75" providerId="LiveId" clId="{61087E0F-D43A-4527-BB16-945D9F23B9AB}" dt="2022-03-25T14:39:38.264" v="671"/>
          <ac:picMkLst>
            <pc:docMk/>
            <pc:sldMk cId="2008734279" sldId="257"/>
            <ac:picMk id="7" creationId="{9AD0F48E-E6A2-4447-A211-07C50ED42500}"/>
          </ac:picMkLst>
        </pc:picChg>
      </pc:sldChg>
      <pc:sldChg chg="addSp delSp modSp new ord modAnim">
        <pc:chgData name="장 민겸" userId="f1d5978afa708b75" providerId="LiveId" clId="{61087E0F-D43A-4527-BB16-945D9F23B9AB}" dt="2022-03-25T14:39:38.264" v="671"/>
        <pc:sldMkLst>
          <pc:docMk/>
          <pc:sldMk cId="2916260068" sldId="258"/>
        </pc:sldMkLst>
        <pc:spChg chg="mod">
          <ac:chgData name="장 민겸" userId="f1d5978afa708b75" providerId="LiveId" clId="{61087E0F-D43A-4527-BB16-945D9F23B9AB}" dt="2022-03-25T14:39:38.264" v="671"/>
          <ac:spMkLst>
            <pc:docMk/>
            <pc:sldMk cId="2916260068" sldId="258"/>
            <ac:spMk id="2" creationId="{A6C89B25-8F56-4C71-A954-37733EB27D1D}"/>
          </ac:spMkLst>
        </pc:spChg>
        <pc:spChg chg="del">
          <ac:chgData name="장 민겸" userId="f1d5978afa708b75" providerId="LiveId" clId="{61087E0F-D43A-4527-BB16-945D9F23B9AB}" dt="2022-03-25T13:22:14.431" v="55"/>
          <ac:spMkLst>
            <pc:docMk/>
            <pc:sldMk cId="2916260068" sldId="258"/>
            <ac:spMk id="3" creationId="{F34053B9-3904-4C2B-AF7C-1669045CDFBF}"/>
          </ac:spMkLst>
        </pc:spChg>
        <pc:spChg chg="add del mod">
          <ac:chgData name="장 민겸" userId="f1d5978afa708b75" providerId="LiveId" clId="{61087E0F-D43A-4527-BB16-945D9F23B9AB}" dt="2022-03-25T13:26:57.576" v="110"/>
          <ac:spMkLst>
            <pc:docMk/>
            <pc:sldMk cId="2916260068" sldId="258"/>
            <ac:spMk id="4" creationId="{A24BA4B8-7CF0-4338-A297-0623919403DD}"/>
          </ac:spMkLst>
        </pc:spChg>
        <pc:picChg chg="add del mod">
          <ac:chgData name="장 민겸" userId="f1d5978afa708b75" providerId="LiveId" clId="{61087E0F-D43A-4527-BB16-945D9F23B9AB}" dt="2022-03-25T13:26:51.714" v="109" actId="478"/>
          <ac:picMkLst>
            <pc:docMk/>
            <pc:sldMk cId="2916260068" sldId="258"/>
            <ac:picMk id="1026" creationId="{2D1F353E-5056-4992-AAA8-34E5E96D2379}"/>
          </ac:picMkLst>
        </pc:picChg>
        <pc:picChg chg="add mod">
          <ac:chgData name="장 민겸" userId="f1d5978afa708b75" providerId="LiveId" clId="{61087E0F-D43A-4527-BB16-945D9F23B9AB}" dt="2022-03-25T14:39:38.264" v="671"/>
          <ac:picMkLst>
            <pc:docMk/>
            <pc:sldMk cId="2916260068" sldId="258"/>
            <ac:picMk id="1028" creationId="{1EB53913-0C56-4E97-A8CF-FE78A0CD6445}"/>
          </ac:picMkLst>
        </pc:picChg>
      </pc:sldChg>
      <pc:sldChg chg="addSp delSp modSp new mod">
        <pc:chgData name="장 민겸" userId="f1d5978afa708b75" providerId="LiveId" clId="{61087E0F-D43A-4527-BB16-945D9F23B9AB}" dt="2022-03-25T15:23:36.634" v="965" actId="339"/>
        <pc:sldMkLst>
          <pc:docMk/>
          <pc:sldMk cId="264399692" sldId="259"/>
        </pc:sldMkLst>
        <pc:spChg chg="mod">
          <ac:chgData name="장 민겸" userId="f1d5978afa708b75" providerId="LiveId" clId="{61087E0F-D43A-4527-BB16-945D9F23B9AB}" dt="2022-03-25T13:35:23.656" v="215" actId="14100"/>
          <ac:spMkLst>
            <pc:docMk/>
            <pc:sldMk cId="264399692" sldId="259"/>
            <ac:spMk id="2" creationId="{478648D6-A22A-4B77-B512-89AD21EC0B64}"/>
          </ac:spMkLst>
        </pc:spChg>
        <pc:spChg chg="del">
          <ac:chgData name="장 민겸" userId="f1d5978afa708b75" providerId="LiveId" clId="{61087E0F-D43A-4527-BB16-945D9F23B9AB}" dt="2022-03-25T13:30:38.856" v="116"/>
          <ac:spMkLst>
            <pc:docMk/>
            <pc:sldMk cId="264399692" sldId="259"/>
            <ac:spMk id="3" creationId="{87082CC9-A76F-48DF-AAC7-061A1EFA237D}"/>
          </ac:spMkLst>
        </pc:spChg>
        <pc:spChg chg="add mod ord">
          <ac:chgData name="장 민겸" userId="f1d5978afa708b75" providerId="LiveId" clId="{61087E0F-D43A-4527-BB16-945D9F23B9AB}" dt="2022-03-25T15:23:36.634" v="965" actId="339"/>
          <ac:spMkLst>
            <pc:docMk/>
            <pc:sldMk cId="264399692" sldId="259"/>
            <ac:spMk id="5" creationId="{FAA1A4A5-4EA3-4E48-B6D6-4C1EF6A03FDD}"/>
          </ac:spMkLst>
        </pc:spChg>
        <pc:spChg chg="add del mod">
          <ac:chgData name="장 민겸" userId="f1d5978afa708b75" providerId="LiveId" clId="{61087E0F-D43A-4527-BB16-945D9F23B9AB}" dt="2022-03-25T14:08:26.506" v="515"/>
          <ac:spMkLst>
            <pc:docMk/>
            <pc:sldMk cId="264399692" sldId="259"/>
            <ac:spMk id="7" creationId="{F59C3A8A-4AB4-40D3-B452-69C4D9FD6003}"/>
          </ac:spMkLst>
        </pc:spChg>
        <pc:picChg chg="add del mod ord">
          <ac:chgData name="장 민겸" userId="f1d5978afa708b75" providerId="LiveId" clId="{61087E0F-D43A-4527-BB16-945D9F23B9AB}" dt="2022-03-25T14:08:24.016" v="514" actId="478"/>
          <ac:picMkLst>
            <pc:docMk/>
            <pc:sldMk cId="264399692" sldId="259"/>
            <ac:picMk id="4" creationId="{3312F6AB-350B-456C-B167-6EDFE1C9CBAB}"/>
          </ac:picMkLst>
        </pc:picChg>
        <pc:picChg chg="add mod">
          <ac:chgData name="장 민겸" userId="f1d5978afa708b75" providerId="LiveId" clId="{61087E0F-D43A-4527-BB16-945D9F23B9AB}" dt="2022-03-25T14:39:34.693" v="667"/>
          <ac:picMkLst>
            <pc:docMk/>
            <pc:sldMk cId="264399692" sldId="259"/>
            <ac:picMk id="8" creationId="{64BDD893-25F5-4E73-93E7-600854985465}"/>
          </ac:picMkLst>
        </pc:picChg>
      </pc:sldChg>
      <pc:sldChg chg="addSp delSp modSp new mod modAnim">
        <pc:chgData name="장 민겸" userId="f1d5978afa708b75" providerId="LiveId" clId="{61087E0F-D43A-4527-BB16-945D9F23B9AB}" dt="2022-03-25T23:09:57.645" v="1660"/>
        <pc:sldMkLst>
          <pc:docMk/>
          <pc:sldMk cId="710281560" sldId="260"/>
        </pc:sldMkLst>
        <pc:spChg chg="mod">
          <ac:chgData name="장 민겸" userId="f1d5978afa708b75" providerId="LiveId" clId="{61087E0F-D43A-4527-BB16-945D9F23B9AB}" dt="2022-03-25T13:44:41.640" v="270" actId="20577"/>
          <ac:spMkLst>
            <pc:docMk/>
            <pc:sldMk cId="710281560" sldId="260"/>
            <ac:spMk id="2" creationId="{916E681C-9666-47B5-A66D-71A991E5B63A}"/>
          </ac:spMkLst>
        </pc:spChg>
        <pc:spChg chg="del">
          <ac:chgData name="장 민겸" userId="f1d5978afa708b75" providerId="LiveId" clId="{61087E0F-D43A-4527-BB16-945D9F23B9AB}" dt="2022-03-25T13:40:38.985" v="216"/>
          <ac:spMkLst>
            <pc:docMk/>
            <pc:sldMk cId="710281560" sldId="260"/>
            <ac:spMk id="3" creationId="{15221155-202C-4D3E-85D1-6E80576DB93F}"/>
          </ac:spMkLst>
        </pc:spChg>
        <pc:spChg chg="add mod">
          <ac:chgData name="장 민겸" userId="f1d5978afa708b75" providerId="LiveId" clId="{61087E0F-D43A-4527-BB16-945D9F23B9AB}" dt="2022-03-25T23:08:27.476" v="1649" actId="339"/>
          <ac:spMkLst>
            <pc:docMk/>
            <pc:sldMk cId="710281560" sldId="260"/>
            <ac:spMk id="3" creationId="{F266B75D-62A3-4FC6-8578-A6949AD2BFA5}"/>
          </ac:spMkLst>
        </pc:spChg>
        <pc:spChg chg="add del">
          <ac:chgData name="장 민겸" userId="f1d5978afa708b75" providerId="LiveId" clId="{61087E0F-D43A-4527-BB16-945D9F23B9AB}" dt="2022-03-25T13:41:52.414" v="223" actId="11529"/>
          <ac:spMkLst>
            <pc:docMk/>
            <pc:sldMk cId="710281560" sldId="260"/>
            <ac:spMk id="5" creationId="{37E2557C-E55E-4D6A-93E4-433A329166F8}"/>
          </ac:spMkLst>
        </pc:spChg>
        <pc:spChg chg="add mod">
          <ac:chgData name="장 민겸" userId="f1d5978afa708b75" providerId="LiveId" clId="{61087E0F-D43A-4527-BB16-945D9F23B9AB}" dt="2022-03-25T23:08:45.651" v="1651" actId="1076"/>
          <ac:spMkLst>
            <pc:docMk/>
            <pc:sldMk cId="710281560" sldId="260"/>
            <ac:spMk id="5" creationId="{7FFCC6DE-8120-41B8-A2E3-00B563E3AC2C}"/>
          </ac:spMkLst>
        </pc:spChg>
        <pc:spChg chg="add mod">
          <ac:chgData name="장 민겸" userId="f1d5978afa708b75" providerId="LiveId" clId="{61087E0F-D43A-4527-BB16-945D9F23B9AB}" dt="2022-03-25T13:42:23.174" v="230" actId="14100"/>
          <ac:spMkLst>
            <pc:docMk/>
            <pc:sldMk cId="710281560" sldId="260"/>
            <ac:spMk id="6" creationId="{C356CA24-3EBD-4C51-B9AA-FAFE61A84B8E}"/>
          </ac:spMkLst>
        </pc:spChg>
        <pc:spChg chg="add mod">
          <ac:chgData name="장 민겸" userId="f1d5978afa708b75" providerId="LiveId" clId="{61087E0F-D43A-4527-BB16-945D9F23B9AB}" dt="2022-03-25T13:46:46.250" v="288" actId="207"/>
          <ac:spMkLst>
            <pc:docMk/>
            <pc:sldMk cId="710281560" sldId="260"/>
            <ac:spMk id="7" creationId="{90071D1F-C7ED-4B0E-AD2D-EF4CC72C2599}"/>
          </ac:spMkLst>
        </pc:spChg>
        <pc:spChg chg="add mod">
          <ac:chgData name="장 민겸" userId="f1d5978afa708b75" providerId="LiveId" clId="{61087E0F-D43A-4527-BB16-945D9F23B9AB}" dt="2022-03-25T13:46:49.214" v="289" actId="207"/>
          <ac:spMkLst>
            <pc:docMk/>
            <pc:sldMk cId="710281560" sldId="260"/>
            <ac:spMk id="8" creationId="{40235F74-DB12-4748-B132-B3D91A388F86}"/>
          </ac:spMkLst>
        </pc:spChg>
        <pc:picChg chg="add mod ord">
          <ac:chgData name="장 민겸" userId="f1d5978afa708b75" providerId="LiveId" clId="{61087E0F-D43A-4527-BB16-945D9F23B9AB}" dt="2022-03-25T23:02:54.002" v="1546" actId="14100"/>
          <ac:picMkLst>
            <pc:docMk/>
            <pc:sldMk cId="710281560" sldId="260"/>
            <ac:picMk id="4" creationId="{2FD6E869-D7F6-4EB3-9AB9-60639C1D002C}"/>
          </ac:picMkLst>
        </pc:picChg>
      </pc:sldChg>
      <pc:sldChg chg="addSp delSp modSp new mod delAnim modAnim">
        <pc:chgData name="장 민겸" userId="f1d5978afa708b75" providerId="LiveId" clId="{61087E0F-D43A-4527-BB16-945D9F23B9AB}" dt="2022-03-25T23:31:23.843" v="1860" actId="207"/>
        <pc:sldMkLst>
          <pc:docMk/>
          <pc:sldMk cId="4120681456" sldId="261"/>
        </pc:sldMkLst>
        <pc:spChg chg="mod">
          <ac:chgData name="장 민겸" userId="f1d5978afa708b75" providerId="LiveId" clId="{61087E0F-D43A-4527-BB16-945D9F23B9AB}" dt="2022-03-25T14:39:38.264" v="671"/>
          <ac:spMkLst>
            <pc:docMk/>
            <pc:sldMk cId="4120681456" sldId="261"/>
            <ac:spMk id="2" creationId="{73C6DBA3-23C2-4978-A783-E8E641A1CBBA}"/>
          </ac:spMkLst>
        </pc:spChg>
        <pc:spChg chg="del">
          <ac:chgData name="장 민겸" userId="f1d5978afa708b75" providerId="LiveId" clId="{61087E0F-D43A-4527-BB16-945D9F23B9AB}" dt="2022-03-25T13:58:19.955" v="435"/>
          <ac:spMkLst>
            <pc:docMk/>
            <pc:sldMk cId="4120681456" sldId="261"/>
            <ac:spMk id="3" creationId="{907A7642-F47F-4FAA-807C-559F41AD64C8}"/>
          </ac:spMkLst>
        </pc:spChg>
        <pc:spChg chg="add mod">
          <ac:chgData name="장 민겸" userId="f1d5978afa708b75" providerId="LiveId" clId="{61087E0F-D43A-4527-BB16-945D9F23B9AB}" dt="2022-03-25T23:14:03.931" v="1717" actId="255"/>
          <ac:spMkLst>
            <pc:docMk/>
            <pc:sldMk cId="4120681456" sldId="261"/>
            <ac:spMk id="3" creationId="{A41E72E2-C4E0-4278-ABF4-C0303D59E163}"/>
          </ac:spMkLst>
        </pc:spChg>
        <pc:spChg chg="add mod">
          <ac:chgData name="장 민겸" userId="f1d5978afa708b75" providerId="LiveId" clId="{61087E0F-D43A-4527-BB16-945D9F23B9AB}" dt="2022-03-25T23:31:23.843" v="1860" actId="207"/>
          <ac:spMkLst>
            <pc:docMk/>
            <pc:sldMk cId="4120681456" sldId="261"/>
            <ac:spMk id="8" creationId="{49ABDA46-DB89-408F-BCAC-8D121D0ECC85}"/>
          </ac:spMkLst>
        </pc:spChg>
        <pc:spChg chg="add mod">
          <ac:chgData name="장 민겸" userId="f1d5978afa708b75" providerId="LiveId" clId="{61087E0F-D43A-4527-BB16-945D9F23B9AB}" dt="2022-03-25T23:18:04.677" v="1800" actId="1076"/>
          <ac:spMkLst>
            <pc:docMk/>
            <pc:sldMk cId="4120681456" sldId="261"/>
            <ac:spMk id="9" creationId="{D6D588A1-96EF-4165-BE03-61A1EFFBB139}"/>
          </ac:spMkLst>
        </pc:spChg>
        <pc:picChg chg="add mod">
          <ac:chgData name="장 민겸" userId="f1d5978afa708b75" providerId="LiveId" clId="{61087E0F-D43A-4527-BB16-945D9F23B9AB}" dt="2022-03-25T23:10:06.710" v="1661" actId="14100"/>
          <ac:picMkLst>
            <pc:docMk/>
            <pc:sldMk cId="4120681456" sldId="261"/>
            <ac:picMk id="4" creationId="{7697D87D-0C0D-437C-8BE2-87D7ACD5A182}"/>
          </ac:picMkLst>
        </pc:picChg>
        <pc:picChg chg="add del mod">
          <ac:chgData name="장 민겸" userId="f1d5978afa708b75" providerId="LiveId" clId="{61087E0F-D43A-4527-BB16-945D9F23B9AB}" dt="2022-03-25T14:09:37.106" v="561" actId="478"/>
          <ac:picMkLst>
            <pc:docMk/>
            <pc:sldMk cId="4120681456" sldId="261"/>
            <ac:picMk id="5" creationId="{3B47B797-FAA8-4088-9138-9735D6D77623}"/>
          </ac:picMkLst>
        </pc:picChg>
        <pc:picChg chg="add mod">
          <ac:chgData name="장 민겸" userId="f1d5978afa708b75" providerId="LiveId" clId="{61087E0F-D43A-4527-BB16-945D9F23B9AB}" dt="2022-03-25T23:17:59.842" v="1798" actId="14100"/>
          <ac:picMkLst>
            <pc:docMk/>
            <pc:sldMk cId="4120681456" sldId="261"/>
            <ac:picMk id="5" creationId="{5B43EDF7-8556-403D-8C5A-2AE0384BF5A3}"/>
          </ac:picMkLst>
        </pc:picChg>
        <pc:picChg chg="add mod">
          <ac:chgData name="장 민겸" userId="f1d5978afa708b75" providerId="LiveId" clId="{61087E0F-D43A-4527-BB16-945D9F23B9AB}" dt="2022-03-25T23:10:16.783" v="1663" actId="14100"/>
          <ac:picMkLst>
            <pc:docMk/>
            <pc:sldMk cId="4120681456" sldId="261"/>
            <ac:picMk id="6" creationId="{377C7BFF-8F25-4DB3-AA2F-9A7540BFCAEB}"/>
          </ac:picMkLst>
        </pc:picChg>
        <pc:picChg chg="add del mod">
          <ac:chgData name="장 민겸" userId="f1d5978afa708b75" providerId="LiveId" clId="{61087E0F-D43A-4527-BB16-945D9F23B9AB}" dt="2022-03-25T23:17:20.627" v="1791" actId="478"/>
          <ac:picMkLst>
            <pc:docMk/>
            <pc:sldMk cId="4120681456" sldId="261"/>
            <ac:picMk id="7" creationId="{FDD25E8A-18B5-464C-9C7C-E0C4AF4AD45F}"/>
          </ac:picMkLst>
        </pc:picChg>
      </pc:sldChg>
      <pc:sldChg chg="new del">
        <pc:chgData name="장 민겸" userId="f1d5978afa708b75" providerId="LiveId" clId="{61087E0F-D43A-4527-BB16-945D9F23B9AB}" dt="2022-03-25T14:18:28.931" v="587" actId="47"/>
        <pc:sldMkLst>
          <pc:docMk/>
          <pc:sldMk cId="2312394188" sldId="262"/>
        </pc:sldMkLst>
      </pc:sldChg>
      <pc:sldChg chg="new del">
        <pc:chgData name="장 민겸" userId="f1d5978afa708b75" providerId="LiveId" clId="{61087E0F-D43A-4527-BB16-945D9F23B9AB}" dt="2022-03-25T14:18:29.805" v="588" actId="47"/>
        <pc:sldMkLst>
          <pc:docMk/>
          <pc:sldMk cId="4240067952" sldId="263"/>
        </pc:sldMkLst>
      </pc:sldChg>
      <pc:sldChg chg="new del">
        <pc:chgData name="장 민겸" userId="f1d5978afa708b75" providerId="LiveId" clId="{61087E0F-D43A-4527-BB16-945D9F23B9AB}" dt="2022-03-25T14:18:30.738" v="589" actId="47"/>
        <pc:sldMkLst>
          <pc:docMk/>
          <pc:sldMk cId="1575769249" sldId="264"/>
        </pc:sldMkLst>
      </pc:sldChg>
      <pc:sldChg chg="new del">
        <pc:chgData name="장 민겸" userId="f1d5978afa708b75" providerId="LiveId" clId="{61087E0F-D43A-4527-BB16-945D9F23B9AB}" dt="2022-03-25T14:18:31.679" v="590" actId="47"/>
        <pc:sldMkLst>
          <pc:docMk/>
          <pc:sldMk cId="4206426322" sldId="265"/>
        </pc:sldMkLst>
      </pc:sldChg>
      <pc:sldChg chg="modSp new mod ord">
        <pc:chgData name="장 민겸" userId="f1d5978afa708b75" providerId="LiveId" clId="{61087E0F-D43A-4527-BB16-945D9F23B9AB}" dt="2022-03-25T23:52:21.402" v="2002" actId="20577"/>
        <pc:sldMkLst>
          <pc:docMk/>
          <pc:sldMk cId="3234732" sldId="266"/>
        </pc:sldMkLst>
        <pc:spChg chg="mod">
          <ac:chgData name="장 민겸" userId="f1d5978afa708b75" providerId="LiveId" clId="{61087E0F-D43A-4527-BB16-945D9F23B9AB}" dt="2022-03-25T14:39:38.264" v="671"/>
          <ac:spMkLst>
            <pc:docMk/>
            <pc:sldMk cId="3234732" sldId="266"/>
            <ac:spMk id="2" creationId="{0BD3A065-CF27-4368-B78A-628772342F05}"/>
          </ac:spMkLst>
        </pc:spChg>
        <pc:spChg chg="mod">
          <ac:chgData name="장 민겸" userId="f1d5978afa708b75" providerId="LiveId" clId="{61087E0F-D43A-4527-BB16-945D9F23B9AB}" dt="2022-03-25T23:52:21.402" v="2002" actId="20577"/>
          <ac:spMkLst>
            <pc:docMk/>
            <pc:sldMk cId="3234732" sldId="266"/>
            <ac:spMk id="3" creationId="{E73AEFCA-9832-464F-B292-A79735BBC046}"/>
          </ac:spMkLst>
        </pc:spChg>
      </pc:sldChg>
      <pc:sldChg chg="addSp delSp modSp new mod">
        <pc:chgData name="장 민겸" userId="f1d5978afa708b75" providerId="LiveId" clId="{61087E0F-D43A-4527-BB16-945D9F23B9AB}" dt="2022-03-25T16:19:27.678" v="1545" actId="255"/>
        <pc:sldMkLst>
          <pc:docMk/>
          <pc:sldMk cId="3572671443" sldId="267"/>
        </pc:sldMkLst>
        <pc:spChg chg="del mod">
          <ac:chgData name="장 민겸" userId="f1d5978afa708b75" providerId="LiveId" clId="{61087E0F-D43A-4527-BB16-945D9F23B9AB}" dt="2022-03-25T14:17:28.965" v="579" actId="478"/>
          <ac:spMkLst>
            <pc:docMk/>
            <pc:sldMk cId="3572671443" sldId="267"/>
            <ac:spMk id="2" creationId="{0313DD68-BC40-4DDF-A6D2-AB97B3C46465}"/>
          </ac:spMkLst>
        </pc:spChg>
        <pc:spChg chg="add mod">
          <ac:chgData name="장 민겸" userId="f1d5978afa708b75" providerId="LiveId" clId="{61087E0F-D43A-4527-BB16-945D9F23B9AB}" dt="2022-03-25T16:19:27.678" v="1545" actId="255"/>
          <ac:spMkLst>
            <pc:docMk/>
            <pc:sldMk cId="3572671443" sldId="267"/>
            <ac:spMk id="2" creationId="{AEB087B1-B085-4410-80A5-526E4588FCF6}"/>
          </ac:spMkLst>
        </pc:spChg>
        <pc:spChg chg="del mod">
          <ac:chgData name="장 민겸" userId="f1d5978afa708b75" providerId="LiveId" clId="{61087E0F-D43A-4527-BB16-945D9F23B9AB}" dt="2022-03-25T14:17:30.908" v="580" actId="478"/>
          <ac:spMkLst>
            <pc:docMk/>
            <pc:sldMk cId="3572671443" sldId="267"/>
            <ac:spMk id="3" creationId="{B96BF39D-CAF0-4C68-87C5-C0C1F2BFD104}"/>
          </ac:spMkLst>
        </pc:spChg>
        <pc:spChg chg="add del mod">
          <ac:chgData name="장 민겸" userId="f1d5978afa708b75" providerId="LiveId" clId="{61087E0F-D43A-4527-BB16-945D9F23B9AB}" dt="2022-03-25T14:17:50.844" v="583" actId="478"/>
          <ac:spMkLst>
            <pc:docMk/>
            <pc:sldMk cId="3572671443" sldId="267"/>
            <ac:spMk id="5" creationId="{6673CFBD-0E02-491F-9361-4AEB5E589EA9}"/>
          </ac:spMkLst>
        </pc:spChg>
        <pc:spChg chg="add del">
          <ac:chgData name="장 민겸" userId="f1d5978afa708b75" providerId="LiveId" clId="{61087E0F-D43A-4527-BB16-945D9F23B9AB}" dt="2022-03-25T14:18:13.629" v="585" actId="22"/>
          <ac:spMkLst>
            <pc:docMk/>
            <pc:sldMk cId="3572671443" sldId="267"/>
            <ac:spMk id="7" creationId="{DD0E6876-9EDA-4AFF-A58B-0436233353D1}"/>
          </ac:spMkLst>
        </pc:spChg>
        <pc:spChg chg="add del">
          <ac:chgData name="장 민겸" userId="f1d5978afa708b75" providerId="LiveId" clId="{61087E0F-D43A-4527-BB16-945D9F23B9AB}" dt="2022-03-25T14:18:54.352" v="591" actId="478"/>
          <ac:spMkLst>
            <pc:docMk/>
            <pc:sldMk cId="3572671443" sldId="267"/>
            <ac:spMk id="9" creationId="{2D7EB370-4201-4F79-AD25-73052D4DE7E9}"/>
          </ac:spMkLst>
        </pc:spChg>
        <pc:spChg chg="add mod">
          <ac:chgData name="장 민겸" userId="f1d5978afa708b75" providerId="LiveId" clId="{61087E0F-D43A-4527-BB16-945D9F23B9AB}" dt="2022-03-25T14:19:58.072" v="593" actId="1076"/>
          <ac:spMkLst>
            <pc:docMk/>
            <pc:sldMk cId="3572671443" sldId="267"/>
            <ac:spMk id="11" creationId="{806FF73E-E547-4863-8994-5CEFEECDF540}"/>
          </ac:spMkLst>
        </pc:spChg>
      </pc:sldChg>
      <pc:sldChg chg="addSp delSp modSp new mod delAnim modAnim">
        <pc:chgData name="장 민겸" userId="f1d5978afa708b75" providerId="LiveId" clId="{61087E0F-D43A-4527-BB16-945D9F23B9AB}" dt="2022-03-25T23:37:59.440" v="1883"/>
        <pc:sldMkLst>
          <pc:docMk/>
          <pc:sldMk cId="2231037149" sldId="268"/>
        </pc:sldMkLst>
        <pc:spChg chg="del mod">
          <ac:chgData name="장 민겸" userId="f1d5978afa708b75" providerId="LiveId" clId="{61087E0F-D43A-4527-BB16-945D9F23B9AB}" dt="2022-03-25T14:40:47.945" v="718" actId="478"/>
          <ac:spMkLst>
            <pc:docMk/>
            <pc:sldMk cId="2231037149" sldId="268"/>
            <ac:spMk id="2" creationId="{E7D06B94-4021-4EF1-B477-FBF9D9A4379E}"/>
          </ac:spMkLst>
        </pc:spChg>
        <pc:spChg chg="add del mod">
          <ac:chgData name="장 민겸" userId="f1d5978afa708b75" providerId="LiveId" clId="{61087E0F-D43A-4527-BB16-945D9F23B9AB}" dt="2022-03-25T23:36:44.094" v="1868"/>
          <ac:spMkLst>
            <pc:docMk/>
            <pc:sldMk cId="2231037149" sldId="268"/>
            <ac:spMk id="3" creationId="{2ACA56A3-971F-402A-85DD-75461AB0462F}"/>
          </ac:spMkLst>
        </pc:spChg>
        <pc:spChg chg="del">
          <ac:chgData name="장 민겸" userId="f1d5978afa708b75" providerId="LiveId" clId="{61087E0F-D43A-4527-BB16-945D9F23B9AB}" dt="2022-03-25T14:29:31.621" v="595"/>
          <ac:spMkLst>
            <pc:docMk/>
            <pc:sldMk cId="2231037149" sldId="268"/>
            <ac:spMk id="3" creationId="{759BBF50-0F56-4733-9A98-8E6E84263B1B}"/>
          </ac:spMkLst>
        </pc:spChg>
        <pc:spChg chg="add del mod">
          <ac:chgData name="장 민겸" userId="f1d5978afa708b75" providerId="LiveId" clId="{61087E0F-D43A-4527-BB16-945D9F23B9AB}" dt="2022-03-25T14:40:51.213" v="719" actId="478"/>
          <ac:spMkLst>
            <pc:docMk/>
            <pc:sldMk cId="2231037149" sldId="268"/>
            <ac:spMk id="7" creationId="{F7011820-79F3-4A3B-BA27-9EA3D352D6FB}"/>
          </ac:spMkLst>
        </pc:spChg>
        <pc:spChg chg="add mod">
          <ac:chgData name="장 민겸" userId="f1d5978afa708b75" providerId="LiveId" clId="{61087E0F-D43A-4527-BB16-945D9F23B9AB}" dt="2022-03-25T15:21:51.267" v="960" actId="339"/>
          <ac:spMkLst>
            <pc:docMk/>
            <pc:sldMk cId="2231037149" sldId="268"/>
            <ac:spMk id="8" creationId="{BFF90443-A747-4F01-9FC2-C0F3AF41F31A}"/>
          </ac:spMkLst>
        </pc:spChg>
        <pc:spChg chg="add mod">
          <ac:chgData name="장 민겸" userId="f1d5978afa708b75" providerId="LiveId" clId="{61087E0F-D43A-4527-BB16-945D9F23B9AB}" dt="2022-03-25T15:21:58.436" v="961" actId="339"/>
          <ac:spMkLst>
            <pc:docMk/>
            <pc:sldMk cId="2231037149" sldId="268"/>
            <ac:spMk id="9" creationId="{E1F4F69E-DAB6-43F1-9B11-3D381C51AFE0}"/>
          </ac:spMkLst>
        </pc:spChg>
        <pc:spChg chg="add mod">
          <ac:chgData name="장 민겸" userId="f1d5978afa708b75" providerId="LiveId" clId="{61087E0F-D43A-4527-BB16-945D9F23B9AB}" dt="2022-03-25T15:22:14.996" v="962" actId="339"/>
          <ac:spMkLst>
            <pc:docMk/>
            <pc:sldMk cId="2231037149" sldId="268"/>
            <ac:spMk id="10" creationId="{EAB78D85-8FF1-4A90-8072-D79EBA63090A}"/>
          </ac:spMkLst>
        </pc:spChg>
        <pc:picChg chg="add del mod">
          <ac:chgData name="장 민겸" userId="f1d5978afa708b75" providerId="LiveId" clId="{61087E0F-D43A-4527-BB16-945D9F23B9AB}" dt="2022-03-25T23:36:41.003" v="1867" actId="478"/>
          <ac:picMkLst>
            <pc:docMk/>
            <pc:sldMk cId="2231037149" sldId="268"/>
            <ac:picMk id="4" creationId="{6E94E433-4D33-43DB-B3EA-D8E99D33AD23}"/>
          </ac:picMkLst>
        </pc:picChg>
        <pc:picChg chg="add mod">
          <ac:chgData name="장 민겸" userId="f1d5978afa708b75" providerId="LiveId" clId="{61087E0F-D43A-4527-BB16-945D9F23B9AB}" dt="2022-03-25T14:31:28.579" v="605" actId="14100"/>
          <ac:picMkLst>
            <pc:docMk/>
            <pc:sldMk cId="2231037149" sldId="268"/>
            <ac:picMk id="5" creationId="{5657C779-666F-46A5-99BF-8785987865E3}"/>
          </ac:picMkLst>
        </pc:picChg>
        <pc:picChg chg="add mod">
          <ac:chgData name="장 민겸" userId="f1d5978afa708b75" providerId="LiveId" clId="{61087E0F-D43A-4527-BB16-945D9F23B9AB}" dt="2022-03-25T23:36:52.670" v="1872" actId="14100"/>
          <ac:picMkLst>
            <pc:docMk/>
            <pc:sldMk cId="2231037149" sldId="268"/>
            <ac:picMk id="6" creationId="{CC1CFE84-B2E4-48FA-98C4-0BE9C06BB49A}"/>
          </ac:picMkLst>
        </pc:picChg>
      </pc:sldChg>
      <pc:sldChg chg="addSp delSp modSp new mod delAnim modAnim">
        <pc:chgData name="장 민겸" userId="f1d5978afa708b75" providerId="LiveId" clId="{61087E0F-D43A-4527-BB16-945D9F23B9AB}" dt="2022-03-25T23:44:26.705" v="1914"/>
        <pc:sldMkLst>
          <pc:docMk/>
          <pc:sldMk cId="2157412436" sldId="269"/>
        </pc:sldMkLst>
        <pc:spChg chg="mod">
          <ac:chgData name="장 민겸" userId="f1d5978afa708b75" providerId="LiveId" clId="{61087E0F-D43A-4527-BB16-945D9F23B9AB}" dt="2022-03-25T14:39:38.264" v="671"/>
          <ac:spMkLst>
            <pc:docMk/>
            <pc:sldMk cId="2157412436" sldId="269"/>
            <ac:spMk id="2" creationId="{5C299BC4-BF6B-47C4-93C4-C5E1E95EC966}"/>
          </ac:spMkLst>
        </pc:spChg>
        <pc:spChg chg="del mod">
          <ac:chgData name="장 민겸" userId="f1d5978afa708b75" providerId="LiveId" clId="{61087E0F-D43A-4527-BB16-945D9F23B9AB}" dt="2022-03-25T14:50:12.687" v="775"/>
          <ac:spMkLst>
            <pc:docMk/>
            <pc:sldMk cId="2157412436" sldId="269"/>
            <ac:spMk id="3" creationId="{7AEA9510-D889-42AE-A446-8E2577C14492}"/>
          </ac:spMkLst>
        </pc:spChg>
        <pc:spChg chg="add del mod">
          <ac:chgData name="장 민겸" userId="f1d5978afa708b75" providerId="LiveId" clId="{61087E0F-D43A-4527-BB16-945D9F23B9AB}" dt="2022-03-25T23:39:46.511" v="1885"/>
          <ac:spMkLst>
            <pc:docMk/>
            <pc:sldMk cId="2157412436" sldId="269"/>
            <ac:spMk id="5" creationId="{48F7B8A4-169B-4FA2-AD5F-6ABB42B886A1}"/>
          </ac:spMkLst>
        </pc:spChg>
        <pc:spChg chg="add mod">
          <ac:chgData name="장 민겸" userId="f1d5978afa708b75" providerId="LiveId" clId="{61087E0F-D43A-4527-BB16-945D9F23B9AB}" dt="2022-03-25T23:39:56.426" v="1889" actId="1076"/>
          <ac:spMkLst>
            <pc:docMk/>
            <pc:sldMk cId="2157412436" sldId="269"/>
            <ac:spMk id="7" creationId="{F77C553C-A404-4586-BD41-49690082F764}"/>
          </ac:spMkLst>
        </pc:spChg>
        <pc:spChg chg="add mod">
          <ac:chgData name="장 민겸" userId="f1d5978afa708b75" providerId="LiveId" clId="{61087E0F-D43A-4527-BB16-945D9F23B9AB}" dt="2022-03-25T15:20:21.809" v="951" actId="207"/>
          <ac:spMkLst>
            <pc:docMk/>
            <pc:sldMk cId="2157412436" sldId="269"/>
            <ac:spMk id="8" creationId="{585BD1B5-FD3D-4ACB-8089-94C53059E1BE}"/>
          </ac:spMkLst>
        </pc:spChg>
        <pc:picChg chg="add del mod">
          <ac:chgData name="장 민겸" userId="f1d5978afa708b75" providerId="LiveId" clId="{61087E0F-D43A-4527-BB16-945D9F23B9AB}" dt="2022-03-25T23:39:43.932" v="1884" actId="478"/>
          <ac:picMkLst>
            <pc:docMk/>
            <pc:sldMk cId="2157412436" sldId="269"/>
            <ac:picMk id="4" creationId="{93AD768F-F675-4A1A-A32A-87B8EFC198D7}"/>
          </ac:picMkLst>
        </pc:picChg>
        <pc:picChg chg="add del mod">
          <ac:chgData name="장 민겸" userId="f1d5978afa708b75" providerId="LiveId" clId="{61087E0F-D43A-4527-BB16-945D9F23B9AB}" dt="2022-03-25T15:11:10.145" v="847" actId="478"/>
          <ac:picMkLst>
            <pc:docMk/>
            <pc:sldMk cId="2157412436" sldId="269"/>
            <ac:picMk id="5" creationId="{CFE88F11-C89A-40B4-ACCE-2F52801AD299}"/>
          </ac:picMkLst>
        </pc:picChg>
        <pc:picChg chg="add mod">
          <ac:chgData name="장 민겸" userId="f1d5978afa708b75" providerId="LiveId" clId="{61087E0F-D43A-4527-BB16-945D9F23B9AB}" dt="2022-03-25T15:17:22.891" v="891" actId="14100"/>
          <ac:picMkLst>
            <pc:docMk/>
            <pc:sldMk cId="2157412436" sldId="269"/>
            <ac:picMk id="6" creationId="{F4480885-8578-44FC-8348-AA7C62FB7C72}"/>
          </ac:picMkLst>
        </pc:picChg>
        <pc:picChg chg="add mod">
          <ac:chgData name="장 민겸" userId="f1d5978afa708b75" providerId="LiveId" clId="{61087E0F-D43A-4527-BB16-945D9F23B9AB}" dt="2022-03-25T23:40:00.534" v="1891" actId="14100"/>
          <ac:picMkLst>
            <pc:docMk/>
            <pc:sldMk cId="2157412436" sldId="269"/>
            <ac:picMk id="9" creationId="{009A4248-78FE-4C02-98C9-BF7098A69980}"/>
          </ac:picMkLst>
        </pc:picChg>
      </pc:sldChg>
      <pc:sldChg chg="addSp delSp modSp new mod delAnim modAnim">
        <pc:chgData name="장 민겸" userId="f1d5978afa708b75" providerId="LiveId" clId="{61087E0F-D43A-4527-BB16-945D9F23B9AB}" dt="2022-03-25T23:51:27.459" v="1956"/>
        <pc:sldMkLst>
          <pc:docMk/>
          <pc:sldMk cId="2963757739" sldId="270"/>
        </pc:sldMkLst>
        <pc:spChg chg="del mod">
          <ac:chgData name="장 민겸" userId="f1d5978afa708b75" providerId="LiveId" clId="{61087E0F-D43A-4527-BB16-945D9F23B9AB}" dt="2022-03-25T15:38:11.977" v="984" actId="478"/>
          <ac:spMkLst>
            <pc:docMk/>
            <pc:sldMk cId="2963757739" sldId="270"/>
            <ac:spMk id="2" creationId="{1A092D15-8619-49FD-A579-DE36F7E0F8C0}"/>
          </ac:spMkLst>
        </pc:spChg>
        <pc:spChg chg="del mod">
          <ac:chgData name="장 민겸" userId="f1d5978afa708b75" providerId="LiveId" clId="{61087E0F-D43A-4527-BB16-945D9F23B9AB}" dt="2022-03-25T15:36:12.701" v="976"/>
          <ac:spMkLst>
            <pc:docMk/>
            <pc:sldMk cId="2963757739" sldId="270"/>
            <ac:spMk id="3" creationId="{1CB89DE7-F60B-4C69-860F-0743A5D1970A}"/>
          </ac:spMkLst>
        </pc:spChg>
        <pc:spChg chg="add del mod">
          <ac:chgData name="장 민겸" userId="f1d5978afa708b75" providerId="LiveId" clId="{61087E0F-D43A-4527-BB16-945D9F23B9AB}" dt="2022-03-25T23:50:46.082" v="1941"/>
          <ac:spMkLst>
            <pc:docMk/>
            <pc:sldMk cId="2963757739" sldId="270"/>
            <ac:spMk id="3" creationId="{21A3755C-FFC0-4D52-B43D-21AC04C3F600}"/>
          </ac:spMkLst>
        </pc:spChg>
        <pc:spChg chg="add mod">
          <ac:chgData name="장 민겸" userId="f1d5978afa708b75" providerId="LiveId" clId="{61087E0F-D43A-4527-BB16-945D9F23B9AB}" dt="2022-03-25T15:43:34.598" v="1012" actId="255"/>
          <ac:spMkLst>
            <pc:docMk/>
            <pc:sldMk cId="2963757739" sldId="270"/>
            <ac:spMk id="5" creationId="{AE96F102-8EDE-40C5-8858-D5A76B0C3C0E}"/>
          </ac:spMkLst>
        </pc:spChg>
        <pc:spChg chg="add mod">
          <ac:chgData name="장 민겸" userId="f1d5978afa708b75" providerId="LiveId" clId="{61087E0F-D43A-4527-BB16-945D9F23B9AB}" dt="2022-03-25T16:00:38.467" v="1266"/>
          <ac:spMkLst>
            <pc:docMk/>
            <pc:sldMk cId="2963757739" sldId="270"/>
            <ac:spMk id="6" creationId="{FC8C0BF8-484B-4EEE-8D90-962E26406A53}"/>
          </ac:spMkLst>
        </pc:spChg>
        <pc:spChg chg="add del mod">
          <ac:chgData name="장 민겸" userId="f1d5978afa708b75" providerId="LiveId" clId="{61087E0F-D43A-4527-BB16-945D9F23B9AB}" dt="2022-03-25T16:00:18.776" v="1216" actId="478"/>
          <ac:spMkLst>
            <pc:docMk/>
            <pc:sldMk cId="2963757739" sldId="270"/>
            <ac:spMk id="7" creationId="{7483E639-54E2-41E1-BE59-D68041914244}"/>
          </ac:spMkLst>
        </pc:spChg>
        <pc:spChg chg="add mod">
          <ac:chgData name="장 민겸" userId="f1d5978afa708b75" providerId="LiveId" clId="{61087E0F-D43A-4527-BB16-945D9F23B9AB}" dt="2022-03-25T16:00:54.410" v="1268" actId="207"/>
          <ac:spMkLst>
            <pc:docMk/>
            <pc:sldMk cId="2963757739" sldId="270"/>
            <ac:spMk id="9" creationId="{0A25DD9E-C274-4D3F-ACEC-8A2C9C448BD6}"/>
          </ac:spMkLst>
        </pc:spChg>
        <pc:picChg chg="add del mod ord">
          <ac:chgData name="장 민겸" userId="f1d5978afa708b75" providerId="LiveId" clId="{61087E0F-D43A-4527-BB16-945D9F23B9AB}" dt="2022-03-25T23:50:44.005" v="1940" actId="478"/>
          <ac:picMkLst>
            <pc:docMk/>
            <pc:sldMk cId="2963757739" sldId="270"/>
            <ac:picMk id="4" creationId="{0F83DBFF-0F9F-4BC5-8FAB-D7C08B9CEA22}"/>
          </ac:picMkLst>
        </pc:picChg>
        <pc:picChg chg="add mod">
          <ac:chgData name="장 민겸" userId="f1d5978afa708b75" providerId="LiveId" clId="{61087E0F-D43A-4527-BB16-945D9F23B9AB}" dt="2022-03-25T23:50:59.879" v="1947" actId="14100"/>
          <ac:picMkLst>
            <pc:docMk/>
            <pc:sldMk cId="2963757739" sldId="270"/>
            <ac:picMk id="7" creationId="{CD64E679-3A79-4E04-BFEB-B67DCD94A122}"/>
          </ac:picMkLst>
        </pc:picChg>
        <pc:picChg chg="add del">
          <ac:chgData name="장 민겸" userId="f1d5978afa708b75" providerId="LiveId" clId="{61087E0F-D43A-4527-BB16-945D9F23B9AB}" dt="2022-03-25T16:00:22.524" v="1218" actId="478"/>
          <ac:picMkLst>
            <pc:docMk/>
            <pc:sldMk cId="2963757739" sldId="270"/>
            <ac:picMk id="2050" creationId="{A8B64B2F-A284-4A65-835F-995CF549483A}"/>
          </ac:picMkLst>
        </pc:picChg>
      </pc:sldChg>
      <pc:sldChg chg="addSp delSp modSp new mod delAnim modAnim">
        <pc:chgData name="장 민겸" userId="f1d5978afa708b75" providerId="LiveId" clId="{61087E0F-D43A-4527-BB16-945D9F23B9AB}" dt="2022-03-25T23:44:49.208" v="1921"/>
        <pc:sldMkLst>
          <pc:docMk/>
          <pc:sldMk cId="1238757812" sldId="271"/>
        </pc:sldMkLst>
        <pc:spChg chg="del mod">
          <ac:chgData name="장 민겸" userId="f1d5978afa708b75" providerId="LiveId" clId="{61087E0F-D43A-4527-BB16-945D9F23B9AB}" dt="2022-03-25T15:51:01.366" v="1014" actId="478"/>
          <ac:spMkLst>
            <pc:docMk/>
            <pc:sldMk cId="1238757812" sldId="271"/>
            <ac:spMk id="2" creationId="{D7520BFD-C3BC-4144-9BAC-EADDE52B5D0C}"/>
          </ac:spMkLst>
        </pc:spChg>
        <pc:spChg chg="del mod">
          <ac:chgData name="장 민겸" userId="f1d5978afa708b75" providerId="LiveId" clId="{61087E0F-D43A-4527-BB16-945D9F23B9AB}" dt="2022-03-25T15:50:56.803" v="1013"/>
          <ac:spMkLst>
            <pc:docMk/>
            <pc:sldMk cId="1238757812" sldId="271"/>
            <ac:spMk id="3" creationId="{126D6968-B3D3-452E-A324-06C0C5BB0DDE}"/>
          </ac:spMkLst>
        </pc:spChg>
        <pc:spChg chg="add del">
          <ac:chgData name="장 민겸" userId="f1d5978afa708b75" providerId="LiveId" clId="{61087E0F-D43A-4527-BB16-945D9F23B9AB}" dt="2022-03-25T15:52:18.451" v="1055" actId="478"/>
          <ac:spMkLst>
            <pc:docMk/>
            <pc:sldMk cId="1238757812" sldId="271"/>
            <ac:spMk id="6" creationId="{1F2B41A1-E664-4766-BA56-64F44C6DF8FF}"/>
          </ac:spMkLst>
        </pc:spChg>
        <pc:spChg chg="add mod">
          <ac:chgData name="장 민겸" userId="f1d5978afa708b75" providerId="LiveId" clId="{61087E0F-D43A-4527-BB16-945D9F23B9AB}" dt="2022-03-25T15:56:59.533" v="1158" actId="14861"/>
          <ac:spMkLst>
            <pc:docMk/>
            <pc:sldMk cId="1238757812" sldId="271"/>
            <ac:spMk id="9" creationId="{88CC9DEB-39A3-4D50-AB0D-79AEB7BBA923}"/>
          </ac:spMkLst>
        </pc:spChg>
        <pc:spChg chg="add mod">
          <ac:chgData name="장 민겸" userId="f1d5978afa708b75" providerId="LiveId" clId="{61087E0F-D43A-4527-BB16-945D9F23B9AB}" dt="2022-03-25T15:57:13.253" v="1159" actId="14861"/>
          <ac:spMkLst>
            <pc:docMk/>
            <pc:sldMk cId="1238757812" sldId="271"/>
            <ac:spMk id="10" creationId="{1CF745E2-DEE0-4483-AE9B-28BECC9BF169}"/>
          </ac:spMkLst>
        </pc:spChg>
        <pc:picChg chg="add mod">
          <ac:chgData name="장 민겸" userId="f1d5978afa708b75" providerId="LiveId" clId="{61087E0F-D43A-4527-BB16-945D9F23B9AB}" dt="2022-03-25T23:44:10.614" v="1909" actId="14100"/>
          <ac:picMkLst>
            <pc:docMk/>
            <pc:sldMk cId="1238757812" sldId="271"/>
            <ac:picMk id="2" creationId="{F9590627-0056-4471-BBB5-CC593C66850B}"/>
          </ac:picMkLst>
        </pc:picChg>
        <pc:picChg chg="add mod">
          <ac:chgData name="장 민겸" userId="f1d5978afa708b75" providerId="LiveId" clId="{61087E0F-D43A-4527-BB16-945D9F23B9AB}" dt="2022-03-25T23:44:29.223" v="1915" actId="1076"/>
          <ac:picMkLst>
            <pc:docMk/>
            <pc:sldMk cId="1238757812" sldId="271"/>
            <ac:picMk id="4" creationId="{A5A987DD-C754-47CC-8822-58A3B4305F99}"/>
          </ac:picMkLst>
        </pc:picChg>
        <pc:picChg chg="add mod">
          <ac:chgData name="장 민겸" userId="f1d5978afa708b75" providerId="LiveId" clId="{61087E0F-D43A-4527-BB16-945D9F23B9AB}" dt="2022-03-25T23:44:30.267" v="1916" actId="1076"/>
          <ac:picMkLst>
            <pc:docMk/>
            <pc:sldMk cId="1238757812" sldId="271"/>
            <ac:picMk id="7" creationId="{68901226-9F87-4616-B9C1-B27F0AD5327D}"/>
          </ac:picMkLst>
        </pc:picChg>
        <pc:picChg chg="add del mod">
          <ac:chgData name="장 민겸" userId="f1d5978afa708b75" providerId="LiveId" clId="{61087E0F-D43A-4527-BB16-945D9F23B9AB}" dt="2022-03-25T23:43:47.191" v="1898" actId="478"/>
          <ac:picMkLst>
            <pc:docMk/>
            <pc:sldMk cId="1238757812" sldId="271"/>
            <ac:picMk id="8" creationId="{5E9BCAFC-BF81-4A4D-9F53-41C89974432A}"/>
          </ac:picMkLst>
        </pc:picChg>
      </pc:sldChg>
      <pc:sldChg chg="addSp delSp modSp new mod modAnim">
        <pc:chgData name="장 민겸" userId="f1d5978afa708b75" providerId="LiveId" clId="{61087E0F-D43A-4527-BB16-945D9F23B9AB}" dt="2022-03-25T16:11:06.449" v="1423"/>
        <pc:sldMkLst>
          <pc:docMk/>
          <pc:sldMk cId="1043217930" sldId="272"/>
        </pc:sldMkLst>
        <pc:spChg chg="del">
          <ac:chgData name="장 민겸" userId="f1d5978afa708b75" providerId="LiveId" clId="{61087E0F-D43A-4527-BB16-945D9F23B9AB}" dt="2022-03-25T16:07:30.571" v="1280" actId="478"/>
          <ac:spMkLst>
            <pc:docMk/>
            <pc:sldMk cId="1043217930" sldId="272"/>
            <ac:spMk id="2" creationId="{664B685A-138B-4C86-95A6-3985665AF1EF}"/>
          </ac:spMkLst>
        </pc:spChg>
        <pc:spChg chg="del">
          <ac:chgData name="장 민겸" userId="f1d5978afa708b75" providerId="LiveId" clId="{61087E0F-D43A-4527-BB16-945D9F23B9AB}" dt="2022-03-25T16:06:22.311" v="1270"/>
          <ac:spMkLst>
            <pc:docMk/>
            <pc:sldMk cId="1043217930" sldId="272"/>
            <ac:spMk id="3" creationId="{CCF4B85F-38DE-4935-97B7-C7461151208E}"/>
          </ac:spMkLst>
        </pc:spChg>
        <pc:spChg chg="add mod">
          <ac:chgData name="장 민겸" userId="f1d5978afa708b75" providerId="LiveId" clId="{61087E0F-D43A-4527-BB16-945D9F23B9AB}" dt="2022-03-25T16:10:10.629" v="1417" actId="339"/>
          <ac:spMkLst>
            <pc:docMk/>
            <pc:sldMk cId="1043217930" sldId="272"/>
            <ac:spMk id="5" creationId="{0FC72B53-7954-4F8F-9A0E-C6B82A627CCC}"/>
          </ac:spMkLst>
        </pc:spChg>
        <pc:spChg chg="add mod">
          <ac:chgData name="장 민겸" userId="f1d5978afa708b75" providerId="LiveId" clId="{61087E0F-D43A-4527-BB16-945D9F23B9AB}" dt="2022-03-25T16:10:15.319" v="1418" actId="339"/>
          <ac:spMkLst>
            <pc:docMk/>
            <pc:sldMk cId="1043217930" sldId="272"/>
            <ac:spMk id="6" creationId="{6BBC0237-5C94-4C2D-9068-C33085BDBACA}"/>
          </ac:spMkLst>
        </pc:spChg>
        <pc:spChg chg="add mod">
          <ac:chgData name="장 민겸" userId="f1d5978afa708b75" providerId="LiveId" clId="{61087E0F-D43A-4527-BB16-945D9F23B9AB}" dt="2022-03-25T16:09:33.643" v="1411" actId="339"/>
          <ac:spMkLst>
            <pc:docMk/>
            <pc:sldMk cId="1043217930" sldId="272"/>
            <ac:spMk id="7" creationId="{445E49CE-A5F1-4319-945F-1A94936487F3}"/>
          </ac:spMkLst>
        </pc:spChg>
        <pc:picChg chg="add mod">
          <ac:chgData name="장 민겸" userId="f1d5978afa708b75" providerId="LiveId" clId="{61087E0F-D43A-4527-BB16-945D9F23B9AB}" dt="2022-03-25T16:10:20.574" v="1419" actId="14100"/>
          <ac:picMkLst>
            <pc:docMk/>
            <pc:sldMk cId="1043217930" sldId="272"/>
            <ac:picMk id="4" creationId="{A0BE1CE6-D6AB-4CE4-914B-557B615D1E8E}"/>
          </ac:picMkLst>
        </pc:picChg>
      </pc:sldChg>
      <pc:sldChg chg="addSp delSp modSp new mod modAnim">
        <pc:chgData name="장 민겸" userId="f1d5978afa708b75" providerId="LiveId" clId="{61087E0F-D43A-4527-BB16-945D9F23B9AB}" dt="2022-03-25T23:45:39.042" v="1930"/>
        <pc:sldMkLst>
          <pc:docMk/>
          <pc:sldMk cId="1216142654" sldId="273"/>
        </pc:sldMkLst>
        <pc:spChg chg="del">
          <ac:chgData name="장 민겸" userId="f1d5978afa708b75" providerId="LiveId" clId="{61087E0F-D43A-4527-BB16-945D9F23B9AB}" dt="2022-03-25T16:13:22.427" v="1426" actId="478"/>
          <ac:spMkLst>
            <pc:docMk/>
            <pc:sldMk cId="1216142654" sldId="273"/>
            <ac:spMk id="2" creationId="{7923FD9E-443E-4675-BC25-A0FBB63947FB}"/>
          </ac:spMkLst>
        </pc:spChg>
        <pc:spChg chg="del">
          <ac:chgData name="장 민겸" userId="f1d5978afa708b75" providerId="LiveId" clId="{61087E0F-D43A-4527-BB16-945D9F23B9AB}" dt="2022-03-25T16:13:18.886" v="1425"/>
          <ac:spMkLst>
            <pc:docMk/>
            <pc:sldMk cId="1216142654" sldId="273"/>
            <ac:spMk id="3" creationId="{033BB862-F078-4674-9B32-4837F081FB6D}"/>
          </ac:spMkLst>
        </pc:spChg>
        <pc:spChg chg="add del mod">
          <ac:chgData name="장 민겸" userId="f1d5978afa708b75" providerId="LiveId" clId="{61087E0F-D43A-4527-BB16-945D9F23B9AB}" dt="2022-03-25T16:14:05.188" v="1429"/>
          <ac:spMkLst>
            <pc:docMk/>
            <pc:sldMk cId="1216142654" sldId="273"/>
            <ac:spMk id="6" creationId="{1EB84350-EB70-4B39-AAAC-9EA41BAEE66B}"/>
          </ac:spMkLst>
        </pc:spChg>
        <pc:spChg chg="add del">
          <ac:chgData name="장 민겸" userId="f1d5978afa708b75" providerId="LiveId" clId="{61087E0F-D43A-4527-BB16-945D9F23B9AB}" dt="2022-03-25T16:14:26.175" v="1434" actId="478"/>
          <ac:spMkLst>
            <pc:docMk/>
            <pc:sldMk cId="1216142654" sldId="273"/>
            <ac:spMk id="8" creationId="{3ED70B73-3749-4D0B-B336-24F1BBEE9F06}"/>
          </ac:spMkLst>
        </pc:spChg>
        <pc:spChg chg="add mod">
          <ac:chgData name="장 민겸" userId="f1d5978afa708b75" providerId="LiveId" clId="{61087E0F-D43A-4527-BB16-945D9F23B9AB}" dt="2022-03-25T16:16:02.283" v="1443" actId="339"/>
          <ac:spMkLst>
            <pc:docMk/>
            <pc:sldMk cId="1216142654" sldId="273"/>
            <ac:spMk id="9" creationId="{4638AB9D-1AC7-4964-8E19-4BCF714AF89C}"/>
          </ac:spMkLst>
        </pc:spChg>
        <pc:spChg chg="add del mod">
          <ac:chgData name="장 민겸" userId="f1d5978afa708b75" providerId="LiveId" clId="{61087E0F-D43A-4527-BB16-945D9F23B9AB}" dt="2022-03-25T16:16:04.022" v="1444" actId="478"/>
          <ac:spMkLst>
            <pc:docMk/>
            <pc:sldMk cId="1216142654" sldId="273"/>
            <ac:spMk id="10" creationId="{12C499F5-F34C-4F4D-8D8E-515F69E6E1E5}"/>
          </ac:spMkLst>
        </pc:spChg>
        <pc:spChg chg="add mod">
          <ac:chgData name="장 민겸" userId="f1d5978afa708b75" providerId="LiveId" clId="{61087E0F-D43A-4527-BB16-945D9F23B9AB}" dt="2022-03-25T16:17:47.060" v="1504"/>
          <ac:spMkLst>
            <pc:docMk/>
            <pc:sldMk cId="1216142654" sldId="273"/>
            <ac:spMk id="11" creationId="{2F8B5C80-AB51-4BEF-A4A0-0DE0591EECE0}"/>
          </ac:spMkLst>
        </pc:spChg>
        <pc:picChg chg="add del mod">
          <ac:chgData name="장 민겸" userId="f1d5978afa708b75" providerId="LiveId" clId="{61087E0F-D43A-4527-BB16-945D9F23B9AB}" dt="2022-03-25T16:13:26.506" v="1428" actId="478"/>
          <ac:picMkLst>
            <pc:docMk/>
            <pc:sldMk cId="1216142654" sldId="273"/>
            <ac:picMk id="4" creationId="{D6DFBD69-3965-4ED6-A461-6086673BEF3A}"/>
          </ac:picMkLst>
        </pc:picChg>
        <pc:picChg chg="add mod">
          <ac:chgData name="장 민겸" userId="f1d5978afa708b75" providerId="LiveId" clId="{61087E0F-D43A-4527-BB16-945D9F23B9AB}" dt="2022-03-25T23:45:32.770" v="1927" actId="1076"/>
          <ac:picMkLst>
            <pc:docMk/>
            <pc:sldMk cId="1216142654" sldId="273"/>
            <ac:picMk id="7" creationId="{87F3DEA4-2683-4383-9A12-C53DB7B6F995}"/>
          </ac:picMkLst>
        </pc:picChg>
      </pc:sldChg>
      <pc:sldChg chg="modSp new del mod">
        <pc:chgData name="장 민겸" userId="f1d5978afa708b75" providerId="LiveId" clId="{61087E0F-D43A-4527-BB16-945D9F23B9AB}" dt="2022-03-30T12:53:12.568" v="2164" actId="47"/>
        <pc:sldMkLst>
          <pc:docMk/>
          <pc:sldMk cId="101252446" sldId="274"/>
        </pc:sldMkLst>
        <pc:spChg chg="mod">
          <ac:chgData name="장 민겸" userId="f1d5978afa708b75" providerId="LiveId" clId="{61087E0F-D43A-4527-BB16-945D9F23B9AB}" dt="2022-03-30T12:53:12.090" v="2163"/>
          <ac:spMkLst>
            <pc:docMk/>
            <pc:sldMk cId="101252446" sldId="274"/>
            <ac:spMk id="2" creationId="{8B17E1B6-1F9C-434A-BDE9-34DA454D8628}"/>
          </ac:spMkLst>
        </pc:spChg>
      </pc:sldChg>
      <pc:sldChg chg="addSp delSp modSp new mod">
        <pc:chgData name="장 민겸" userId="f1d5978afa708b75" providerId="LiveId" clId="{61087E0F-D43A-4527-BB16-945D9F23B9AB}" dt="2022-03-30T12:55:27.405" v="2238" actId="14861"/>
        <pc:sldMkLst>
          <pc:docMk/>
          <pc:sldMk cId="1160689584" sldId="274"/>
        </pc:sldMkLst>
        <pc:spChg chg="mod">
          <ac:chgData name="장 민겸" userId="f1d5978afa708b75" providerId="LiveId" clId="{61087E0F-D43A-4527-BB16-945D9F23B9AB}" dt="2022-03-30T12:55:09.082" v="2235" actId="1076"/>
          <ac:spMkLst>
            <pc:docMk/>
            <pc:sldMk cId="1160689584" sldId="274"/>
            <ac:spMk id="2" creationId="{7C273719-8ED5-4322-B065-25A94225A1C2}"/>
          </ac:spMkLst>
        </pc:spChg>
        <pc:spChg chg="del mod">
          <ac:chgData name="장 민겸" userId="f1d5978afa708b75" providerId="LiveId" clId="{61087E0F-D43A-4527-BB16-945D9F23B9AB}" dt="2022-03-30T12:54:10.897" v="2204" actId="478"/>
          <ac:spMkLst>
            <pc:docMk/>
            <pc:sldMk cId="1160689584" sldId="274"/>
            <ac:spMk id="3" creationId="{7804246F-B371-4C2A-A422-373D5FFBF1D1}"/>
          </ac:spMkLst>
        </pc:spChg>
        <pc:spChg chg="add mod ord">
          <ac:chgData name="장 민겸" userId="f1d5978afa708b75" providerId="LiveId" clId="{61087E0F-D43A-4527-BB16-945D9F23B9AB}" dt="2022-03-30T12:55:27.405" v="2238" actId="14861"/>
          <ac:spMkLst>
            <pc:docMk/>
            <pc:sldMk cId="1160689584" sldId="274"/>
            <ac:spMk id="4" creationId="{1FF8182F-B4DD-4551-975A-2C340F65A2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iUlmllxwS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yojyu.or.jp/net/kenkou-tyoju/tyojyu-shakai/nihon.html" TargetMode="External"/><Relationship Id="rId13" Type="http://schemas.openxmlformats.org/officeDocument/2006/relationships/hyperlink" Target="https://www.kamaboko.co.jp/contents/president_blog/9039/" TargetMode="External"/><Relationship Id="rId3" Type="http://schemas.openxmlformats.org/officeDocument/2006/relationships/hyperlink" Target="https://cafe.naver.com/fpsgame/3236481" TargetMode="External"/><Relationship Id="rId7" Type="http://schemas.openxmlformats.org/officeDocument/2006/relationships/hyperlink" Target="https://news.naver.com/main/read.naver?oid=028&amp;aid=0001990596" TargetMode="External"/><Relationship Id="rId12" Type="http://schemas.openxmlformats.org/officeDocument/2006/relationships/hyperlink" Target="https://blog.naver.com/chux2star/221838333243" TargetMode="External"/><Relationship Id="rId2" Type="http://schemas.openxmlformats.org/officeDocument/2006/relationships/hyperlink" Target="https://news.naver.com/main/read.naver?oid=008&amp;aid=00005012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.yahoo.co.jp/image/search?p=%E3%83%90%E3%83%96%E3%83%AB%E7%B5%8C%E6%B8%88%E4%BB%A5%E5%BE%8C%E3%80%81%E6%97%A5%E6%9C%AC&amp;fr=top_ga1_sa&amp;ei=UTF-8&amp;aq=-1&amp;oq=#97a830b27e6c86a6cb24427a46bc7556" TargetMode="External"/><Relationship Id="rId11" Type="http://schemas.openxmlformats.org/officeDocument/2006/relationships/hyperlink" Target="https://blog.naver.com/gydls004/222614398780" TargetMode="External"/><Relationship Id="rId5" Type="http://schemas.openxmlformats.org/officeDocument/2006/relationships/hyperlink" Target="https://blog.naver.com/nonepapa/221268618520" TargetMode="External"/><Relationship Id="rId10" Type="http://schemas.openxmlformats.org/officeDocument/2006/relationships/hyperlink" Target="https://www.transtructure.com/hrdata/20210525/" TargetMode="External"/><Relationship Id="rId4" Type="http://schemas.openxmlformats.org/officeDocument/2006/relationships/hyperlink" Target="https://blog.naver.com/soonbaly11/221804322484" TargetMode="External"/><Relationship Id="rId9" Type="http://schemas.openxmlformats.org/officeDocument/2006/relationships/hyperlink" Target="https://m.post.naver.com/viewer/postView.nhn?volumeNo=17065725&amp;memberNo=43116827&amp;vType=VERTICA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18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848100" y="833968"/>
            <a:ext cx="17907000" cy="10024532"/>
            <a:chOff x="0" y="833968"/>
            <a:chExt cx="10323810" cy="15466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3968"/>
              <a:ext cx="10323810" cy="15466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99562" y="1188220"/>
            <a:ext cx="7293404" cy="4485714"/>
            <a:chOff x="1499562" y="1188220"/>
            <a:chExt cx="7293404" cy="448571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821538" y="1188220"/>
              <a:ext cx="964614" cy="4479860"/>
              <a:chOff x="7821538" y="1188220"/>
              <a:chExt cx="964614" cy="447986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21538" y="1188220"/>
                <a:ext cx="964614" cy="447986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499562" y="1188220"/>
              <a:ext cx="964614" cy="4479860"/>
              <a:chOff x="1499562" y="1188220"/>
              <a:chExt cx="964614" cy="447986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99562" y="1188220"/>
                <a:ext cx="964614" cy="4479860"/>
              </a:xfrm>
              <a:prstGeom prst="rect">
                <a:avLst/>
              </a:prstGeom>
            </p:spPr>
          </p:pic>
        </p:grpSp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5870" y="145267"/>
            <a:ext cx="6116844" cy="408599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7453" y="3198443"/>
            <a:ext cx="7196893" cy="126936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875" y="5259367"/>
            <a:ext cx="5506927" cy="41827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CD23782-3124-4CD6-9F15-8841D09C667E}"/>
              </a:ext>
            </a:extLst>
          </p:cNvPr>
          <p:cNvSpPr/>
          <p:nvPr/>
        </p:nvSpPr>
        <p:spPr>
          <a:xfrm>
            <a:off x="694192" y="7994455"/>
            <a:ext cx="9220200" cy="2057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21907958</a:t>
            </a:r>
          </a:p>
          <a:p>
            <a:pPr algn="ctr"/>
            <a:r>
              <a:rPr lang="ko-KR" altLang="en-US" sz="4400" dirty="0"/>
              <a:t>일본어 일본학과</a:t>
            </a:r>
            <a:endParaRPr lang="en-US" altLang="ko-KR" sz="4400" dirty="0"/>
          </a:p>
          <a:p>
            <a:pPr algn="ctr"/>
            <a:r>
              <a:rPr lang="ko-KR" altLang="en-US" sz="4400" dirty="0" err="1"/>
              <a:t>장민욱</a:t>
            </a:r>
            <a:endParaRPr lang="ko-KR" alt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5A987DD-C754-47CC-8822-58A3B4305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7" y="87016"/>
            <a:ext cx="5358579" cy="42487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8901226-9F87-4616-B9C1-B27F0AD5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93" y="0"/>
            <a:ext cx="4894007" cy="4858364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8CC9DEB-39A3-4D50-AB0D-79AEB7BBA923}"/>
              </a:ext>
            </a:extLst>
          </p:cNvPr>
          <p:cNvSpPr/>
          <p:nvPr/>
        </p:nvSpPr>
        <p:spPr>
          <a:xfrm>
            <a:off x="5363497" y="5905500"/>
            <a:ext cx="4762500" cy="914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</a:rPr>
              <a:t>코로나</a:t>
            </a:r>
            <a:r>
              <a:rPr lang="en-US" altLang="ko-KR" sz="4800" dirty="0">
                <a:solidFill>
                  <a:schemeClr val="tx1"/>
                </a:solidFill>
              </a:rPr>
              <a:t>19 </a:t>
            </a:r>
            <a:r>
              <a:rPr lang="ko-KR" altLang="en-US" sz="4800" dirty="0">
                <a:solidFill>
                  <a:schemeClr val="tx1"/>
                </a:solidFill>
              </a:rPr>
              <a:t>발생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CF745E2-DEE0-4483-AE9B-28BECC9BF169}"/>
              </a:ext>
            </a:extLst>
          </p:cNvPr>
          <p:cNvSpPr/>
          <p:nvPr/>
        </p:nvSpPr>
        <p:spPr>
          <a:xfrm>
            <a:off x="5363497" y="8191500"/>
            <a:ext cx="47625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</a:rPr>
              <a:t>도쿄올림픽 연기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590627-0056-4471-BBB5-CC593C668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" y="4305300"/>
            <a:ext cx="5329085" cy="59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0BE1CE6-D6AB-4CE4-914B-557B615D1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56534"/>
            <a:ext cx="8077200" cy="5051324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FC72B53-7954-4F8F-9A0E-C6B82A627CCC}"/>
              </a:ext>
            </a:extLst>
          </p:cNvPr>
          <p:cNvSpPr/>
          <p:nvPr/>
        </p:nvSpPr>
        <p:spPr>
          <a:xfrm>
            <a:off x="495300" y="5524500"/>
            <a:ext cx="899160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/>
              <a:t>2020</a:t>
            </a:r>
            <a:r>
              <a:rPr lang="ko-KR" altLang="en-US" sz="4800" dirty="0"/>
              <a:t>년 </a:t>
            </a:r>
            <a:r>
              <a:rPr lang="ko-KR" altLang="en-US" sz="4800" dirty="0" err="1"/>
              <a:t>경제성장룔</a:t>
            </a:r>
            <a:r>
              <a:rPr lang="ko-KR" altLang="en-US" sz="4800" dirty="0"/>
              <a:t> </a:t>
            </a:r>
            <a:r>
              <a:rPr lang="en-US" altLang="ko-KR" sz="4800" dirty="0"/>
              <a:t>-4.8%</a:t>
            </a:r>
            <a:endParaRPr lang="ko-KR" altLang="en-US" sz="48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BBC0237-5C94-4C2D-9068-C33085BDBACA}"/>
              </a:ext>
            </a:extLst>
          </p:cNvPr>
          <p:cNvSpPr/>
          <p:nvPr/>
        </p:nvSpPr>
        <p:spPr>
          <a:xfrm>
            <a:off x="495300" y="7048500"/>
            <a:ext cx="8991600" cy="1219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/>
              <a:t>2020</a:t>
            </a:r>
            <a:r>
              <a:rPr lang="ko-KR" altLang="en-US" sz="4000" dirty="0"/>
              <a:t>년 </a:t>
            </a:r>
            <a:r>
              <a:rPr lang="en-US" altLang="ko-KR" sz="4000" dirty="0"/>
              <a:t>12</a:t>
            </a:r>
            <a:r>
              <a:rPr lang="ko-KR" altLang="en-US" sz="4000" dirty="0"/>
              <a:t>월 말  </a:t>
            </a:r>
            <a:r>
              <a:rPr lang="ko-KR" altLang="en-US" sz="4000" dirty="0" err="1"/>
              <a:t>닛케이지수</a:t>
            </a:r>
            <a:r>
              <a:rPr lang="ko-KR" altLang="en-US" sz="4000" dirty="0"/>
              <a:t> </a:t>
            </a:r>
            <a:r>
              <a:rPr lang="en-US" altLang="ko-KR" sz="4000" dirty="0"/>
              <a:t>27000</a:t>
            </a:r>
            <a:r>
              <a:rPr lang="ko-KR" altLang="en-US" sz="4000" dirty="0"/>
              <a:t>돌파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45E49CE-A5F1-4319-945F-1A94936487F3}"/>
              </a:ext>
            </a:extLst>
          </p:cNvPr>
          <p:cNvSpPr/>
          <p:nvPr/>
        </p:nvSpPr>
        <p:spPr>
          <a:xfrm>
            <a:off x="495300" y="8572500"/>
            <a:ext cx="8991600" cy="1219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/>
              <a:t>2021</a:t>
            </a:r>
            <a:r>
              <a:rPr lang="ko-KR" altLang="en-US" sz="4800" dirty="0"/>
              <a:t>년 </a:t>
            </a:r>
            <a:r>
              <a:rPr lang="en-US" altLang="ko-KR" sz="4800" dirty="0"/>
              <a:t>2</a:t>
            </a:r>
            <a:r>
              <a:rPr lang="ko-KR" altLang="en-US" sz="4800" dirty="0"/>
              <a:t>월 </a:t>
            </a:r>
            <a:r>
              <a:rPr lang="en-US" altLang="ko-KR" sz="4800" dirty="0"/>
              <a:t>25</a:t>
            </a:r>
            <a:r>
              <a:rPr lang="ko-KR" altLang="en-US" sz="4800" dirty="0"/>
              <a:t>일 </a:t>
            </a:r>
            <a:r>
              <a:rPr lang="en-US" altLang="ko-KR" sz="4800" dirty="0"/>
              <a:t>3</a:t>
            </a:r>
            <a:r>
              <a:rPr lang="ko-KR" altLang="en-US" sz="4800" dirty="0"/>
              <a:t>만 돌파</a:t>
            </a:r>
          </a:p>
        </p:txBody>
      </p:sp>
    </p:spTree>
    <p:extLst>
      <p:ext uri="{BB962C8B-B14F-4D97-AF65-F5344CB8AC3E}">
        <p14:creationId xmlns:p14="http://schemas.microsoft.com/office/powerpoint/2010/main" val="10432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87F3DEA4-2683-4383-9A12-C53DB7B6F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40080"/>
            <a:ext cx="9220200" cy="5549106"/>
          </a:xfrm>
          <a:prstGeom prst="rect">
            <a:avLst/>
          </a:prstGeom>
        </p:spPr>
      </p:pic>
      <p:sp>
        <p:nvSpPr>
          <p:cNvPr id="9" name="순서도: 대체 처리 8">
            <a:extLst>
              <a:ext uri="{FF2B5EF4-FFF2-40B4-BE49-F238E27FC236}">
                <a16:creationId xmlns:a16="http://schemas.microsoft.com/office/drawing/2014/main" id="{4638AB9D-1AC7-4964-8E19-4BCF714AF89C}"/>
              </a:ext>
            </a:extLst>
          </p:cNvPr>
          <p:cNvSpPr/>
          <p:nvPr/>
        </p:nvSpPr>
        <p:spPr>
          <a:xfrm>
            <a:off x="1504950" y="6743700"/>
            <a:ext cx="7696200" cy="106680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2021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4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10</a:t>
            </a:r>
            <a:r>
              <a:rPr lang="ko-KR" altLang="en-US" sz="4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월 기시다 총리 당선</a:t>
            </a:r>
            <a:endParaRPr lang="ko-KR" altLang="en-US" sz="4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11" name="순서도: 대체 처리 10">
            <a:extLst>
              <a:ext uri="{FF2B5EF4-FFF2-40B4-BE49-F238E27FC236}">
                <a16:creationId xmlns:a16="http://schemas.microsoft.com/office/drawing/2014/main" id="{2F8B5C80-AB51-4BEF-A4A0-0DE0591EECE0}"/>
              </a:ext>
            </a:extLst>
          </p:cNvPr>
          <p:cNvSpPr/>
          <p:nvPr/>
        </p:nvSpPr>
        <p:spPr>
          <a:xfrm>
            <a:off x="1528302" y="8357394"/>
            <a:ext cx="7696200" cy="10668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</a:rPr>
              <a:t>내각은 </a:t>
            </a:r>
            <a:r>
              <a:rPr lang="en-US" altLang="ko-KR" sz="3600" dirty="0">
                <a:solidFill>
                  <a:schemeClr val="tx1"/>
                </a:solidFill>
              </a:rPr>
              <a:t>36</a:t>
            </a:r>
            <a:r>
              <a:rPr lang="ko-KR" altLang="en-US" sz="3600" dirty="0">
                <a:solidFill>
                  <a:schemeClr val="tx1"/>
                </a:solidFill>
              </a:rPr>
              <a:t>조 </a:t>
            </a:r>
            <a:r>
              <a:rPr lang="ko-KR" altLang="en-US" sz="3600" dirty="0" err="1">
                <a:solidFill>
                  <a:schemeClr val="tx1"/>
                </a:solidFill>
              </a:rPr>
              <a:t>추경안</a:t>
            </a:r>
            <a:r>
              <a:rPr lang="ko-KR" altLang="en-US" sz="3600" dirty="0">
                <a:solidFill>
                  <a:schemeClr val="tx1"/>
                </a:solidFill>
              </a:rPr>
              <a:t> 확정</a:t>
            </a:r>
            <a:r>
              <a:rPr lang="en-US" altLang="ko-KR" sz="3600" dirty="0">
                <a:solidFill>
                  <a:schemeClr val="tx1"/>
                </a:solidFill>
              </a:rPr>
              <a:t>(</a:t>
            </a:r>
            <a:r>
              <a:rPr lang="ko-KR" altLang="en-US" sz="3600" dirty="0">
                <a:solidFill>
                  <a:schemeClr val="tx1"/>
                </a:solidFill>
              </a:rPr>
              <a:t>역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</a:t>
            </a:r>
            <a:r>
              <a:rPr lang="ko-KR" altLang="en-US" sz="3600" dirty="0">
                <a:solidFill>
                  <a:schemeClr val="tx1"/>
                </a:solidFill>
              </a:rPr>
              <a:t>최고</a:t>
            </a:r>
            <a:r>
              <a:rPr lang="en-US" altLang="ko-KR" sz="3600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6FF73E-E547-4863-8994-5CEFEECDF540}"/>
              </a:ext>
            </a:extLst>
          </p:cNvPr>
          <p:cNvSpPr txBox="1"/>
          <p:nvPr/>
        </p:nvSpPr>
        <p:spPr>
          <a:xfrm>
            <a:off x="3695700" y="4770481"/>
            <a:ext cx="5147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https://youtu.be/wiUlmllxwSs</a:t>
            </a:r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EB087B1-B085-4410-80A5-526E4588FCF6}"/>
              </a:ext>
            </a:extLst>
          </p:cNvPr>
          <p:cNvSpPr/>
          <p:nvPr/>
        </p:nvSpPr>
        <p:spPr>
          <a:xfrm>
            <a:off x="952500" y="952500"/>
            <a:ext cx="8382000" cy="1676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/>
              <a:t>버블경제에 대한 영상</a:t>
            </a:r>
          </a:p>
        </p:txBody>
      </p:sp>
    </p:spTree>
    <p:extLst>
      <p:ext uri="{BB962C8B-B14F-4D97-AF65-F5344CB8AC3E}">
        <p14:creationId xmlns:p14="http://schemas.microsoft.com/office/powerpoint/2010/main" val="357267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3A065-CF27-4368-B78A-62877234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3AEFCA-9832-464F-B292-A79735BB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73533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ko-KR" dirty="0"/>
              <a:t>1.</a:t>
            </a:r>
            <a:r>
              <a:rPr lang="ko-KR" altLang="en-US" dirty="0"/>
              <a:t>길거리 사진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https://blog.naver.com/bloafer/221857928295</a:t>
            </a:r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플라자 호텔</a:t>
            </a:r>
            <a:r>
              <a:rPr lang="en-US" altLang="ko-KR" dirty="0"/>
              <a:t> </a:t>
            </a:r>
            <a:r>
              <a:rPr lang="en-US" altLang="ko-KR" dirty="0">
                <a:hlinkClick r:id="rId2"/>
              </a:rPr>
              <a:t>https://news.naver.com/main/read.naver?oid=008&amp;aid=0000501263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 err="1"/>
              <a:t>버블경재때의</a:t>
            </a:r>
            <a:r>
              <a:rPr lang="ko-KR" altLang="en-US" dirty="0"/>
              <a:t> 사진들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https://cafe.naver.com/fpsgame/3236481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4"/>
              </a:rPr>
              <a:t>https://blog.naver.com/soonbaly11/221804322484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>
                <a:hlinkClick r:id="rId5"/>
              </a:rPr>
              <a:t>미국과 일본의 </a:t>
            </a:r>
            <a:r>
              <a:rPr lang="en-US" altLang="ko-KR" dirty="0">
                <a:hlinkClick r:id="rId5"/>
              </a:rPr>
              <a:t>'</a:t>
            </a:r>
            <a:r>
              <a:rPr lang="ko-KR" altLang="en-US" dirty="0">
                <a:hlinkClick r:id="rId5"/>
              </a:rPr>
              <a:t>잃어버린 </a:t>
            </a:r>
            <a:r>
              <a:rPr lang="en-US" altLang="ko-KR" dirty="0">
                <a:hlinkClick r:id="rId5"/>
              </a:rPr>
              <a:t>20</a:t>
            </a:r>
            <a:r>
              <a:rPr lang="ko-KR" altLang="en-US" dirty="0">
                <a:hlinkClick r:id="rId5"/>
              </a:rPr>
              <a:t>년</a:t>
            </a:r>
            <a:r>
              <a:rPr lang="en-US" altLang="ko-KR" dirty="0">
                <a:hlinkClick r:id="rId5"/>
              </a:rPr>
              <a:t>'</a:t>
            </a:r>
            <a:r>
              <a:rPr lang="ko-KR" altLang="en-US" dirty="0">
                <a:hlinkClick r:id="rId5"/>
              </a:rPr>
              <a:t>에 대하여 </a:t>
            </a:r>
            <a:r>
              <a:rPr lang="en-US" altLang="ko-KR" dirty="0">
                <a:hlinkClick r:id="rId5"/>
              </a:rPr>
              <a:t>: </a:t>
            </a:r>
            <a:r>
              <a:rPr lang="ko-KR" altLang="en-US" dirty="0">
                <a:hlinkClick r:id="rId5"/>
              </a:rPr>
              <a:t>네이버 블로그 </a:t>
            </a:r>
            <a:r>
              <a:rPr lang="en-US" altLang="ko-KR" dirty="0">
                <a:hlinkClick r:id="rId5"/>
              </a:rPr>
              <a:t>(naver.com)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 err="1"/>
              <a:t>폭팔하는</a:t>
            </a:r>
            <a:r>
              <a:rPr lang="ko-KR" altLang="en-US" dirty="0"/>
              <a:t> 영상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https://blog.naver.com/lsmnmh25/221035027354</a:t>
            </a:r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부동산 </a:t>
            </a:r>
            <a:r>
              <a:rPr lang="ko-KR" altLang="en-US" dirty="0" err="1"/>
              <a:t>닛케이</a:t>
            </a:r>
            <a:r>
              <a:rPr lang="ko-KR" altLang="en-US" dirty="0"/>
              <a:t> 주식 사진</a:t>
            </a:r>
            <a:endParaRPr lang="en-US" altLang="ko-KR" dirty="0"/>
          </a:p>
          <a:p>
            <a:pPr marL="0" indent="0">
              <a:buNone/>
            </a:pPr>
            <a:r>
              <a:rPr lang="ja-JP" altLang="en-US" dirty="0">
                <a:hlinkClick r:id="rId6"/>
              </a:rPr>
              <a:t>「バブル経済以後、日本」の検索結果 </a:t>
            </a:r>
            <a:r>
              <a:rPr lang="en-US" altLang="ja-JP" dirty="0">
                <a:hlinkClick r:id="rId6"/>
              </a:rPr>
              <a:t>- Yahoo!</a:t>
            </a:r>
            <a:r>
              <a:rPr lang="ja-JP" altLang="en-US" dirty="0">
                <a:hlinkClick r:id="rId6"/>
              </a:rPr>
              <a:t>検索（画像）</a:t>
            </a:r>
            <a:r>
              <a:rPr lang="en-US" altLang="ko-KR" dirty="0">
                <a:hlinkClick r:id="rId7"/>
              </a:rPr>
              <a:t>https://news.naver.com/main/read.naver?oid=028&amp;aid=0001990596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6. </a:t>
            </a:r>
            <a:r>
              <a:rPr lang="ko-KR" altLang="en-US" dirty="0"/>
              <a:t>고령화</a:t>
            </a:r>
            <a:r>
              <a:rPr lang="en-US" altLang="ko-KR" dirty="0"/>
              <a:t>, </a:t>
            </a:r>
            <a:r>
              <a:rPr lang="en-US" altLang="ko-KR" dirty="0" err="1"/>
              <a:t>imf</a:t>
            </a:r>
            <a:r>
              <a:rPr lang="ko-KR" altLang="en-US" dirty="0"/>
              <a:t>사진</a:t>
            </a:r>
            <a:endParaRPr lang="en-US" altLang="ko-KR" dirty="0"/>
          </a:p>
          <a:p>
            <a:pPr marL="0" indent="0">
              <a:buNone/>
            </a:pPr>
            <a:r>
              <a:rPr lang="ja-JP" altLang="en-US" dirty="0">
                <a:hlinkClick r:id="rId8"/>
              </a:rPr>
              <a:t>日本の超高齢社会の特徴 </a:t>
            </a:r>
            <a:r>
              <a:rPr lang="en-US" altLang="ja-JP" dirty="0">
                <a:hlinkClick r:id="rId8"/>
              </a:rPr>
              <a:t>| </a:t>
            </a:r>
            <a:r>
              <a:rPr lang="ja-JP" altLang="en-US" dirty="0">
                <a:hlinkClick r:id="rId8"/>
              </a:rPr>
              <a:t>健康長寿ネット </a:t>
            </a:r>
            <a:r>
              <a:rPr lang="en-US" altLang="ja-JP" dirty="0">
                <a:hlinkClick r:id="rId8"/>
              </a:rPr>
              <a:t>(tyojyu.or.jp)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9"/>
              </a:rPr>
              <a:t>https://m.post.naver.com/viewer/postView.nhn?volumeNo=17065725&amp;memberNo=43116827&amp;vType=VERTICAL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7.</a:t>
            </a:r>
            <a:r>
              <a:rPr lang="ko-KR" altLang="en-US" dirty="0"/>
              <a:t> 일자리 그래프</a:t>
            </a:r>
            <a:endParaRPr lang="en-US" altLang="ko-KR" dirty="0"/>
          </a:p>
          <a:p>
            <a:pPr marL="0" indent="0">
              <a:buNone/>
            </a:pPr>
            <a:r>
              <a:rPr lang="ja-JP" altLang="en-US" dirty="0">
                <a:hlinkClick r:id="rId10"/>
              </a:rPr>
              <a:t>女性の就業者数・就業率推移～女性が活躍できる環境の整備にむけて～ </a:t>
            </a:r>
            <a:r>
              <a:rPr lang="en-US" altLang="ja-JP" dirty="0">
                <a:hlinkClick r:id="rId10"/>
              </a:rPr>
              <a:t>– </a:t>
            </a:r>
            <a:r>
              <a:rPr lang="ja-JP" altLang="en-US" dirty="0">
                <a:hlinkClick r:id="rId10"/>
              </a:rPr>
              <a:t>組織・人事コンサルティングの株式会社トランストラクチャ </a:t>
            </a:r>
            <a:r>
              <a:rPr lang="en-US" altLang="ja-JP" dirty="0">
                <a:hlinkClick r:id="rId10"/>
              </a:rPr>
              <a:t>(transtructure.com)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8.</a:t>
            </a:r>
            <a:r>
              <a:rPr lang="ko-KR" altLang="en-US" dirty="0"/>
              <a:t>코로나</a:t>
            </a:r>
            <a:r>
              <a:rPr lang="en-US" altLang="ko-KR" dirty="0"/>
              <a:t>,</a:t>
            </a:r>
            <a:r>
              <a:rPr lang="ko-KR" altLang="en-US" dirty="0"/>
              <a:t>올림픽관련 사진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11"/>
              </a:rPr>
              <a:t>https://blog.naver.com/gydls004/222614398780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12"/>
              </a:rPr>
              <a:t>https://blog.naver.com/chux2star/221838333243</a:t>
            </a:r>
            <a:endParaRPr lang="en-US" altLang="ko-KR" dirty="0"/>
          </a:p>
          <a:p>
            <a:pPr marL="0" indent="0">
              <a:buNone/>
            </a:pPr>
            <a:r>
              <a:rPr lang="ja-JP" altLang="en-US" dirty="0">
                <a:hlinkClick r:id="rId13"/>
              </a:rPr>
              <a:t>東京オリンピック</a:t>
            </a:r>
            <a:r>
              <a:rPr lang="en-US" altLang="ja-JP" dirty="0">
                <a:hlinkClick r:id="rId13"/>
              </a:rPr>
              <a:t>2020</a:t>
            </a:r>
            <a:r>
              <a:rPr lang="ja-JP" altLang="en-US" dirty="0">
                <a:hlinkClick r:id="rId13"/>
              </a:rPr>
              <a:t>が延期！ </a:t>
            </a:r>
            <a:r>
              <a:rPr lang="en-US" altLang="ja-JP" dirty="0">
                <a:hlinkClick r:id="rId13"/>
              </a:rPr>
              <a:t>| </a:t>
            </a:r>
            <a:r>
              <a:rPr lang="ja-JP" altLang="en-US" dirty="0">
                <a:hlinkClick r:id="rId13"/>
              </a:rPr>
              <a:t>社長ブログ </a:t>
            </a:r>
            <a:r>
              <a:rPr lang="en-US" altLang="ja-JP" dirty="0">
                <a:hlinkClick r:id="rId13"/>
              </a:rPr>
              <a:t>| </a:t>
            </a:r>
            <a:r>
              <a:rPr lang="ja-JP" altLang="en-US" dirty="0">
                <a:hlinkClick r:id="rId13"/>
              </a:rPr>
              <a:t>鮨蒲本舗 河内屋 </a:t>
            </a:r>
            <a:r>
              <a:rPr lang="en-US" altLang="ja-JP" dirty="0">
                <a:hlinkClick r:id="rId13"/>
              </a:rPr>
              <a:t>(kamaboko.co.jp)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1FF8182F-B4DD-4551-975A-2C340F65A20C}"/>
              </a:ext>
            </a:extLst>
          </p:cNvPr>
          <p:cNvSpPr/>
          <p:nvPr/>
        </p:nvSpPr>
        <p:spPr>
          <a:xfrm>
            <a:off x="419100" y="4000500"/>
            <a:ext cx="9448800" cy="1752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C273719-8ED5-4322-B065-25A94225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305300"/>
            <a:ext cx="8229600" cy="1143000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16068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AD0F48E-E6A2-4447-A211-07C50ED42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48" y="0"/>
            <a:ext cx="10300519" cy="1030051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48C9563-F531-4411-8E83-B9265915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            목               차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7810F29-CF83-422C-AA27-6C5D2E8FF3D5}"/>
              </a:ext>
            </a:extLst>
          </p:cNvPr>
          <p:cNvSpPr/>
          <p:nvPr/>
        </p:nvSpPr>
        <p:spPr>
          <a:xfrm>
            <a:off x="647700" y="1677527"/>
            <a:ext cx="1066800" cy="990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endParaRPr lang="ko-KR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480241C-524A-41E7-8455-954261C0CB56}"/>
              </a:ext>
            </a:extLst>
          </p:cNvPr>
          <p:cNvSpPr/>
          <p:nvPr/>
        </p:nvSpPr>
        <p:spPr>
          <a:xfrm>
            <a:off x="629265" y="2904663"/>
            <a:ext cx="1066800" cy="990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2</a:t>
            </a:r>
            <a:endParaRPr lang="ko-KR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7AB942A-AA7F-4BE0-AC84-8614A23B51B4}"/>
              </a:ext>
            </a:extLst>
          </p:cNvPr>
          <p:cNvSpPr/>
          <p:nvPr/>
        </p:nvSpPr>
        <p:spPr>
          <a:xfrm>
            <a:off x="653845" y="4152900"/>
            <a:ext cx="1066800" cy="990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ko-KR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D0DEC58-EF5B-4B2F-A3E2-387B85272FAB}"/>
              </a:ext>
            </a:extLst>
          </p:cNvPr>
          <p:cNvSpPr/>
          <p:nvPr/>
        </p:nvSpPr>
        <p:spPr>
          <a:xfrm>
            <a:off x="2095500" y="1863647"/>
            <a:ext cx="5715000" cy="725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버블 경제의 발생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62B68B7-BBCD-4F88-81DF-FEB991035E09}"/>
              </a:ext>
            </a:extLst>
          </p:cNvPr>
          <p:cNvSpPr/>
          <p:nvPr/>
        </p:nvSpPr>
        <p:spPr>
          <a:xfrm>
            <a:off x="2095500" y="3037450"/>
            <a:ext cx="5715000" cy="725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버블 경제의 꺼짐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11113CF-D361-428F-AC52-2E26E6122DDD}"/>
              </a:ext>
            </a:extLst>
          </p:cNvPr>
          <p:cNvSpPr/>
          <p:nvPr/>
        </p:nvSpPr>
        <p:spPr>
          <a:xfrm>
            <a:off x="2095500" y="4264587"/>
            <a:ext cx="2133600" cy="725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20087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FAA1A4A5-4EA3-4E48-B6D6-4C1EF6A03FDD}"/>
              </a:ext>
            </a:extLst>
          </p:cNvPr>
          <p:cNvSpPr/>
          <p:nvPr/>
        </p:nvSpPr>
        <p:spPr>
          <a:xfrm>
            <a:off x="304800" y="7387712"/>
            <a:ext cx="9677400" cy="2895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78648D6-A22A-4B77-B512-89AD21EC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8343900"/>
            <a:ext cx="8229600" cy="1939412"/>
          </a:xfrm>
        </p:spPr>
        <p:txBody>
          <a:bodyPr>
            <a:noAutofit/>
          </a:bodyPr>
          <a:lstStyle/>
          <a:p>
            <a:r>
              <a:rPr lang="en-US" altLang="ko-KR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1970</a:t>
            </a:r>
            <a:r>
              <a:rPr lang="ko-KR" altLang="en-US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년대</a:t>
            </a:r>
            <a:r>
              <a:rPr lang="en-US" altLang="ko-KR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, 80</a:t>
            </a:r>
            <a:r>
              <a:rPr lang="ko-KR" altLang="en-US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년대에 경제대국</a:t>
            </a:r>
            <a:br>
              <a:rPr lang="en-US" altLang="ko-KR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</a:br>
            <a:br>
              <a:rPr lang="en-US" altLang="ko-KR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</a:br>
            <a:r>
              <a:rPr lang="ko-KR" altLang="en-US" sz="48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엔화 저평가 유지</a:t>
            </a:r>
            <a:br>
              <a:rPr lang="ko-KR" altLang="en-US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sz="40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64BDD893-25F5-4E73-93E7-600854985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6999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FD6E869-D7F6-4EB3-9AB9-60639C1D0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87" y="-15977"/>
            <a:ext cx="5299587" cy="74295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16E681C-9666-47B5-A66D-71A991E5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828675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플라자 합의</a:t>
            </a: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C356CA24-3EBD-4C51-B9AA-FAFE61A84B8E}"/>
              </a:ext>
            </a:extLst>
          </p:cNvPr>
          <p:cNvSpPr/>
          <p:nvPr/>
        </p:nvSpPr>
        <p:spPr>
          <a:xfrm>
            <a:off x="0" y="7429500"/>
            <a:ext cx="10287000" cy="2857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0071D1F-C7ED-4B0E-AD2D-EF4CC72C2599}"/>
              </a:ext>
            </a:extLst>
          </p:cNvPr>
          <p:cNvSpPr/>
          <p:nvPr/>
        </p:nvSpPr>
        <p:spPr>
          <a:xfrm>
            <a:off x="952500" y="8267700"/>
            <a:ext cx="1295400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accent2"/>
                </a:solidFill>
              </a:rPr>
              <a:t>체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0235F74-DB12-4748-B132-B3D91A388F86}"/>
              </a:ext>
            </a:extLst>
          </p:cNvPr>
          <p:cNvSpPr/>
          <p:nvPr/>
        </p:nvSpPr>
        <p:spPr>
          <a:xfrm>
            <a:off x="8343900" y="8267700"/>
            <a:ext cx="1295400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chemeClr val="accent2"/>
                </a:solidFill>
              </a:rPr>
              <a:t>결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266B75D-62A3-4FC6-8578-A6949AD2BFA5}"/>
              </a:ext>
            </a:extLst>
          </p:cNvPr>
          <p:cNvSpPr/>
          <p:nvPr/>
        </p:nvSpPr>
        <p:spPr>
          <a:xfrm>
            <a:off x="5295900" y="1790700"/>
            <a:ext cx="4991100" cy="56197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000" dirty="0"/>
          </a:p>
          <a:p>
            <a:pPr algn="ctr"/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1985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년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9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월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22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일 미국은 뉴욕에 있는 플라자 호텔에서 프랑스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,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독일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,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일본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,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미국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,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영국으로 구성된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G5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se-nanumgothic"/>
                <a:ea typeface="se-nanumgothic"/>
              </a:rPr>
              <a:t>재무장관들이 외환시장의 개입으로 인하여 발생한 달러화 강세를 시정하기로 결의한 조치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se-nanumgothic"/>
              <a:ea typeface="se-nanumgothic"/>
            </a:endParaRPr>
          </a:p>
          <a:p>
            <a:pPr algn="ctr"/>
            <a:endParaRPr lang="en-US" altLang="ko-KR" sz="36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FFCC6DE-8120-41B8-A2E3-00B563E3AC2C}"/>
              </a:ext>
            </a:extLst>
          </p:cNvPr>
          <p:cNvSpPr/>
          <p:nvPr/>
        </p:nvSpPr>
        <p:spPr>
          <a:xfrm>
            <a:off x="4991100" y="-9525"/>
            <a:ext cx="4991100" cy="177165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플라자 </a:t>
            </a:r>
            <a:r>
              <a:rPr lang="ko-KR" altLang="en-US" sz="4000" dirty="0" err="1">
                <a:solidFill>
                  <a:schemeClr val="tx1"/>
                </a:solidFill>
              </a:rPr>
              <a:t>합의란</a:t>
            </a:r>
            <a:r>
              <a:rPr lang="en-US" altLang="ko-KR" sz="4000" dirty="0">
                <a:solidFill>
                  <a:schemeClr val="tx1"/>
                </a:solidFill>
              </a:rPr>
              <a:t>?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6DBA3-23C2-4978-A783-E8E641A1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697D87D-0C0D-437C-8BE2-87D7ACD5A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50824" cy="36957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7C7BFF-8F25-4DB3-AA2F-9A7540BFC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98" y="0"/>
            <a:ext cx="5036176" cy="89535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41E72E2-C4E0-4278-ABF4-C0303D59E163}"/>
              </a:ext>
            </a:extLst>
          </p:cNvPr>
          <p:cNvSpPr/>
          <p:nvPr/>
        </p:nvSpPr>
        <p:spPr>
          <a:xfrm>
            <a:off x="0" y="3695700"/>
            <a:ext cx="5220098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</a:rPr>
              <a:t>금리가 내려가 돈이 풀린 모습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9ABDA46-DB89-408F-BCAC-8D121D0ECC85}"/>
              </a:ext>
            </a:extLst>
          </p:cNvPr>
          <p:cNvSpPr/>
          <p:nvPr/>
        </p:nvSpPr>
        <p:spPr>
          <a:xfrm>
            <a:off x="30726" y="9044622"/>
            <a:ext cx="522009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80</a:t>
            </a:r>
            <a:r>
              <a:rPr lang="ko-KR" altLang="en-US" sz="3600" dirty="0">
                <a:solidFill>
                  <a:schemeClr val="tx1"/>
                </a:solidFill>
              </a:rPr>
              <a:t>년대 일본 사회 모습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6D588A1-96EF-4165-BE03-61A1EFFBB139}"/>
              </a:ext>
            </a:extLst>
          </p:cNvPr>
          <p:cNvSpPr/>
          <p:nvPr/>
        </p:nvSpPr>
        <p:spPr>
          <a:xfrm>
            <a:off x="5250824" y="9021762"/>
            <a:ext cx="5036176" cy="1143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</a:rPr>
              <a:t>버블시절 일본 기업 순위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43EDF7-8556-403D-8C5A-2AE0384BF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8550"/>
            <a:ext cx="5143500" cy="40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C89B25-8F56-4C71-A954-37733EB2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B53913-0C56-4E97-A8CF-FE78A0CD6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6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657C779-666F-46A5-99BF-87859878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" y="6199239"/>
            <a:ext cx="10266106" cy="400050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FF90443-A747-4F01-9FC2-C0F3AF41F31A}"/>
              </a:ext>
            </a:extLst>
          </p:cNvPr>
          <p:cNvSpPr/>
          <p:nvPr/>
        </p:nvSpPr>
        <p:spPr>
          <a:xfrm>
            <a:off x="4838700" y="495300"/>
            <a:ext cx="5334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부동산이 폭락</a:t>
            </a:r>
            <a:endParaRPr lang="ko-KR" altLang="en-US" sz="4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1F4F69E-DAB6-43F1-9B11-3D381C51AFE0}"/>
              </a:ext>
            </a:extLst>
          </p:cNvPr>
          <p:cNvSpPr/>
          <p:nvPr/>
        </p:nvSpPr>
        <p:spPr>
          <a:xfrm>
            <a:off x="4824412" y="2564991"/>
            <a:ext cx="5334000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닛케이</a:t>
            </a:r>
            <a:r>
              <a:rPr lang="ko-KR" altLang="en-US" sz="4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지수 폭락</a:t>
            </a:r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AB78D85-8FF1-4A90-8072-D79EBA63090A}"/>
              </a:ext>
            </a:extLst>
          </p:cNvPr>
          <p:cNvSpPr/>
          <p:nvPr/>
        </p:nvSpPr>
        <p:spPr>
          <a:xfrm>
            <a:off x="4824412" y="4610100"/>
            <a:ext cx="5334000" cy="10668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다량의 부실 채권 발생</a:t>
            </a:r>
            <a:endParaRPr lang="ko-KR" altLang="en-US" sz="4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CC1CFE84-B2E4-48FA-98C4-0BE9C06BB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94" y="84137"/>
            <a:ext cx="4803519" cy="63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99BC4-BF6B-47C4-93C4-C5E1E95E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4480885-8578-44FC-8348-AA7C62FB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2660"/>
            <a:ext cx="10287000" cy="3684639"/>
          </a:xfrm>
          <a:prstGeom prst="rect">
            <a:avLst/>
          </a:prstGeom>
        </p:spPr>
      </p:pic>
      <p:sp>
        <p:nvSpPr>
          <p:cNvPr id="7" name="사각형: 잘린 대각선 방향 모서리 6">
            <a:extLst>
              <a:ext uri="{FF2B5EF4-FFF2-40B4-BE49-F238E27FC236}">
                <a16:creationId xmlns:a16="http://schemas.microsoft.com/office/drawing/2014/main" id="{F77C553C-A404-4586-BD41-49690082F764}"/>
              </a:ext>
            </a:extLst>
          </p:cNvPr>
          <p:cNvSpPr/>
          <p:nvPr/>
        </p:nvSpPr>
        <p:spPr>
          <a:xfrm>
            <a:off x="1087079" y="3974200"/>
            <a:ext cx="8153400" cy="1143000"/>
          </a:xfrm>
          <a:prstGeom prst="snip2Diag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</a:rPr>
              <a:t>고령화 사회</a:t>
            </a:r>
          </a:p>
        </p:txBody>
      </p:sp>
      <p:sp>
        <p:nvSpPr>
          <p:cNvPr id="8" name="사각형: 잘린 대각선 방향 모서리 7">
            <a:extLst>
              <a:ext uri="{FF2B5EF4-FFF2-40B4-BE49-F238E27FC236}">
                <a16:creationId xmlns:a16="http://schemas.microsoft.com/office/drawing/2014/main" id="{585BD1B5-FD3D-4ACB-8089-94C53059E1BE}"/>
              </a:ext>
            </a:extLst>
          </p:cNvPr>
          <p:cNvSpPr/>
          <p:nvPr/>
        </p:nvSpPr>
        <p:spPr>
          <a:xfrm>
            <a:off x="1087079" y="8923440"/>
            <a:ext cx="8153400" cy="1143000"/>
          </a:xfrm>
          <a:prstGeom prst="snip2Diag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>
                <a:solidFill>
                  <a:schemeClr val="tx1"/>
                </a:solidFill>
              </a:rPr>
              <a:t>IMF</a:t>
            </a:r>
            <a:r>
              <a:rPr lang="ko-KR" altLang="en-US" sz="4800" dirty="0">
                <a:solidFill>
                  <a:schemeClr val="tx1"/>
                </a:solidFill>
              </a:rPr>
              <a:t>사태발생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009A4248-78FE-4C02-98C9-BF7098A69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59703"/>
            <a:ext cx="10287000" cy="41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화살표: 위쪽 4">
            <a:extLst>
              <a:ext uri="{FF2B5EF4-FFF2-40B4-BE49-F238E27FC236}">
                <a16:creationId xmlns:a16="http://schemas.microsoft.com/office/drawing/2014/main" id="{AE96F102-8EDE-40C5-8858-D5A76B0C3C0E}"/>
              </a:ext>
            </a:extLst>
          </p:cNvPr>
          <p:cNvSpPr/>
          <p:nvPr/>
        </p:nvSpPr>
        <p:spPr>
          <a:xfrm>
            <a:off x="7277100" y="5643716"/>
            <a:ext cx="2362200" cy="4457700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chemeClr val="tx1"/>
                </a:solidFill>
              </a:rPr>
              <a:t>일</a:t>
            </a:r>
            <a:endParaRPr lang="en-US" altLang="ko-KR" sz="6000" dirty="0">
              <a:solidFill>
                <a:schemeClr val="tx1"/>
              </a:solidFill>
            </a:endParaRPr>
          </a:p>
          <a:p>
            <a:pPr algn="ctr"/>
            <a:r>
              <a:rPr lang="ko-KR" altLang="en-US" sz="6000" dirty="0">
                <a:solidFill>
                  <a:schemeClr val="tx1"/>
                </a:solidFill>
              </a:rPr>
              <a:t>자</a:t>
            </a:r>
            <a:endParaRPr lang="en-US" altLang="ko-KR" sz="6000" dirty="0">
              <a:solidFill>
                <a:schemeClr val="tx1"/>
              </a:solidFill>
            </a:endParaRPr>
          </a:p>
          <a:p>
            <a:pPr algn="ctr"/>
            <a:r>
              <a:rPr lang="ko-KR" altLang="en-US" sz="6000" dirty="0">
                <a:solidFill>
                  <a:schemeClr val="tx1"/>
                </a:solidFill>
              </a:rPr>
              <a:t>리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FC8C0BF8-484B-4EEE-8D90-962E26406A53}"/>
              </a:ext>
            </a:extLst>
          </p:cNvPr>
          <p:cNvSpPr/>
          <p:nvPr/>
        </p:nvSpPr>
        <p:spPr>
          <a:xfrm>
            <a:off x="856867" y="6500966"/>
            <a:ext cx="5593557" cy="9144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베이비붐 세대 은퇴</a:t>
            </a: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0A25DD9E-C274-4D3F-ACEC-8A2C9C448BD6}"/>
              </a:ext>
            </a:extLst>
          </p:cNvPr>
          <p:cNvSpPr/>
          <p:nvPr/>
        </p:nvSpPr>
        <p:spPr>
          <a:xfrm>
            <a:off x="856867" y="8572500"/>
            <a:ext cx="5593557" cy="9144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</a:rPr>
              <a:t>대졸 취업률 </a:t>
            </a:r>
            <a:r>
              <a:rPr lang="en-US" altLang="ko-KR" sz="4000" dirty="0">
                <a:solidFill>
                  <a:schemeClr val="tx1"/>
                </a:solidFill>
              </a:rPr>
              <a:t>90% </a:t>
            </a:r>
            <a:r>
              <a:rPr lang="ko-KR" altLang="en-US" sz="4000" dirty="0">
                <a:solidFill>
                  <a:schemeClr val="tx1"/>
                </a:solidFill>
              </a:rPr>
              <a:t>육박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CD64E679-3A79-4E04-BFEB-B67DCD94A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0287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</TotalTime>
  <Words>496</Words>
  <Application>Microsoft Office PowerPoint</Application>
  <PresentationFormat>사용자 지정</PresentationFormat>
  <Paragraphs>61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se-nanumgothic</vt:lpstr>
      <vt:lpstr>함초롬바탕</vt:lpstr>
      <vt:lpstr>Aharoni</vt:lpstr>
      <vt:lpstr>Arial</vt:lpstr>
      <vt:lpstr>Calibri</vt:lpstr>
      <vt:lpstr>Office Theme</vt:lpstr>
      <vt:lpstr>PowerPoint 프레젠테이션</vt:lpstr>
      <vt:lpstr>            목               차</vt:lpstr>
      <vt:lpstr>1970년대, 80년대에 경제대국  엔화 저평가 유지 </vt:lpstr>
      <vt:lpstr>플라자 합의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출처</vt:lpstr>
      <vt:lpstr>감사합니다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장 민겸</cp:lastModifiedBy>
  <cp:revision>2</cp:revision>
  <dcterms:created xsi:type="dcterms:W3CDTF">2022-03-25T21:51:31Z</dcterms:created>
  <dcterms:modified xsi:type="dcterms:W3CDTF">2022-03-30T12:55:32Z</dcterms:modified>
</cp:coreProperties>
</file>