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2.png"/><Relationship Id="rId3" Type="http://schemas.openxmlformats.org/officeDocument/2006/relationships/image" Target="../media/image38.png"/><Relationship Id="rId7" Type="http://schemas.openxmlformats.org/officeDocument/2006/relationships/image" Target="../media/image67.png"/><Relationship Id="rId12" Type="http://schemas.openxmlformats.org/officeDocument/2006/relationships/image" Target="../media/image7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70.png"/><Relationship Id="rId5" Type="http://schemas.openxmlformats.org/officeDocument/2006/relationships/image" Target="../media/image66.png"/><Relationship Id="rId10" Type="http://schemas.openxmlformats.org/officeDocument/2006/relationships/image" Target="../media/image44.png"/><Relationship Id="rId4" Type="http://schemas.openxmlformats.org/officeDocument/2006/relationships/image" Target="../media/image58.png"/><Relationship Id="rId9" Type="http://schemas.openxmlformats.org/officeDocument/2006/relationships/image" Target="../media/image69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9.png"/><Relationship Id="rId3" Type="http://schemas.openxmlformats.org/officeDocument/2006/relationships/image" Target="../media/image38.png"/><Relationship Id="rId7" Type="http://schemas.openxmlformats.org/officeDocument/2006/relationships/image" Target="../media/image74.png"/><Relationship Id="rId12" Type="http://schemas.openxmlformats.org/officeDocument/2006/relationships/image" Target="../media/image7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77.png"/><Relationship Id="rId5" Type="http://schemas.openxmlformats.org/officeDocument/2006/relationships/image" Target="../media/image73.png"/><Relationship Id="rId10" Type="http://schemas.openxmlformats.org/officeDocument/2006/relationships/image" Target="../media/image44.png"/><Relationship Id="rId4" Type="http://schemas.openxmlformats.org/officeDocument/2006/relationships/image" Target="../media/image58.png"/><Relationship Id="rId9" Type="http://schemas.openxmlformats.org/officeDocument/2006/relationships/image" Target="../media/image76.png"/><Relationship Id="rId1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7.png"/><Relationship Id="rId3" Type="http://schemas.openxmlformats.org/officeDocument/2006/relationships/image" Target="../media/image38.png"/><Relationship Id="rId7" Type="http://schemas.openxmlformats.org/officeDocument/2006/relationships/image" Target="../media/image82.png"/><Relationship Id="rId12" Type="http://schemas.openxmlformats.org/officeDocument/2006/relationships/image" Target="../media/image8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85.png"/><Relationship Id="rId5" Type="http://schemas.openxmlformats.org/officeDocument/2006/relationships/image" Target="../media/image81.png"/><Relationship Id="rId10" Type="http://schemas.openxmlformats.org/officeDocument/2006/relationships/image" Target="../media/image44.png"/><Relationship Id="rId4" Type="http://schemas.openxmlformats.org/officeDocument/2006/relationships/image" Target="../media/image58.png"/><Relationship Id="rId9" Type="http://schemas.openxmlformats.org/officeDocument/2006/relationships/image" Target="../media/image84.png"/><Relationship Id="rId14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89.png"/><Relationship Id="rId7" Type="http://schemas.openxmlformats.org/officeDocument/2006/relationships/image" Target="../media/image9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89.png"/><Relationship Id="rId7" Type="http://schemas.openxmlformats.org/officeDocument/2006/relationships/image" Target="../media/image10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89.png"/><Relationship Id="rId7" Type="http://schemas.openxmlformats.org/officeDocument/2006/relationships/image" Target="../media/image10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5.png"/><Relationship Id="rId3" Type="http://schemas.openxmlformats.org/officeDocument/2006/relationships/image" Target="../media/image38.png"/><Relationship Id="rId7" Type="http://schemas.openxmlformats.org/officeDocument/2006/relationships/image" Target="../media/image61.png"/><Relationship Id="rId12" Type="http://schemas.openxmlformats.org/officeDocument/2006/relationships/image" Target="../media/image6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45.png"/><Relationship Id="rId5" Type="http://schemas.openxmlformats.org/officeDocument/2006/relationships/image" Target="../media/image59.png"/><Relationship Id="rId10" Type="http://schemas.openxmlformats.org/officeDocument/2006/relationships/image" Target="../media/image4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492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7378235"/>
            <a:ext cx="18362636" cy="45719"/>
            <a:chOff x="-40225" y="8102293"/>
            <a:chExt cx="18362636" cy="219390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0225" y="8102293"/>
              <a:ext cx="18362636" cy="219390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7473" y="2495220"/>
            <a:ext cx="10232357" cy="332856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95228" y="6786828"/>
            <a:ext cx="7313070" cy="637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66875" y="3950409"/>
            <a:ext cx="1443598" cy="1368697"/>
            <a:chOff x="7166875" y="3950409"/>
            <a:chExt cx="1443598" cy="136869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6875" y="3950409"/>
              <a:ext cx="1443598" cy="136869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183933" y="7907308"/>
            <a:ext cx="1443598" cy="1443598"/>
            <a:chOff x="7183933" y="7907308"/>
            <a:chExt cx="1443598" cy="144359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3933" y="7907308"/>
              <a:ext cx="1443598" cy="144359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149818" y="5904591"/>
            <a:ext cx="1443598" cy="1443598"/>
            <a:chOff x="7149818" y="5904591"/>
            <a:chExt cx="1443598" cy="144359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9818" y="5904591"/>
              <a:ext cx="1443598" cy="144359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218954" y="1926351"/>
            <a:ext cx="1443598" cy="1443598"/>
            <a:chOff x="7218954" y="1926351"/>
            <a:chExt cx="1443598" cy="144359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18954" y="1926351"/>
              <a:ext cx="1443598" cy="144359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0" y="3442814"/>
            <a:ext cx="7113006" cy="4923554"/>
            <a:chOff x="0" y="3442814"/>
            <a:chExt cx="7113006" cy="492355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442814"/>
              <a:ext cx="7113006" cy="4923554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26099" y="2168185"/>
            <a:ext cx="6985851" cy="1134698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077" y="440953"/>
            <a:ext cx="7171424" cy="3295291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51962" y="4499270"/>
            <a:ext cx="9876200" cy="890429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48405" y="6437862"/>
            <a:ext cx="9403903" cy="890913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46137" y="8166994"/>
            <a:ext cx="8114081" cy="1207901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170285" y="463137"/>
            <a:ext cx="2916810" cy="85834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74753" y="1625886"/>
            <a:ext cx="1854379" cy="2301179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03972" y="3592591"/>
            <a:ext cx="1863903" cy="230120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22677" y="5604134"/>
            <a:ext cx="1854379" cy="2301179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51896" y="7572734"/>
            <a:ext cx="1854379" cy="2301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66875" y="3950409"/>
            <a:ext cx="1443598" cy="1368697"/>
            <a:chOff x="7166875" y="3950409"/>
            <a:chExt cx="1443598" cy="136869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6875" y="3950409"/>
              <a:ext cx="1443598" cy="136869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183933" y="7907308"/>
            <a:ext cx="1443598" cy="1443598"/>
            <a:chOff x="7183933" y="7907308"/>
            <a:chExt cx="1443598" cy="144359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3933" y="7907308"/>
              <a:ext cx="1443598" cy="144359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149818" y="5904591"/>
            <a:ext cx="1443598" cy="1443598"/>
            <a:chOff x="7149818" y="5904591"/>
            <a:chExt cx="1443598" cy="144359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9818" y="5904591"/>
              <a:ext cx="1443598" cy="144359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218954" y="1926351"/>
            <a:ext cx="1443598" cy="1443598"/>
            <a:chOff x="7218954" y="1926351"/>
            <a:chExt cx="1443598" cy="144359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18954" y="1926351"/>
              <a:ext cx="1443598" cy="144359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0" y="3442814"/>
            <a:ext cx="7113006" cy="4923554"/>
            <a:chOff x="0" y="3442814"/>
            <a:chExt cx="7113006" cy="492355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442814"/>
              <a:ext cx="7113006" cy="4923554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40729" y="2322718"/>
            <a:ext cx="10043160" cy="922903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077" y="440953"/>
            <a:ext cx="7171424" cy="3295291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30399" y="4439999"/>
            <a:ext cx="8012328" cy="1099680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17991" y="6419439"/>
            <a:ext cx="9146444" cy="113704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27089" y="8166994"/>
            <a:ext cx="8757234" cy="1207901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170285" y="463137"/>
            <a:ext cx="2916810" cy="85834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74753" y="1625886"/>
            <a:ext cx="1854379" cy="2301179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84924" y="3592591"/>
            <a:ext cx="1940093" cy="230120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03629" y="5594610"/>
            <a:ext cx="1921046" cy="2301179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06810" y="7606848"/>
            <a:ext cx="1930570" cy="2282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66875" y="3950409"/>
            <a:ext cx="1443598" cy="1368697"/>
            <a:chOff x="7166875" y="3950409"/>
            <a:chExt cx="1443598" cy="136869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6875" y="3950409"/>
              <a:ext cx="1443598" cy="136869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183933" y="7907308"/>
            <a:ext cx="1443598" cy="1443598"/>
            <a:chOff x="7183933" y="7907308"/>
            <a:chExt cx="1443598" cy="144359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3933" y="7907308"/>
              <a:ext cx="1443598" cy="144359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149818" y="5904591"/>
            <a:ext cx="1443598" cy="1443598"/>
            <a:chOff x="7149818" y="5904591"/>
            <a:chExt cx="1443598" cy="144359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9818" y="5904591"/>
              <a:ext cx="1443598" cy="144359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218954" y="1926351"/>
            <a:ext cx="1443598" cy="1443598"/>
            <a:chOff x="7218954" y="1926351"/>
            <a:chExt cx="1443598" cy="144359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18954" y="1926351"/>
              <a:ext cx="1443598" cy="144359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0" y="3442814"/>
            <a:ext cx="7113006" cy="4923554"/>
            <a:chOff x="0" y="3442814"/>
            <a:chExt cx="7113006" cy="492355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442814"/>
              <a:ext cx="7113006" cy="4923554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8615" y="2518213"/>
            <a:ext cx="9547281" cy="100990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077" y="440953"/>
            <a:ext cx="7171424" cy="3295291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30399" y="4439999"/>
            <a:ext cx="5682623" cy="1099680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67468" y="6445144"/>
            <a:ext cx="9027615" cy="925815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46137" y="8166994"/>
            <a:ext cx="9991358" cy="1879539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170285" y="463137"/>
            <a:ext cx="2916810" cy="85834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55705" y="1625886"/>
            <a:ext cx="1921046" cy="2301179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84924" y="3592591"/>
            <a:ext cx="1949617" cy="2282160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03629" y="5594610"/>
            <a:ext cx="1930570" cy="2320227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06810" y="7606848"/>
            <a:ext cx="1940093" cy="229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7058" y="-51173"/>
            <a:ext cx="18285714" cy="10285714"/>
            <a:chOff x="-17058" y="-51173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7058" y="-51173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2298" y="17531"/>
            <a:ext cx="6403580" cy="214022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362466" y="1143507"/>
            <a:ext cx="24934274" cy="185965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18558" y="2192883"/>
            <a:ext cx="13203837" cy="1751637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24102" y="3780805"/>
            <a:ext cx="12955627" cy="170024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58217" y="5262466"/>
            <a:ext cx="16831960" cy="170024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43150" y="6752649"/>
            <a:ext cx="17669303" cy="2372103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9034" y="8843479"/>
            <a:ext cx="17352798" cy="1751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7058" y="-51173"/>
            <a:ext cx="18285714" cy="10285714"/>
            <a:chOff x="-17058" y="-51173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7058" y="-51173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2298" y="17531"/>
            <a:ext cx="6403580" cy="214022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264435" y="1143507"/>
            <a:ext cx="28603788" cy="185965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09034" y="2192879"/>
            <a:ext cx="17612065" cy="2992570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67741" y="4998069"/>
            <a:ext cx="17624018" cy="175163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77265" y="6513841"/>
            <a:ext cx="13708637" cy="175163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43150" y="8519384"/>
            <a:ext cx="14619818" cy="1131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7058" y="-51173"/>
            <a:ext cx="18285714" cy="10285714"/>
            <a:chOff x="-17058" y="-51173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7058" y="-51173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2298" y="17531"/>
            <a:ext cx="6403580" cy="214022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161458" y="1143507"/>
            <a:ext cx="22037655" cy="185965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271" y="2278167"/>
            <a:ext cx="14090227" cy="1131170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5191" y="3547274"/>
            <a:ext cx="17187211" cy="220970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109" y="5746250"/>
            <a:ext cx="12707570" cy="299257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0944" y="8485269"/>
            <a:ext cx="13773989" cy="1751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7058" y="-51173"/>
            <a:ext cx="18285714" cy="10285714"/>
            <a:chOff x="-17058" y="-51173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7058" y="-51173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2298" y="17531"/>
            <a:ext cx="6403580" cy="214022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161458" y="1143507"/>
            <a:ext cx="22037655" cy="185965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224" y="2278165"/>
            <a:ext cx="17203875" cy="1131170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6620" y="3527464"/>
            <a:ext cx="15362049" cy="107509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421" y="4776317"/>
            <a:ext cx="9979818" cy="237210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35" y="7342412"/>
            <a:ext cx="16862560" cy="1751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7058" y="-51173"/>
            <a:ext cx="18285714" cy="10285714"/>
            <a:chOff x="-17058" y="-51173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7058" y="-51173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3369" y="29560"/>
            <a:ext cx="5864180" cy="211880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9519" y="3613437"/>
            <a:ext cx="10446149" cy="19157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7058" y="-51173"/>
            <a:ext cx="18285714" cy="10285714"/>
            <a:chOff x="-17058" y="-51173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7058" y="-51173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3369" y="90922"/>
            <a:ext cx="5883228" cy="211880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9310" y="3613434"/>
            <a:ext cx="11803074" cy="19062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7058" y="-51173"/>
            <a:ext cx="18285714" cy="10285714"/>
            <a:chOff x="-17058" y="-51173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7058" y="-51173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0998" y="-162926"/>
            <a:ext cx="6437561" cy="233730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7282" y="3929177"/>
            <a:ext cx="10481807" cy="47697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5271506" cy="10285714"/>
            <a:chOff x="0" y="0"/>
            <a:chExt cx="5271506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271506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-23810"/>
            <a:ext cx="5271506" cy="10309524"/>
            <a:chOff x="0" y="-23810"/>
            <a:chExt cx="5271506" cy="1030952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23810"/>
              <a:ext cx="5271506" cy="10309524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520" y="1851612"/>
            <a:ext cx="3921435" cy="331182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4119" y="1497110"/>
            <a:ext cx="5677362" cy="175136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48481" y="3779233"/>
            <a:ext cx="4591762" cy="175136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02069" y="5184793"/>
            <a:ext cx="3883914" cy="175136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96743" y="6615050"/>
            <a:ext cx="4601286" cy="175136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4119" y="8092833"/>
            <a:ext cx="4020553" cy="1738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492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0545" y="3659376"/>
            <a:ext cx="6585162" cy="278956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0761" y="9177708"/>
            <a:ext cx="3954528" cy="53696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5268" y="8573844"/>
            <a:ext cx="3349027" cy="9681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3270" y="596766"/>
            <a:ext cx="5716415" cy="170070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3071" y="7029244"/>
            <a:ext cx="3698319" cy="164264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40516" y="2344544"/>
            <a:ext cx="1676938" cy="2101843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94403" y="7025634"/>
            <a:ext cx="4651783" cy="163604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027" y="5585681"/>
            <a:ext cx="1755560" cy="203236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87607" y="3559326"/>
            <a:ext cx="4968014" cy="188674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20707" y="2344606"/>
            <a:ext cx="1984329" cy="2099815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040516" y="5567472"/>
            <a:ext cx="1686463" cy="210184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23071" y="3681973"/>
            <a:ext cx="1815604" cy="1661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524" y="0"/>
            <a:ext cx="18285714" cy="10285714"/>
            <a:chOff x="9524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4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571827" y="1742543"/>
            <a:ext cx="12442585" cy="7805407"/>
            <a:chOff x="2571827" y="1742543"/>
            <a:chExt cx="12442585" cy="780540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1827" y="1742543"/>
              <a:ext cx="12442585" cy="780540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3270" y="596766"/>
            <a:ext cx="5716415" cy="17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2868077"/>
            <a:ext cx="13757817" cy="6436318"/>
            <a:chOff x="0" y="2868077"/>
            <a:chExt cx="13757817" cy="64363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68077"/>
              <a:ext cx="13757817" cy="64363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096546" y="4123609"/>
            <a:ext cx="2318782" cy="3091709"/>
            <a:chOff x="6096546" y="4123609"/>
            <a:chExt cx="2318782" cy="309170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546" y="4123609"/>
              <a:ext cx="2318782" cy="309170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859483" y="1634110"/>
            <a:ext cx="566749" cy="336993"/>
            <a:chOff x="8859483" y="1634110"/>
            <a:chExt cx="566749" cy="33699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59483" y="1634110"/>
              <a:ext cx="566749" cy="336993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1289" y="794183"/>
            <a:ext cx="2885541" cy="106188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63304" y="3603666"/>
            <a:ext cx="3284946" cy="122088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28013" y="2592431"/>
            <a:ext cx="1325194" cy="163872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30439" y="6562886"/>
            <a:ext cx="6014695" cy="1993333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3962" y="5256426"/>
            <a:ext cx="1584114" cy="1871542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4469" y="3571792"/>
            <a:ext cx="5609419" cy="908629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6350" y="2491584"/>
            <a:ext cx="2208228" cy="151800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-146789" y="8749643"/>
            <a:ext cx="13904606" cy="1536072"/>
            <a:chOff x="-146789" y="8749643"/>
            <a:chExt cx="13904606" cy="1536072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-146789" y="8749643"/>
              <a:ext cx="13904606" cy="153607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752579" y="2323810"/>
            <a:ext cx="4533135" cy="7961905"/>
            <a:chOff x="13752579" y="2323810"/>
            <a:chExt cx="4533135" cy="796190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52579" y="2323810"/>
              <a:ext cx="4533135" cy="79619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859483" y="1634110"/>
            <a:ext cx="566749" cy="336993"/>
            <a:chOff x="8859483" y="1634110"/>
            <a:chExt cx="566749" cy="33699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59483" y="1634110"/>
              <a:ext cx="566749" cy="33699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825883" y="941799"/>
            <a:ext cx="10879394" cy="9128492"/>
            <a:chOff x="3825883" y="941799"/>
            <a:chExt cx="10879394" cy="912849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5883" y="941799"/>
              <a:ext cx="10879394" cy="9128492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9490" y="794183"/>
            <a:ext cx="2885541" cy="1061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058" y="2313960"/>
            <a:ext cx="7166875" cy="6630219"/>
            <a:chOff x="17058" y="2313960"/>
            <a:chExt cx="7166875" cy="66302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58" y="2313960"/>
              <a:ext cx="7166875" cy="66302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421058" y="4089725"/>
            <a:ext cx="1443598" cy="1443598"/>
            <a:chOff x="8421058" y="4089725"/>
            <a:chExt cx="1443598" cy="144359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1058" y="4089725"/>
              <a:ext cx="1443598" cy="144359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421058" y="7978248"/>
            <a:ext cx="1443598" cy="1443598"/>
            <a:chOff x="8421058" y="7978248"/>
            <a:chExt cx="1443598" cy="144359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1058" y="7978248"/>
              <a:ext cx="1443598" cy="144359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421058" y="6033986"/>
            <a:ext cx="1443598" cy="1443598"/>
            <a:chOff x="8421058" y="6033986"/>
            <a:chExt cx="1443598" cy="144359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1058" y="6033986"/>
              <a:ext cx="1443598" cy="144359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421058" y="2145464"/>
            <a:ext cx="1443598" cy="1443598"/>
            <a:chOff x="8421058" y="2145464"/>
            <a:chExt cx="1443598" cy="144359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1058" y="2145464"/>
              <a:ext cx="1443598" cy="1443598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15903" y="2432904"/>
            <a:ext cx="7831132" cy="113117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1008" y="-70034"/>
            <a:ext cx="5800166" cy="360232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81094" y="4418637"/>
            <a:ext cx="7151280" cy="1138080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74919" y="6372747"/>
            <a:ext cx="6855334" cy="1163810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34317" y="8138199"/>
            <a:ext cx="6294557" cy="1879538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170285" y="463137"/>
            <a:ext cx="2916810" cy="85834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06078" y="1819694"/>
            <a:ext cx="1844856" cy="2301180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06077" y="3789267"/>
            <a:ext cx="1854379" cy="2301179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06077" y="5733515"/>
            <a:ext cx="1844855" cy="2301208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406077" y="7677791"/>
            <a:ext cx="1873427" cy="2301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058" y="2313960"/>
            <a:ext cx="7166875" cy="6630219"/>
            <a:chOff x="17058" y="2313960"/>
            <a:chExt cx="7166875" cy="66302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58" y="2313960"/>
              <a:ext cx="7166875" cy="66302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166875" y="3950409"/>
            <a:ext cx="1443598" cy="1368697"/>
            <a:chOff x="7166875" y="3950409"/>
            <a:chExt cx="1443598" cy="136869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6875" y="3950409"/>
              <a:ext cx="1443598" cy="136869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183933" y="7907308"/>
            <a:ext cx="1443598" cy="1443598"/>
            <a:chOff x="7183933" y="7907308"/>
            <a:chExt cx="1443598" cy="144359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83933" y="7907308"/>
              <a:ext cx="1443598" cy="144359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149818" y="5904591"/>
            <a:ext cx="1443598" cy="1443598"/>
            <a:chOff x="7149818" y="5904591"/>
            <a:chExt cx="1443598" cy="144359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9818" y="5904591"/>
              <a:ext cx="1443598" cy="144359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218954" y="1926351"/>
            <a:ext cx="1443598" cy="1443598"/>
            <a:chOff x="7218954" y="1926351"/>
            <a:chExt cx="1443598" cy="144359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18954" y="1926351"/>
              <a:ext cx="1443598" cy="1443598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26098" y="2168183"/>
            <a:ext cx="9531402" cy="1134698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1008" y="-70034"/>
            <a:ext cx="5800166" cy="360232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38617" y="4470745"/>
            <a:ext cx="9798437" cy="1039618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32719" y="6416720"/>
            <a:ext cx="8626163" cy="1163811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46137" y="8166994"/>
            <a:ext cx="8595186" cy="1207901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170285" y="463137"/>
            <a:ext cx="2916810" cy="85834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74754" y="1625881"/>
            <a:ext cx="1854379" cy="230120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03975" y="3592604"/>
            <a:ext cx="1863903" cy="2301179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22675" y="5604121"/>
            <a:ext cx="1854379" cy="2301208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51896" y="7572732"/>
            <a:ext cx="1854379" cy="2301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66875" y="3950409"/>
            <a:ext cx="1443598" cy="1368697"/>
            <a:chOff x="7166875" y="3950409"/>
            <a:chExt cx="1443598" cy="136869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6875" y="3950409"/>
              <a:ext cx="1443598" cy="136869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183933" y="7907308"/>
            <a:ext cx="1443598" cy="1443598"/>
            <a:chOff x="7183933" y="7907308"/>
            <a:chExt cx="1443598" cy="144359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3933" y="7907308"/>
              <a:ext cx="1443598" cy="144359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149818" y="5904591"/>
            <a:ext cx="1443598" cy="1443598"/>
            <a:chOff x="7149818" y="5904591"/>
            <a:chExt cx="1443598" cy="144359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9818" y="5904591"/>
              <a:ext cx="1443598" cy="144359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218954" y="1926351"/>
            <a:ext cx="1443598" cy="1443598"/>
            <a:chOff x="7218954" y="1926351"/>
            <a:chExt cx="1443598" cy="144359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18954" y="1926351"/>
              <a:ext cx="1443598" cy="144359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0" y="3442814"/>
            <a:ext cx="7113006" cy="4923554"/>
            <a:chOff x="0" y="3442814"/>
            <a:chExt cx="7113006" cy="492355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442814"/>
              <a:ext cx="7113006" cy="4923554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35623" y="2168185"/>
            <a:ext cx="6820603" cy="1134698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077" y="440953"/>
            <a:ext cx="7171424" cy="3295291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36626" y="4266074"/>
            <a:ext cx="8734448" cy="161157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32719" y="6416719"/>
            <a:ext cx="8173440" cy="1163811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46137" y="8166994"/>
            <a:ext cx="7623862" cy="1207901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170285" y="463137"/>
            <a:ext cx="2916810" cy="85834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74753" y="1625886"/>
            <a:ext cx="1844855" cy="2301179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03972" y="3592591"/>
            <a:ext cx="1854379" cy="230120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22677" y="5604134"/>
            <a:ext cx="1844855" cy="2301179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51896" y="7572734"/>
            <a:ext cx="1873427" cy="2301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사용자 지정</PresentationFormat>
  <Paragraphs>0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형진 이</cp:lastModifiedBy>
  <cp:revision>2</cp:revision>
  <dcterms:created xsi:type="dcterms:W3CDTF">2023-09-30T02:39:39Z</dcterms:created>
  <dcterms:modified xsi:type="dcterms:W3CDTF">2023-09-29T17:45:25Z</dcterms:modified>
</cp:coreProperties>
</file>