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5550"/>
    <p:restoredTop sz="94761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theme" Target="../theme/theme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7.png"  /><Relationship Id="rId4" Type="http://schemas.openxmlformats.org/officeDocument/2006/relationships/image" Target="../media/image2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Relationship Id="rId6" Type="http://schemas.openxmlformats.org/officeDocument/2006/relationships/image" Target="../media/image7.png"  /><Relationship Id="rId7" Type="http://schemas.openxmlformats.org/officeDocument/2006/relationships/image" Target="../media/image8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4.png"  /><Relationship Id="rId7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5.png"  /><Relationship Id="rId6" Type="http://schemas.openxmlformats.org/officeDocument/2006/relationships/image" Target="../media/image14.png"  /><Relationship Id="rId7" Type="http://schemas.openxmlformats.org/officeDocument/2006/relationships/image" Target="../media/image1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16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17.png"  /><Relationship Id="rId4" Type="http://schemas.openxmlformats.org/officeDocument/2006/relationships/image" Target="../media/image5.png"  /><Relationship Id="rId5" Type="http://schemas.openxmlformats.org/officeDocument/2006/relationships/image" Target="../media/image18.png"  /><Relationship Id="rId6" Type="http://schemas.openxmlformats.org/officeDocument/2006/relationships/image" Target="../media/image1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17.png"  /><Relationship Id="rId4" Type="http://schemas.openxmlformats.org/officeDocument/2006/relationships/image" Target="../media/image5.png"  /><Relationship Id="rId5" Type="http://schemas.openxmlformats.org/officeDocument/2006/relationships/image" Target="../media/image20.png"  /><Relationship Id="rId6" Type="http://schemas.openxmlformats.org/officeDocument/2006/relationships/image" Target="../media/image21.png"  /><Relationship Id="rId7" Type="http://schemas.openxmlformats.org/officeDocument/2006/relationships/image" Target="../media/image2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3.png"  /><Relationship Id="rId4" Type="http://schemas.openxmlformats.org/officeDocument/2006/relationships/image" Target="../media/image5.png"  /><Relationship Id="rId5" Type="http://schemas.openxmlformats.org/officeDocument/2006/relationships/image" Target="../media/image24.png"  /><Relationship Id="rId6" Type="http://schemas.openxmlformats.org/officeDocument/2006/relationships/image" Target="../media/image2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3.png"  /><Relationship Id="rId4" Type="http://schemas.openxmlformats.org/officeDocument/2006/relationships/image" Target="../media/image5.png"  /><Relationship Id="rId5" Type="http://schemas.openxmlformats.org/officeDocument/2006/relationships/image" Target="../media/image20.png"  /><Relationship Id="rId6" Type="http://schemas.openxmlformats.org/officeDocument/2006/relationships/image" Target="../media/image26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1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959493" y="726292"/>
            <a:ext cx="16411328" cy="8721633"/>
            <a:chOff x="959493" y="726292"/>
            <a:chExt cx="16411328" cy="872163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959493" y="726292"/>
              <a:ext cx="16411328" cy="8721633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130208" y="2777899"/>
            <a:ext cx="18349446" cy="723329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0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6806218" y="5724318"/>
            <a:ext cx="4673278" cy="392470"/>
            <a:chOff x="6806218" y="5724318"/>
            <a:chExt cx="4673278" cy="39247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806218" y="5724318"/>
              <a:ext cx="4673278" cy="392470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0075" y="3976903"/>
            <a:ext cx="6627213" cy="2965089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2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9104" y="258794"/>
            <a:ext cx="17929412" cy="309401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760519" y="2196361"/>
            <a:ext cx="7570578" cy="613702"/>
            <a:chOff x="760519" y="2196361"/>
            <a:chExt cx="7570578" cy="61370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60519" y="2196361"/>
              <a:ext cx="7570578" cy="6137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3988890" y="6494800"/>
            <a:ext cx="4047414" cy="4047414"/>
            <a:chOff x="13988890" y="6494800"/>
            <a:chExt cx="4047414" cy="40474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3988890" y="6494800"/>
              <a:ext cx="4047414" cy="40474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4515533" y="3051686"/>
            <a:ext cx="9254648" cy="5978499"/>
            <a:chOff x="4515533" y="3051686"/>
            <a:chExt cx="9254648" cy="597849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4515533" y="3051686"/>
              <a:ext cx="9254648" cy="597849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194137" y="8959019"/>
            <a:ext cx="10154423" cy="138999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3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1553876" y="2930183"/>
            <a:ext cx="15177963" cy="6772441"/>
            <a:chOff x="1553876" y="2930183"/>
            <a:chExt cx="15177963" cy="677244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553876" y="2930183"/>
              <a:ext cx="15177963" cy="677244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2208138" y="2592411"/>
            <a:ext cx="4825875" cy="4907544"/>
            <a:chOff x="12208138" y="2592411"/>
            <a:chExt cx="4825875" cy="490754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2208138" y="2592411"/>
              <a:ext cx="4825875" cy="490754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543085" y="3371613"/>
            <a:ext cx="14666128" cy="619433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89104" y="258794"/>
            <a:ext cx="17929412" cy="309401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 rot="0">
            <a:off x="760519" y="2196361"/>
            <a:ext cx="7570578" cy="613702"/>
            <a:chOff x="760519" y="2196361"/>
            <a:chExt cx="7570578" cy="61370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60519" y="2196361"/>
              <a:ext cx="7570578" cy="613702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4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9104" y="153709"/>
            <a:ext cx="11709880" cy="321414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938916" y="3201300"/>
            <a:ext cx="8864208" cy="5909472"/>
            <a:chOff x="938916" y="3201300"/>
            <a:chExt cx="8864208" cy="590947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938916" y="3201300"/>
              <a:ext cx="8864208" cy="590947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760519" y="2196361"/>
            <a:ext cx="7570578" cy="613702"/>
            <a:chOff x="760519" y="2196361"/>
            <a:chExt cx="7570578" cy="61370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60519" y="2196361"/>
              <a:ext cx="7570578" cy="61370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0157578" y="2798914"/>
            <a:ext cx="7445275" cy="6714244"/>
            <a:chOff x="10157578" y="2798914"/>
            <a:chExt cx="7445275" cy="67142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0157578" y="2798914"/>
              <a:ext cx="7445275" cy="671424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0130481" y="3756042"/>
            <a:ext cx="7638440" cy="514284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5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959493" y="726292"/>
            <a:ext cx="16411328" cy="8721633"/>
            <a:chOff x="959493" y="726292"/>
            <a:chExt cx="16411328" cy="872163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959493" y="726292"/>
              <a:ext cx="16411328" cy="8721633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066358" y="2777900"/>
            <a:ext cx="16695741" cy="723329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6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79580" y="258794"/>
            <a:ext cx="12841061" cy="309401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760519" y="2196361"/>
            <a:ext cx="7570578" cy="613702"/>
            <a:chOff x="760519" y="2196361"/>
            <a:chExt cx="7570578" cy="61370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60519" y="2196361"/>
              <a:ext cx="7570578" cy="6137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4153885" y="2896803"/>
            <a:ext cx="9977945" cy="5788952"/>
            <a:chOff x="4153885" y="2896803"/>
            <a:chExt cx="9977945" cy="578895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153885" y="2896803"/>
              <a:ext cx="9977945" cy="5788952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651101" y="8728501"/>
            <a:ext cx="11186061" cy="139000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7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79580" y="258794"/>
            <a:ext cx="12841061" cy="309401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760519" y="2196361"/>
            <a:ext cx="7570578" cy="613702"/>
            <a:chOff x="760519" y="2196361"/>
            <a:chExt cx="7570578" cy="61370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60519" y="2196361"/>
              <a:ext cx="7570578" cy="6137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553876" y="3233626"/>
            <a:ext cx="15177963" cy="5903018"/>
            <a:chOff x="1553876" y="3233626"/>
            <a:chExt cx="15177963" cy="590301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553876" y="3233626"/>
              <a:ext cx="15177963" cy="5903018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544479" y="3327995"/>
            <a:ext cx="12627983" cy="605712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097397" y="4943207"/>
            <a:ext cx="2373925" cy="1771535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8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51009" y="158118"/>
            <a:ext cx="13993098" cy="319139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760519" y="2196361"/>
            <a:ext cx="7570578" cy="613702"/>
            <a:chOff x="760519" y="2196361"/>
            <a:chExt cx="7570578" cy="61370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60519" y="2196361"/>
              <a:ext cx="7570578" cy="6137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732648" y="3322956"/>
            <a:ext cx="7880580" cy="5938242"/>
            <a:chOff x="1732648" y="3322956"/>
            <a:chExt cx="7880580" cy="593824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732648" y="3322956"/>
              <a:ext cx="7880580" cy="593824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9885908" y="3345255"/>
            <a:ext cx="7569290" cy="5938242"/>
            <a:chOff x="9885908" y="3345255"/>
            <a:chExt cx="7569290" cy="593824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9885908" y="3345255"/>
              <a:ext cx="7569290" cy="5938242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9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51009" y="158118"/>
            <a:ext cx="13993098" cy="319139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760519" y="2196361"/>
            <a:ext cx="7570578" cy="613702"/>
            <a:chOff x="760519" y="2196361"/>
            <a:chExt cx="7570578" cy="61370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60519" y="2196361"/>
              <a:ext cx="7570578" cy="6137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553876" y="3233626"/>
            <a:ext cx="15177963" cy="5903018"/>
            <a:chOff x="1553876" y="3233626"/>
            <a:chExt cx="15177963" cy="590301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553876" y="3233626"/>
              <a:ext cx="15177963" cy="5903018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546816" y="3785138"/>
            <a:ext cx="15345106" cy="514284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On-screen Show (4:3)</ep:PresentationFormat>
  <ep:Paragraphs>0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2023-09-27T08:33:04.000</dcterms:created>
  <dc:creator>officegen</dc:creator>
  <cp:lastModifiedBy>Administrator</cp:lastModifiedBy>
  <dcterms:modified xsi:type="dcterms:W3CDTF">2023-09-30T12:50:58.156</dcterms:modified>
  <cp:revision>4</cp:revision>
</cp:coreProperties>
</file>