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4287500" cy="8039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2700" y="1879600"/>
            <a:ext cx="15100300" cy="41783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9410700" y="4203700"/>
            <a:ext cx="4851400" cy="1308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4775200" y="3060700"/>
            <a:ext cx="19151600" cy="2197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279400" y="-12700"/>
            <a:ext cx="3644900" cy="21844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355600" y="1282700"/>
            <a:ext cx="6667500" cy="35687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901700" y="4279900"/>
            <a:ext cx="3873500" cy="2387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279400" y="-12700"/>
            <a:ext cx="3644900" cy="21844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419100" y="1270000"/>
            <a:ext cx="7607300" cy="549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279400" y="-12700"/>
            <a:ext cx="3644900" cy="21844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381000" y="698500"/>
            <a:ext cx="7607300" cy="309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066800" y="1676400"/>
            <a:ext cx="11950700" cy="21971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749300" y="3187700"/>
            <a:ext cx="12039600" cy="309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39800" y="2184400"/>
            <a:ext cx="12153900" cy="21971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711200" y="3479800"/>
            <a:ext cx="12077700" cy="1917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81000" y="2870200"/>
            <a:ext cx="13296900" cy="42799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927100" y="1714500"/>
            <a:ext cx="12153900" cy="2197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14300" y="1676400"/>
            <a:ext cx="13093700" cy="21971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587500" y="3187700"/>
            <a:ext cx="11252200" cy="309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25400" y="3073400"/>
            <a:ext cx="14363700" cy="2197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