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35" r:id="rId3"/>
    <p:sldId id="295" r:id="rId4"/>
    <p:sldId id="341" r:id="rId5"/>
    <p:sldId id="299" r:id="rId6"/>
    <p:sldId id="300" r:id="rId7"/>
    <p:sldId id="296" r:id="rId8"/>
    <p:sldId id="301" r:id="rId9"/>
    <p:sldId id="338" r:id="rId10"/>
    <p:sldId id="302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F24D56-67B2-9484-8A5B-FE547013B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70EB11-F7A6-104C-E76C-4AD909D96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0709A0-34D1-D898-40CB-51952511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1E51BD-9581-8F55-32BF-C30AAF32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3D81D1-C09D-2129-02EF-A88FA08F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7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049641-B029-6BEE-B638-F7EB3964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57F6D18-E6BB-4E5B-D140-BC0DD092B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A8E187-86B7-8498-408B-67862ABB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203BD5-FF4B-F3BE-BC04-F7B6F265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EC45FC-6AF9-02FC-4F81-9A8AA640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53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EE76600-88C7-1760-96F9-F14508AB1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BD177E-7EA3-1823-8195-F37D7CC2C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E4C355-2DB1-0B25-3B68-66C5E09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C134A4-61D8-48E4-B6C6-7FB39629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271F36-96E5-F10F-408B-CCDAAB24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12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634158-6E7F-78BA-D5A7-F513BD23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5B1B1B-CD91-B096-EB19-C53DD4832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051CBA-A80A-3215-C72F-F2A62672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EAA9A8-E4FB-D613-C547-BFACDDB0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45954C-0D86-42C6-15BE-E4FCD7D7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60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881DDC-4D2A-0162-FA3E-9552E0C5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ABF904-9F64-2F16-FCD4-E778D4A9F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F3B3B8-6AA6-41E1-31B0-6D378FBA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16C975-3E79-CFAF-B210-90EE87E6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B6FF9F-E8E5-1211-CF4D-09197C03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29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97E35A-715C-76BE-D2B3-510B4B44C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38A636-FD13-A15C-B9F1-6FC0FD9D5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4D9635-13B7-4CB8-D571-B8D9392AC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2737C2-D316-65BC-FAA6-02E5C7C5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234E64-1F03-F1E6-A2A3-B59D32A6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A5C62B-C197-A653-0580-A60FF6E4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21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6E0C30-F5DD-93B0-3D95-57C9F165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4366E0-E7AE-F2BC-2FC8-0B9E2640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016288D-7C20-3723-2C06-994C7A5FB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779229-E77C-0008-017E-4F64984C0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8FD80C-39B4-5888-D6A8-5D96A5506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A165D77-B6A6-FBD2-77E0-889D5FB5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2FFEEF9-E319-C807-89ED-ECB43D7F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D150D93-3FFD-B67A-9C09-CDF3834C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53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73CEEA-076D-2288-D260-89E5434D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793C4D4-B2C4-2C59-E55E-60E9A067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9861868-9210-CEE9-0720-487D4871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5C41EE-BF95-E9C7-35F6-B853649C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73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D4C829-611E-D06B-9EF7-BE5A722F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D1FC81-80D4-591F-3ED5-3B8723A5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85F1B8-F4E8-0AEB-98F0-471FF614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88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A913A0-C514-A2E7-4E11-B9A069B6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7DF627-11B7-9488-4672-6DE8BE9B5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3D6653-5120-5C0E-4416-E6CC56E44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11C718-77AA-1C38-A3D9-F94B1D28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E3B480E-8FBE-8F50-54DE-0E44BAA5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432300-4A3D-7DEC-2FA0-C121D01A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62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60FEA9-9339-0F8B-F793-B67D09BD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C522343-2CDE-13AE-2C92-100CD69CB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B47127-149F-396C-FCAB-9FB72752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62931B-A23D-CB33-0501-D67991AC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E710B7-03D2-7376-AAC3-E0798130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33C0E6-6ACE-53BA-D064-EE5CF559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69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B4B3B8-7C90-7B80-8575-8C4F51AF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A52980-8CA3-4C49-F345-B237A9F4B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B76F00-B73B-5E8D-A0EB-ADBC71248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6575F-4EA6-70E2-FC68-8F7731BCC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14B948-E577-AE62-2863-4434A69EC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5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6750700" y="4964861"/>
            <a:ext cx="40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대일본 전도</a:t>
            </a:r>
            <a:r>
              <a:rPr lang="en-US" altLang="ko-KR" sz="2800" b="1" dirty="0"/>
              <a:t>&gt;(1877)</a:t>
            </a:r>
            <a:endParaRPr lang="ko-KR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8272E-7A19-B030-7435-8DA9A7B8E65E}"/>
              </a:ext>
            </a:extLst>
          </p:cNvPr>
          <p:cNvSpPr txBox="1"/>
          <p:nvPr/>
        </p:nvSpPr>
        <p:spPr>
          <a:xfrm>
            <a:off x="902270" y="1145890"/>
            <a:ext cx="523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14.</a:t>
            </a:r>
            <a:r>
              <a:rPr lang="ko-KR" altLang="en-US" sz="4000" b="1" dirty="0"/>
              <a:t>대일본 전도</a:t>
            </a:r>
            <a:r>
              <a:rPr lang="en-US" altLang="ko-KR" sz="4000" b="1" dirty="0"/>
              <a:t>(1877)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3AAA-4ABB-0CDA-33C8-E7F3DE130804}"/>
              </a:ext>
            </a:extLst>
          </p:cNvPr>
          <p:cNvSpPr txBox="1"/>
          <p:nvPr/>
        </p:nvSpPr>
        <p:spPr>
          <a:xfrm>
            <a:off x="1526420" y="3299328"/>
            <a:ext cx="456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메이지 시대 </a:t>
            </a:r>
            <a:r>
              <a:rPr lang="ko-KR" altLang="en-US" sz="2800" b="1" dirty="0" err="1"/>
              <a:t>육군성</a:t>
            </a:r>
            <a:r>
              <a:rPr lang="ko-KR" altLang="en-US" sz="2800" b="1" dirty="0"/>
              <a:t> 제작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B3BA36-ED7E-9F2B-A6FA-252DBCDA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640" y="2095500"/>
            <a:ext cx="2828925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45A87-7BB6-717B-A70C-805B4EE80899}"/>
              </a:ext>
            </a:extLst>
          </p:cNvPr>
          <p:cNvSpPr txBox="1"/>
          <p:nvPr/>
        </p:nvSpPr>
        <p:spPr>
          <a:xfrm>
            <a:off x="1526420" y="472202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 포함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E9617-F7C3-9565-D965-79E309EDAB0D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88CE1F9-0765-47FD-F24B-65D384C3A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1D945-9DDC-2E04-3343-5A1737E9F6F2}"/>
              </a:ext>
            </a:extLst>
          </p:cNvPr>
          <p:cNvSpPr txBox="1"/>
          <p:nvPr/>
        </p:nvSpPr>
        <p:spPr>
          <a:xfrm>
            <a:off x="4477712" y="3845566"/>
            <a:ext cx="352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어업독점권 부여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13A14-5F61-A378-736E-91A7626BE642}"/>
              </a:ext>
            </a:extLst>
          </p:cNvPr>
          <p:cNvSpPr txBox="1"/>
          <p:nvPr/>
        </p:nvSpPr>
        <p:spPr>
          <a:xfrm>
            <a:off x="4657914" y="4996193"/>
            <a:ext cx="278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나카이요자부로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-&gt; </a:t>
            </a:r>
            <a:r>
              <a:rPr lang="ko-KR" altLang="en-US" sz="2800" b="1" dirty="0" err="1"/>
              <a:t>강치사냥</a:t>
            </a:r>
            <a:endParaRPr lang="ko-KR" altLang="en-US" sz="2800" b="1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65CAB78-501B-45DB-3E9B-E5B49773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4" t="48277" r="50000" b="31447"/>
          <a:stretch/>
        </p:blipFill>
        <p:spPr>
          <a:xfrm>
            <a:off x="1524015" y="2204934"/>
            <a:ext cx="2525482" cy="373769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66380D3-8730-624C-050F-0E4F8EBE1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37" b="40203"/>
          <a:stretch/>
        </p:blipFill>
        <p:spPr>
          <a:xfrm>
            <a:off x="8142505" y="2302674"/>
            <a:ext cx="3086100" cy="15265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CB2EEE-6C6A-2889-46C8-7325372CBAE8}"/>
              </a:ext>
            </a:extLst>
          </p:cNvPr>
          <p:cNvSpPr txBox="1"/>
          <p:nvPr/>
        </p:nvSpPr>
        <p:spPr>
          <a:xfrm>
            <a:off x="4477712" y="2489539"/>
            <a:ext cx="3528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러일 전쟁 틈타</a:t>
            </a:r>
            <a:endParaRPr lang="en-US" altLang="ko-KR" sz="2800" b="1" dirty="0"/>
          </a:p>
          <a:p>
            <a:r>
              <a:rPr lang="ko-KR" altLang="en-US" sz="2800" b="1" dirty="0"/>
              <a:t> 불법 편입</a:t>
            </a:r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C0ED4AD3-7A30-C0F9-AB06-71B8CD238BB2}"/>
              </a:ext>
            </a:extLst>
          </p:cNvPr>
          <p:cNvSpPr/>
          <p:nvPr/>
        </p:nvSpPr>
        <p:spPr>
          <a:xfrm>
            <a:off x="5772747" y="3459940"/>
            <a:ext cx="457200" cy="36933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01715629-12FD-BA56-2780-C06BE0C515D3}"/>
              </a:ext>
            </a:extLst>
          </p:cNvPr>
          <p:cNvSpPr/>
          <p:nvPr/>
        </p:nvSpPr>
        <p:spPr>
          <a:xfrm>
            <a:off x="5772747" y="4522265"/>
            <a:ext cx="457200" cy="36933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B5E6E7-4C2B-3B9C-5682-8363A94A4226}"/>
              </a:ext>
            </a:extLst>
          </p:cNvPr>
          <p:cNvSpPr txBox="1"/>
          <p:nvPr/>
        </p:nvSpPr>
        <p:spPr>
          <a:xfrm>
            <a:off x="8308032" y="3937490"/>
            <a:ext cx="4312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일본 어부들 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 </a:t>
            </a:r>
            <a:endParaRPr lang="en-US" altLang="ko-KR" sz="2800" b="1" dirty="0"/>
          </a:p>
          <a:p>
            <a:r>
              <a:rPr lang="ko-KR" altLang="en-US" sz="2800" b="1" dirty="0"/>
              <a:t>독도서 </a:t>
            </a:r>
            <a:r>
              <a:rPr lang="ko-KR" altLang="en-US" sz="2800" b="1" dirty="0" err="1"/>
              <a:t>강치포획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24" name="원형: 비어 있음 23">
            <a:extLst>
              <a:ext uri="{FF2B5EF4-FFF2-40B4-BE49-F238E27FC236}">
                <a16:creationId xmlns:a16="http://schemas.microsoft.com/office/drawing/2014/main" id="{038E69E7-69BA-4644-B7C7-CB33115E098F}"/>
              </a:ext>
            </a:extLst>
          </p:cNvPr>
          <p:cNvSpPr/>
          <p:nvPr/>
        </p:nvSpPr>
        <p:spPr>
          <a:xfrm>
            <a:off x="4862322" y="2822071"/>
            <a:ext cx="1190017" cy="788088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DB39B3-4367-CE62-0570-CEA64F255498}"/>
              </a:ext>
            </a:extLst>
          </p:cNvPr>
          <p:cNvSpPr txBox="1"/>
          <p:nvPr/>
        </p:nvSpPr>
        <p:spPr>
          <a:xfrm>
            <a:off x="7953197" y="5519328"/>
            <a:ext cx="415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현재 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강치 멸종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A9E726-20EF-D38E-2C26-A2368A1DDD11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A5D2BC04-1D16-C63E-1F40-95E9BBF0F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32848E2-5850-68D6-35D2-8621777C16EC}"/>
              </a:ext>
            </a:extLst>
          </p:cNvPr>
          <p:cNvSpPr txBox="1"/>
          <p:nvPr/>
        </p:nvSpPr>
        <p:spPr>
          <a:xfrm>
            <a:off x="392545" y="1413500"/>
            <a:ext cx="8041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16.</a:t>
            </a:r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6154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0" grpId="0" animBg="1"/>
      <p:bldP spid="22" grpId="0" animBg="1"/>
      <p:bldP spid="24" grpId="0" animBg="1"/>
      <p:bldP spid="2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7249639" y="4858518"/>
            <a:ext cx="426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한해통어지침</a:t>
            </a:r>
            <a:r>
              <a:rPr lang="en-US" altLang="ko-KR" sz="2800" b="1" dirty="0"/>
              <a:t>&gt;(1903)</a:t>
            </a:r>
            <a:endParaRPr lang="ko-KR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8272E-7A19-B030-7435-8DA9A7B8E65E}"/>
              </a:ext>
            </a:extLst>
          </p:cNvPr>
          <p:cNvSpPr txBox="1"/>
          <p:nvPr/>
        </p:nvSpPr>
        <p:spPr>
          <a:xfrm>
            <a:off x="835147" y="1123031"/>
            <a:ext cx="536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15.</a:t>
            </a:r>
            <a:r>
              <a:rPr lang="ko-KR" altLang="en-US" sz="4000" b="1" dirty="0" err="1"/>
              <a:t>한해통어지침</a:t>
            </a:r>
            <a:r>
              <a:rPr lang="en-US" altLang="ko-KR" sz="4000" b="1" dirty="0"/>
              <a:t>(1903)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3AAA-4ABB-0CDA-33C8-E7F3DE130804}"/>
              </a:ext>
            </a:extLst>
          </p:cNvPr>
          <p:cNvSpPr txBox="1"/>
          <p:nvPr/>
        </p:nvSpPr>
        <p:spPr>
          <a:xfrm>
            <a:off x="1283825" y="2574993"/>
            <a:ext cx="3978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인식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울릉도의 부속 섬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45A87-7BB6-717B-A70C-805B4EE80899}"/>
              </a:ext>
            </a:extLst>
          </p:cNvPr>
          <p:cNvSpPr txBox="1"/>
          <p:nvPr/>
        </p:nvSpPr>
        <p:spPr>
          <a:xfrm>
            <a:off x="1283825" y="3679365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울릉도의  항목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0833ACE-8E44-8534-39B2-384B29FA1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96" y="717562"/>
            <a:ext cx="2954675" cy="4097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022ACE-1EAA-0A8D-BC93-B255FB91CC42}"/>
              </a:ext>
            </a:extLst>
          </p:cNvPr>
          <p:cNvSpPr txBox="1"/>
          <p:nvPr/>
        </p:nvSpPr>
        <p:spPr>
          <a:xfrm>
            <a:off x="1129967" y="4814712"/>
            <a:ext cx="6099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목차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 (4) </a:t>
            </a: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강원도 울릉도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양코도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))</a:t>
            </a:r>
            <a:br>
              <a:rPr lang="ko-KR" altLang="en-US" sz="2800" b="1" dirty="0"/>
            </a:br>
            <a:br>
              <a:rPr lang="ko-KR" altLang="en-US" sz="2800" b="1" dirty="0"/>
            </a:b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    △양코도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4F7BA-13DC-1586-9EE9-762D495531B2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50B739-E9DC-DEEF-913B-858DD9748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95997-1F85-D79E-AFAC-EB1EF8BD32EA}"/>
              </a:ext>
            </a:extLst>
          </p:cNvPr>
          <p:cNvSpPr txBox="1"/>
          <p:nvPr/>
        </p:nvSpPr>
        <p:spPr>
          <a:xfrm>
            <a:off x="663618" y="1321844"/>
            <a:ext cx="843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16.</a:t>
            </a:r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2363821" y="2655651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당시 일본지도들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7600-8166-8509-8EEF-19B153109258}"/>
              </a:ext>
            </a:extLst>
          </p:cNvPr>
          <p:cNvSpPr txBox="1"/>
          <p:nvPr/>
        </p:nvSpPr>
        <p:spPr>
          <a:xfrm>
            <a:off x="2412253" y="3225801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 err="1"/>
              <a:t>쇼호</a:t>
            </a:r>
            <a:r>
              <a:rPr lang="ko-KR" altLang="en-US" sz="2800" b="1" dirty="0"/>
              <a:t> 일본도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580E9FD-AE3E-E104-3757-C8042E17D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51" b="33644"/>
          <a:stretch/>
        </p:blipFill>
        <p:spPr>
          <a:xfrm>
            <a:off x="7588394" y="2805091"/>
            <a:ext cx="3086100" cy="2345778"/>
          </a:xfrm>
          <a:prstGeom prst="rect">
            <a:avLst/>
          </a:prstGeom>
        </p:spPr>
      </p:pic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CC13EEC6-DAA6-EF24-585F-8F4045746448}"/>
              </a:ext>
            </a:extLst>
          </p:cNvPr>
          <p:cNvSpPr/>
          <p:nvPr/>
        </p:nvSpPr>
        <p:spPr>
          <a:xfrm>
            <a:off x="6902586" y="2648847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FCFD9-EDCF-464C-1FF9-24C3C47A498C}"/>
              </a:ext>
            </a:extLst>
          </p:cNvPr>
          <p:cNvSpPr txBox="1"/>
          <p:nvPr/>
        </p:nvSpPr>
        <p:spPr>
          <a:xfrm>
            <a:off x="7005289" y="2655651"/>
            <a:ext cx="48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독도</a:t>
            </a: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7655048" y="2655651"/>
            <a:ext cx="642485" cy="788088"/>
          </a:xfrm>
          <a:prstGeom prst="donut">
            <a:avLst>
              <a:gd name="adj" fmla="val 8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593E9D4E-FB56-8033-775A-5F340219B0BD}"/>
              </a:ext>
            </a:extLst>
          </p:cNvPr>
          <p:cNvSpPr/>
          <p:nvPr/>
        </p:nvSpPr>
        <p:spPr>
          <a:xfrm>
            <a:off x="1844556" y="3709220"/>
            <a:ext cx="642485" cy="1718814"/>
          </a:xfrm>
          <a:prstGeom prst="donut">
            <a:avLst>
              <a:gd name="adj" fmla="val 8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448192D0-5D36-90B6-9E36-1518F39505B7}"/>
              </a:ext>
            </a:extLst>
          </p:cNvPr>
          <p:cNvSpPr/>
          <p:nvPr/>
        </p:nvSpPr>
        <p:spPr>
          <a:xfrm>
            <a:off x="1797771" y="5519272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D337F-B312-CC59-4FDF-B877BB353AC6}"/>
              </a:ext>
            </a:extLst>
          </p:cNvPr>
          <p:cNvSpPr txBox="1"/>
          <p:nvPr/>
        </p:nvSpPr>
        <p:spPr>
          <a:xfrm>
            <a:off x="1844556" y="5428034"/>
            <a:ext cx="488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0AEF13-C50C-2CE6-753B-5B658312D34C}"/>
              </a:ext>
            </a:extLst>
          </p:cNvPr>
          <p:cNvSpPr txBox="1"/>
          <p:nvPr/>
        </p:nvSpPr>
        <p:spPr>
          <a:xfrm>
            <a:off x="1934528" y="3922843"/>
            <a:ext cx="282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오키섬</a:t>
            </a:r>
            <a:endParaRPr lang="ko-KR" altLang="en-US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1ABA63-BFAD-E723-287E-76F46174081C}"/>
              </a:ext>
            </a:extLst>
          </p:cNvPr>
          <p:cNvSpPr txBox="1"/>
          <p:nvPr/>
        </p:nvSpPr>
        <p:spPr>
          <a:xfrm>
            <a:off x="2790752" y="4353730"/>
            <a:ext cx="223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</a:t>
            </a:r>
            <a:r>
              <a:rPr lang="ko-KR" altLang="en-US" sz="2800" b="1" dirty="0"/>
              <a:t>존재</a:t>
            </a:r>
            <a:r>
              <a:rPr lang="en-US" altLang="ko-KR" sz="2800" b="1" dirty="0"/>
              <a:t>O</a:t>
            </a:r>
            <a:endParaRPr lang="ko-KR" alt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057C6-13E1-2F76-B027-EC31A6D38D73}"/>
              </a:ext>
            </a:extLst>
          </p:cNvPr>
          <p:cNvSpPr txBox="1"/>
          <p:nvPr/>
        </p:nvSpPr>
        <p:spPr>
          <a:xfrm>
            <a:off x="2790751" y="5643477"/>
            <a:ext cx="223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</a:t>
            </a:r>
            <a:r>
              <a:rPr lang="ko-KR" altLang="en-US" sz="2800" b="1" dirty="0"/>
              <a:t>존재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0A9E74-493F-DAAD-EC29-08974A1D83D0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2FE73BA6-EC00-E89C-F9E3-6BC75B654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14" grpId="0"/>
      <p:bldP spid="11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95997-1F85-D79E-AFAC-EB1EF8BD32EA}"/>
              </a:ext>
            </a:extLst>
          </p:cNvPr>
          <p:cNvSpPr txBox="1"/>
          <p:nvPr/>
        </p:nvSpPr>
        <p:spPr>
          <a:xfrm>
            <a:off x="749030" y="1393979"/>
            <a:ext cx="813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16.</a:t>
            </a:r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2363821" y="2655651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당시 일본지도들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F1C30-1C23-FDDF-0C02-4E22BB48DC8E}"/>
              </a:ext>
            </a:extLst>
          </p:cNvPr>
          <p:cNvSpPr txBox="1"/>
          <p:nvPr/>
        </p:nvSpPr>
        <p:spPr>
          <a:xfrm>
            <a:off x="2363821" y="3259668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2. </a:t>
            </a:r>
            <a:r>
              <a:rPr lang="ko-KR" altLang="en-US" sz="2800" b="1" dirty="0" err="1"/>
              <a:t>게이초</a:t>
            </a:r>
            <a:r>
              <a:rPr lang="ko-KR" altLang="en-US" sz="2800" b="1" dirty="0"/>
              <a:t> 일본도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51B1D8A-5540-3DB0-FE04-61E6BB747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33" b="32977"/>
          <a:stretch/>
        </p:blipFill>
        <p:spPr>
          <a:xfrm>
            <a:off x="7388541" y="2655651"/>
            <a:ext cx="3326860" cy="2631201"/>
          </a:xfrm>
          <a:prstGeom prst="rect">
            <a:avLst/>
          </a:prstGeom>
        </p:spPr>
      </p:pic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19B69585-C7F4-BB7C-8CFC-4E78EC8C0439}"/>
              </a:ext>
            </a:extLst>
          </p:cNvPr>
          <p:cNvSpPr/>
          <p:nvPr/>
        </p:nvSpPr>
        <p:spPr>
          <a:xfrm>
            <a:off x="7937732" y="2602791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0D549-B776-1597-0D73-ACA7E9AFC936}"/>
              </a:ext>
            </a:extLst>
          </p:cNvPr>
          <p:cNvSpPr txBox="1"/>
          <p:nvPr/>
        </p:nvSpPr>
        <p:spPr>
          <a:xfrm>
            <a:off x="8019471" y="2576021"/>
            <a:ext cx="48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독도</a:t>
            </a:r>
          </a:p>
        </p:txBody>
      </p:sp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CD21F9E1-EEDF-03E4-B6F4-39488F514A12}"/>
              </a:ext>
            </a:extLst>
          </p:cNvPr>
          <p:cNvSpPr/>
          <p:nvPr/>
        </p:nvSpPr>
        <p:spPr>
          <a:xfrm>
            <a:off x="8375707" y="3217445"/>
            <a:ext cx="642485" cy="788088"/>
          </a:xfrm>
          <a:prstGeom prst="donut">
            <a:avLst>
              <a:gd name="adj" fmla="val 8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593E9D4E-FB56-8033-775A-5F340219B0BD}"/>
              </a:ext>
            </a:extLst>
          </p:cNvPr>
          <p:cNvSpPr/>
          <p:nvPr/>
        </p:nvSpPr>
        <p:spPr>
          <a:xfrm>
            <a:off x="1931180" y="4036910"/>
            <a:ext cx="642485" cy="1464418"/>
          </a:xfrm>
          <a:prstGeom prst="donut">
            <a:avLst>
              <a:gd name="adj" fmla="val 8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448192D0-5D36-90B6-9E36-1518F39505B7}"/>
              </a:ext>
            </a:extLst>
          </p:cNvPr>
          <p:cNvSpPr/>
          <p:nvPr/>
        </p:nvSpPr>
        <p:spPr>
          <a:xfrm>
            <a:off x="1875126" y="5775763"/>
            <a:ext cx="642485" cy="691131"/>
          </a:xfrm>
          <a:prstGeom prst="donut">
            <a:avLst>
              <a:gd name="adj" fmla="val 119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D337F-B312-CC59-4FDF-B877BB353AC6}"/>
              </a:ext>
            </a:extLst>
          </p:cNvPr>
          <p:cNvSpPr txBox="1"/>
          <p:nvPr/>
        </p:nvSpPr>
        <p:spPr>
          <a:xfrm>
            <a:off x="1875126" y="5604397"/>
            <a:ext cx="488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0AEF13-C50C-2CE6-753B-5B658312D34C}"/>
              </a:ext>
            </a:extLst>
          </p:cNvPr>
          <p:cNvSpPr txBox="1"/>
          <p:nvPr/>
        </p:nvSpPr>
        <p:spPr>
          <a:xfrm>
            <a:off x="1978422" y="4116653"/>
            <a:ext cx="282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오키섬</a:t>
            </a:r>
            <a:endParaRPr lang="ko-KR" altLang="en-US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1ABA63-BFAD-E723-287E-76F46174081C}"/>
              </a:ext>
            </a:extLst>
          </p:cNvPr>
          <p:cNvSpPr txBox="1"/>
          <p:nvPr/>
        </p:nvSpPr>
        <p:spPr>
          <a:xfrm>
            <a:off x="2909882" y="4424481"/>
            <a:ext cx="223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</a:t>
            </a:r>
            <a:r>
              <a:rPr lang="ko-KR" altLang="en-US" sz="2800" b="1" dirty="0"/>
              <a:t>존재</a:t>
            </a:r>
            <a:r>
              <a:rPr lang="en-US" altLang="ko-KR" sz="2800" b="1" dirty="0"/>
              <a:t>O</a:t>
            </a:r>
            <a:endParaRPr lang="ko-KR" alt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057C6-13E1-2F76-B027-EC31A6D38D73}"/>
              </a:ext>
            </a:extLst>
          </p:cNvPr>
          <p:cNvSpPr txBox="1"/>
          <p:nvPr/>
        </p:nvSpPr>
        <p:spPr>
          <a:xfrm>
            <a:off x="2909882" y="5859718"/>
            <a:ext cx="223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</a:t>
            </a:r>
            <a:r>
              <a:rPr lang="ko-KR" altLang="en-US" sz="2800" b="1" dirty="0"/>
              <a:t>존재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BD2EF-4CA8-40B8-34EA-67A18971EA97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6D40530-CEB1-D139-A348-4D6F7DCC8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19923C9-8172-0BAD-4120-8AF91DABE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0" t="4746" b="72766"/>
          <a:stretch/>
        </p:blipFill>
        <p:spPr>
          <a:xfrm>
            <a:off x="7345930" y="764687"/>
            <a:ext cx="4183962" cy="2401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F2157AA-124E-3EC7-07F6-90C82CBDD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32" t="4746" b="72006"/>
          <a:stretch/>
        </p:blipFill>
        <p:spPr>
          <a:xfrm>
            <a:off x="7345929" y="3317865"/>
            <a:ext cx="4183962" cy="2556017"/>
          </a:xfrm>
          <a:prstGeom prst="rect">
            <a:avLst/>
          </a:prstGeom>
        </p:spPr>
      </p:pic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256358" y="1459451"/>
            <a:ext cx="758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16-1</a:t>
            </a:r>
            <a:r>
              <a:rPr lang="ko-KR" altLang="en-US" sz="3600" b="1" dirty="0"/>
              <a:t>韓國實業指針</a:t>
            </a:r>
            <a:r>
              <a:rPr lang="en-US" altLang="ko-KR" sz="3600" b="1" dirty="0"/>
              <a:t>(</a:t>
            </a:r>
            <a:r>
              <a:rPr lang="ko-KR" altLang="en-US" sz="3600" b="1" dirty="0"/>
              <a:t>한국산업지수</a:t>
            </a:r>
            <a:r>
              <a:rPr lang="en-US" altLang="ko-KR" sz="4000" b="1" dirty="0"/>
              <a:t>)</a:t>
            </a:r>
            <a:endParaRPr lang="ko-KR" alt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7600-8166-8509-8EEF-19B153109258}"/>
              </a:ext>
            </a:extLst>
          </p:cNvPr>
          <p:cNvSpPr txBox="1"/>
          <p:nvPr/>
        </p:nvSpPr>
        <p:spPr>
          <a:xfrm>
            <a:off x="1329409" y="3274100"/>
            <a:ext cx="468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리앙코도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양코도라 칭</a:t>
            </a:r>
            <a:r>
              <a:rPr lang="en-US" altLang="ko-KR" sz="2800" b="1" dirty="0"/>
              <a:t>.</a:t>
            </a:r>
            <a:endParaRPr lang="ko-KR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F1C30-1C23-FDDF-0C02-4E22BB48DC8E}"/>
              </a:ext>
            </a:extLst>
          </p:cNvPr>
          <p:cNvSpPr txBox="1"/>
          <p:nvPr/>
        </p:nvSpPr>
        <p:spPr>
          <a:xfrm>
            <a:off x="1329409" y="4166731"/>
            <a:ext cx="468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양코도는 강원도 소속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표기 </a:t>
            </a:r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CC13EEC6-DAA6-EF24-585F-8F4045746448}"/>
              </a:ext>
            </a:extLst>
          </p:cNvPr>
          <p:cNvSpPr/>
          <p:nvPr/>
        </p:nvSpPr>
        <p:spPr>
          <a:xfrm>
            <a:off x="9116667" y="4146050"/>
            <a:ext cx="642485" cy="158354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B91F864C-FDC7-4FD8-BDA0-05CC7D393022}"/>
              </a:ext>
            </a:extLst>
          </p:cNvPr>
          <p:cNvSpPr/>
          <p:nvPr/>
        </p:nvSpPr>
        <p:spPr>
          <a:xfrm>
            <a:off x="9506936" y="1117804"/>
            <a:ext cx="642485" cy="1810222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7646558" y="4362500"/>
            <a:ext cx="642485" cy="151138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8F71C2-D1B9-022D-4FA8-B43A4F6E42F7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CC8AB88-6A30-A73E-4E5A-F27CB97BB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7B966A-E05B-26CD-952B-F1856D642F64}"/>
              </a:ext>
            </a:extLst>
          </p:cNvPr>
          <p:cNvSpPr txBox="1"/>
          <p:nvPr/>
        </p:nvSpPr>
        <p:spPr>
          <a:xfrm>
            <a:off x="1453632" y="2401002"/>
            <a:ext cx="468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일본인 한국 가이드 북</a:t>
            </a:r>
          </a:p>
        </p:txBody>
      </p:sp>
    </p:spTree>
    <p:extLst>
      <p:ext uri="{BB962C8B-B14F-4D97-AF65-F5344CB8AC3E}">
        <p14:creationId xmlns:p14="http://schemas.microsoft.com/office/powerpoint/2010/main" val="11156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11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A97ABB20-0A8C-FFA5-9A74-CEF35646F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4" t="5004" r="58939" b="72957"/>
          <a:stretch/>
        </p:blipFill>
        <p:spPr>
          <a:xfrm>
            <a:off x="8330347" y="1068530"/>
            <a:ext cx="2189019" cy="4893655"/>
          </a:xfrm>
          <a:prstGeom prst="rect">
            <a:avLst/>
          </a:prstGeom>
        </p:spPr>
      </p:pic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9669064" y="3616592"/>
            <a:ext cx="642485" cy="151138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95997-1F85-D79E-AFAC-EB1EF8BD32EA}"/>
              </a:ext>
            </a:extLst>
          </p:cNvPr>
          <p:cNvSpPr txBox="1"/>
          <p:nvPr/>
        </p:nvSpPr>
        <p:spPr>
          <a:xfrm>
            <a:off x="289011" y="1443334"/>
            <a:ext cx="8041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16.</a:t>
            </a:r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2363821" y="2655651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나카이요자부로의</a:t>
            </a:r>
            <a:r>
              <a:rPr lang="ko-KR" altLang="en-US" sz="2800" b="1" dirty="0"/>
              <a:t> 사업계획서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7600-8166-8509-8EEF-19B153109258}"/>
              </a:ext>
            </a:extLst>
          </p:cNvPr>
          <p:cNvSpPr txBox="1"/>
          <p:nvPr/>
        </p:nvSpPr>
        <p:spPr>
          <a:xfrm>
            <a:off x="2363820" y="4752002"/>
            <a:ext cx="3929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내용 </a:t>
            </a:r>
            <a:r>
              <a:rPr lang="en-US" altLang="ko-KR" sz="2800" b="1" dirty="0"/>
              <a:t>: </a:t>
            </a:r>
            <a:r>
              <a:rPr lang="ko-KR" altLang="en-US" sz="2800" b="1" dirty="0" err="1"/>
              <a:t>이섬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 </a:t>
            </a:r>
          </a:p>
          <a:p>
            <a:r>
              <a:rPr lang="en-US" altLang="ko-KR" sz="2800" b="1" dirty="0"/>
              <a:t>= </a:t>
            </a:r>
            <a:r>
              <a:rPr lang="ko-KR" altLang="en-US" sz="2800" b="1" dirty="0"/>
              <a:t>한국 영토라고 생각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F1C30-1C23-FDDF-0C02-4E22BB48DC8E}"/>
              </a:ext>
            </a:extLst>
          </p:cNvPr>
          <p:cNvSpPr txBox="1"/>
          <p:nvPr/>
        </p:nvSpPr>
        <p:spPr>
          <a:xfrm>
            <a:off x="2363821" y="3924699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1910</a:t>
            </a:r>
            <a:r>
              <a:rPr lang="ko-KR" altLang="en-US" sz="2800" b="1" dirty="0"/>
              <a:t>년 직접 집필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9290A-4230-0658-0649-2DE4919B5D8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6BB6D8F-B4B9-E355-AFDD-8C6209DB5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95997-1F85-D79E-AFAC-EB1EF8BD32EA}"/>
              </a:ext>
            </a:extLst>
          </p:cNvPr>
          <p:cNvSpPr txBox="1"/>
          <p:nvPr/>
        </p:nvSpPr>
        <p:spPr>
          <a:xfrm>
            <a:off x="392545" y="1417783"/>
            <a:ext cx="8269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16.</a:t>
            </a:r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AD786-AC6D-44C8-3D44-7C25D36D8D7B}"/>
              </a:ext>
            </a:extLst>
          </p:cNvPr>
          <p:cNvSpPr txBox="1"/>
          <p:nvPr/>
        </p:nvSpPr>
        <p:spPr>
          <a:xfrm>
            <a:off x="1123325" y="5085465"/>
            <a:ext cx="3779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농상무성 수산국장</a:t>
            </a:r>
            <a:endParaRPr lang="en-US" altLang="ko-KR" sz="2800" b="1" dirty="0"/>
          </a:p>
          <a:p>
            <a:r>
              <a:rPr lang="ko-KR" altLang="en-US" sz="2800" b="1" dirty="0"/>
              <a:t>마키 </a:t>
            </a:r>
            <a:r>
              <a:rPr lang="ko-KR" altLang="en-US" sz="2800" b="1" dirty="0" err="1"/>
              <a:t>보쿠신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7600-8166-8509-8EEF-19B153109258}"/>
              </a:ext>
            </a:extLst>
          </p:cNvPr>
          <p:cNvSpPr txBox="1"/>
          <p:nvPr/>
        </p:nvSpPr>
        <p:spPr>
          <a:xfrm>
            <a:off x="2786756" y="3586679"/>
            <a:ext cx="3779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“</a:t>
            </a:r>
            <a:r>
              <a:rPr lang="ko-KR" altLang="en-US" sz="2800" b="1" dirty="0"/>
              <a:t>독도가 한국령이 아닐지도</a:t>
            </a:r>
            <a:r>
              <a:rPr lang="en-US" altLang="ko-KR" sz="2800" b="1" dirty="0"/>
              <a:t>”</a:t>
            </a:r>
            <a:endParaRPr lang="ko-KR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F1C30-1C23-FDDF-0C02-4E22BB48DC8E}"/>
              </a:ext>
            </a:extLst>
          </p:cNvPr>
          <p:cNvSpPr txBox="1"/>
          <p:nvPr/>
        </p:nvSpPr>
        <p:spPr>
          <a:xfrm>
            <a:off x="6657662" y="5085465"/>
            <a:ext cx="3779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해군성</a:t>
            </a:r>
            <a:r>
              <a:rPr lang="ko-KR" altLang="en-US" sz="2800" b="1" dirty="0"/>
              <a:t> 수로부장</a:t>
            </a:r>
            <a:endParaRPr lang="en-US" altLang="ko-KR" sz="2800" b="1" dirty="0"/>
          </a:p>
          <a:p>
            <a:r>
              <a:rPr lang="ko-KR" altLang="en-US" sz="2800" b="1" dirty="0" err="1"/>
              <a:t>기모쓰게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가네유키</a:t>
            </a:r>
            <a:endParaRPr lang="en-US" altLang="ko-KR" sz="2800" b="1" dirty="0"/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CC13EEC6-DAA6-EF24-585F-8F4045746448}"/>
              </a:ext>
            </a:extLst>
          </p:cNvPr>
          <p:cNvSpPr/>
          <p:nvPr/>
        </p:nvSpPr>
        <p:spPr>
          <a:xfrm>
            <a:off x="8553507" y="472862"/>
            <a:ext cx="2765767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B113C-6730-EAB8-3B05-D709D926B3DC}"/>
              </a:ext>
            </a:extLst>
          </p:cNvPr>
          <p:cNvSpPr txBox="1"/>
          <p:nvPr/>
        </p:nvSpPr>
        <p:spPr>
          <a:xfrm>
            <a:off x="957956" y="2406871"/>
            <a:ext cx="377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정부 관리자들의 사주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F073CB7-A6CF-7EDA-BA1F-49377EB5C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9" t="36599" r="22784" b="36657"/>
          <a:stretch/>
        </p:blipFill>
        <p:spPr>
          <a:xfrm>
            <a:off x="1200296" y="3005677"/>
            <a:ext cx="1586460" cy="183407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3A57FF-4488-8606-AFBD-1022C6E4F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71" t="4041" r="65572" b="72446"/>
          <a:stretch/>
        </p:blipFill>
        <p:spPr>
          <a:xfrm>
            <a:off x="6495386" y="2537178"/>
            <a:ext cx="1586460" cy="23685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BC14A1-A26A-D034-C728-209D03205932}"/>
              </a:ext>
            </a:extLst>
          </p:cNvPr>
          <p:cNvSpPr txBox="1"/>
          <p:nvPr/>
        </p:nvSpPr>
        <p:spPr>
          <a:xfrm>
            <a:off x="8509972" y="3557858"/>
            <a:ext cx="377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“</a:t>
            </a:r>
            <a:r>
              <a:rPr lang="ko-KR" altLang="en-US" sz="2800" b="1" dirty="0"/>
              <a:t>주인 없는 섬</a:t>
            </a:r>
            <a:r>
              <a:rPr lang="en-US" altLang="ko-KR" sz="2800" b="1" dirty="0"/>
              <a:t>＂</a:t>
            </a:r>
            <a:endParaRPr lang="ko-KR" alt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5C1101-CA40-A72E-8566-E97301585716}"/>
              </a:ext>
            </a:extLst>
          </p:cNvPr>
          <p:cNvSpPr txBox="1"/>
          <p:nvPr/>
        </p:nvSpPr>
        <p:spPr>
          <a:xfrm>
            <a:off x="8340547" y="599355"/>
            <a:ext cx="377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근거 없는 추측들</a:t>
            </a:r>
            <a:r>
              <a:rPr lang="en-US" altLang="ko-KR" sz="2800" b="1" dirty="0"/>
              <a:t>!!!</a:t>
            </a:r>
            <a:endParaRPr lang="ko-KR" altLang="en-US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393D9E-9BB5-429A-D7CA-20D040A964FC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7AAD440C-7DE1-869C-C07D-817A425C8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13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85471-85F6-1E17-3A74-E24A1DCB51D0}"/>
              </a:ext>
            </a:extLst>
          </p:cNvPr>
          <p:cNvSpPr txBox="1"/>
          <p:nvPr/>
        </p:nvSpPr>
        <p:spPr>
          <a:xfrm>
            <a:off x="1374105" y="3682100"/>
            <a:ext cx="4289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내무성의 기각 </a:t>
            </a:r>
            <a:r>
              <a:rPr lang="en-US" altLang="ko-KR" sz="2800" b="1" dirty="0"/>
              <a:t>&lt; - </a:t>
            </a:r>
            <a:r>
              <a:rPr lang="ko-KR" altLang="en-US" sz="2800" b="1" dirty="0"/>
              <a:t>태정관 지령의 영향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8FC1EB-5008-8D16-1F96-A3C3553ECAA9}"/>
              </a:ext>
            </a:extLst>
          </p:cNvPr>
          <p:cNvSpPr txBox="1"/>
          <p:nvPr/>
        </p:nvSpPr>
        <p:spPr>
          <a:xfrm>
            <a:off x="1739105" y="5067429"/>
            <a:ext cx="428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“</a:t>
            </a:r>
            <a:r>
              <a:rPr lang="ko-KR" altLang="en-US" sz="2800" b="1" dirty="0"/>
              <a:t>울릉도 외 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도 </a:t>
            </a:r>
            <a:r>
              <a:rPr lang="ko-KR" altLang="en-US" sz="2800" b="1" dirty="0" err="1"/>
              <a:t>관련없음</a:t>
            </a:r>
            <a:r>
              <a:rPr lang="en-US" altLang="ko-KR" sz="2800" b="1" dirty="0"/>
              <a:t>”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A4DE9-198F-9689-70B4-C7E6CC5DD573}"/>
              </a:ext>
            </a:extLst>
          </p:cNvPr>
          <p:cNvSpPr txBox="1"/>
          <p:nvPr/>
        </p:nvSpPr>
        <p:spPr>
          <a:xfrm>
            <a:off x="1390531" y="2515175"/>
            <a:ext cx="428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나카이요자부로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- &gt; </a:t>
            </a:r>
          </a:p>
          <a:p>
            <a:r>
              <a:rPr lang="ko-KR" altLang="en-US" sz="2800" b="1" dirty="0"/>
              <a:t>독도 편입 청원서 제출</a:t>
            </a: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7720894B-23C4-E828-994F-205D1FD07A10}"/>
              </a:ext>
            </a:extLst>
          </p:cNvPr>
          <p:cNvSpPr/>
          <p:nvPr/>
        </p:nvSpPr>
        <p:spPr>
          <a:xfrm>
            <a:off x="2078234" y="4973374"/>
            <a:ext cx="3647590" cy="788088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42FD8C6-02FE-2392-AF59-7E9DDFB1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11" y="2121386"/>
            <a:ext cx="3447882" cy="3154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D53968-348B-0B83-6F98-977D0921940B}"/>
              </a:ext>
            </a:extLst>
          </p:cNvPr>
          <p:cNvSpPr txBox="1"/>
          <p:nvPr/>
        </p:nvSpPr>
        <p:spPr>
          <a:xfrm>
            <a:off x="7373566" y="5263291"/>
            <a:ext cx="455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태정관 지령</a:t>
            </a:r>
            <a:r>
              <a:rPr lang="en-US" altLang="ko-KR" sz="2800" b="1" dirty="0"/>
              <a:t>&gt; (1877)</a:t>
            </a:r>
            <a:endParaRPr lang="ko-KR" alt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3B102A-1779-BBA4-7EDD-63EE6A7674D5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31EF015-C15A-2A0C-E6C3-DBA723F3F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EEB5C4-1D03-0555-6C0F-F7B4717745FD}"/>
              </a:ext>
            </a:extLst>
          </p:cNvPr>
          <p:cNvSpPr txBox="1"/>
          <p:nvPr/>
        </p:nvSpPr>
        <p:spPr>
          <a:xfrm>
            <a:off x="392545" y="1413500"/>
            <a:ext cx="8041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16.</a:t>
            </a:r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21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2" grpId="0"/>
      <p:bldP spid="13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ACF8FEFD-3806-D4BC-23EA-FF1033354FEB}"/>
              </a:ext>
            </a:extLst>
          </p:cNvPr>
          <p:cNvSpPr/>
          <p:nvPr/>
        </p:nvSpPr>
        <p:spPr>
          <a:xfrm>
            <a:off x="2003898" y="4817136"/>
            <a:ext cx="3447842" cy="696650"/>
          </a:xfrm>
          <a:prstGeom prst="donut">
            <a:avLst>
              <a:gd name="adj" fmla="val 197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00C65-7BF9-2ACD-B3E3-691FE63BAAE4}"/>
              </a:ext>
            </a:extLst>
          </p:cNvPr>
          <p:cNvSpPr txBox="1"/>
          <p:nvPr/>
        </p:nvSpPr>
        <p:spPr>
          <a:xfrm>
            <a:off x="7860647" y="4042076"/>
            <a:ext cx="3326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야마자</a:t>
            </a:r>
            <a:r>
              <a:rPr lang="ko-KR" altLang="en-US" sz="2800" b="1" dirty="0"/>
              <a:t> 엔지로 당시 외무성 정무국장 </a:t>
            </a:r>
            <a:r>
              <a:rPr lang="en-US" altLang="ko-KR" sz="2800" b="1" dirty="0"/>
              <a:t>:</a:t>
            </a:r>
          </a:p>
          <a:p>
            <a:endParaRPr lang="en-US" altLang="ko-KR" sz="2800" b="1" dirty="0"/>
          </a:p>
          <a:p>
            <a:r>
              <a:rPr lang="ko-KR" altLang="en-US" sz="2800" b="1" dirty="0" err="1"/>
              <a:t>내무성</a:t>
            </a:r>
            <a:r>
              <a:rPr lang="ko-KR" altLang="en-US" sz="2800" b="1" dirty="0"/>
              <a:t> 고려</a:t>
            </a:r>
            <a:r>
              <a:rPr lang="en-US" altLang="ko-KR" sz="2800" b="1" dirty="0"/>
              <a:t>X,</a:t>
            </a:r>
            <a:r>
              <a:rPr lang="ko-KR" altLang="en-US" sz="2800" b="1" dirty="0"/>
              <a:t> </a:t>
            </a:r>
            <a:endParaRPr lang="en-US" altLang="ko-KR" sz="2800" b="1" dirty="0"/>
          </a:p>
          <a:p>
            <a:r>
              <a:rPr lang="ko-KR" altLang="en-US" sz="2800" b="1" dirty="0"/>
              <a:t>청원서 재촉</a:t>
            </a:r>
            <a:r>
              <a:rPr lang="en-US" altLang="ko-KR" sz="2800" b="1" dirty="0"/>
              <a:t>O</a:t>
            </a:r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921F1-FD77-F56D-34C4-A5F9E4EBAC91}"/>
              </a:ext>
            </a:extLst>
          </p:cNvPr>
          <p:cNvSpPr txBox="1"/>
          <p:nvPr/>
        </p:nvSpPr>
        <p:spPr>
          <a:xfrm>
            <a:off x="1839529" y="3627269"/>
            <a:ext cx="4142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러시아 함대 감시 적합 </a:t>
            </a:r>
            <a:endParaRPr lang="en-US" altLang="ko-KR" sz="2800" b="1" dirty="0"/>
          </a:p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독도에 망루 설치 고려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4840A1B-5EC3-3D31-D545-36F2B4ED0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16" y="699623"/>
            <a:ext cx="2929923" cy="3356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FA4DE9-198F-9689-70B4-C7E6CC5DD573}"/>
              </a:ext>
            </a:extLst>
          </p:cNvPr>
          <p:cNvSpPr txBox="1"/>
          <p:nvPr/>
        </p:nvSpPr>
        <p:spPr>
          <a:xfrm>
            <a:off x="1839530" y="2788033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그러나</a:t>
            </a:r>
            <a:r>
              <a:rPr lang="en-US" altLang="ko-KR" sz="2800" b="1" dirty="0"/>
              <a:t>!! </a:t>
            </a:r>
            <a:endParaRPr lang="ko-KR" altLang="en-US" sz="2800" b="1" dirty="0"/>
          </a:p>
        </p:txBody>
      </p:sp>
      <p:sp>
        <p:nvSpPr>
          <p:cNvPr id="4" name="원형: 비어 있음 3">
            <a:extLst>
              <a:ext uri="{FF2B5EF4-FFF2-40B4-BE49-F238E27FC236}">
                <a16:creationId xmlns:a16="http://schemas.microsoft.com/office/drawing/2014/main" id="{45D01BA7-805F-3C6D-A344-11B21996F878}"/>
              </a:ext>
            </a:extLst>
          </p:cNvPr>
          <p:cNvSpPr/>
          <p:nvPr/>
        </p:nvSpPr>
        <p:spPr>
          <a:xfrm>
            <a:off x="9076075" y="5752911"/>
            <a:ext cx="1342248" cy="448480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91F2F-B019-D157-BCB7-3B7D7736055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83C754B-8A6B-A6D6-814C-24DC29704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420DD6-BA72-70D5-1B3E-8B808767D059}"/>
              </a:ext>
            </a:extLst>
          </p:cNvPr>
          <p:cNvSpPr txBox="1"/>
          <p:nvPr/>
        </p:nvSpPr>
        <p:spPr>
          <a:xfrm>
            <a:off x="392545" y="1413500"/>
            <a:ext cx="8041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16.</a:t>
            </a:r>
            <a:r>
              <a:rPr lang="ko-KR" altLang="en-US" sz="4000" b="1" dirty="0" err="1"/>
              <a:t>나카이요자부로의</a:t>
            </a:r>
            <a:r>
              <a:rPr lang="ko-KR" altLang="en-US" sz="4000" b="1" dirty="0"/>
              <a:t> 청원서</a:t>
            </a:r>
            <a:r>
              <a:rPr lang="en-US" altLang="ko-KR" sz="4000" b="1" dirty="0"/>
              <a:t>(1904)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981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3" grpId="0"/>
      <p:bldP spid="12" grpId="0"/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335</Words>
  <Application>Microsoft Office PowerPoint</Application>
  <PresentationFormat>와이드스크린</PresentationFormat>
  <Paragraphs>77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HY헤드라인M</vt:lpstr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zekis0906@naver.com</dc:creator>
  <cp:lastModifiedBy>zekis0906@naver.com</cp:lastModifiedBy>
  <cp:revision>3</cp:revision>
  <dcterms:created xsi:type="dcterms:W3CDTF">2024-05-31T15:06:49Z</dcterms:created>
  <dcterms:modified xsi:type="dcterms:W3CDTF">2024-06-01T07:24:51Z</dcterms:modified>
</cp:coreProperties>
</file>