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06" r:id="rId5"/>
    <p:sldId id="307" r:id="rId6"/>
    <p:sldId id="260" r:id="rId7"/>
    <p:sldId id="261" r:id="rId8"/>
    <p:sldId id="262" r:id="rId9"/>
    <p:sldId id="263" r:id="rId10"/>
    <p:sldId id="308" r:id="rId11"/>
    <p:sldId id="309" r:id="rId12"/>
    <p:sldId id="310" r:id="rId13"/>
    <p:sldId id="311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69016-EC90-4B07-B76E-2857C4D6C99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63B90-3693-413D-B71B-C268D6383E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91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63B90-3693-413D-B71B-C268D6383E3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45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9F0153-2241-2471-7AFD-C3FF4BD9B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16285A6-DE22-8EE5-3860-A230E209F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49B20-9990-A5D0-1877-B8EF1251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A13A9E-3947-9D04-36AA-A20C66DB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693E91-D248-F983-4A14-688A78EB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60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C0797-B771-256E-FBF4-4ABCF15D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8C9A21-22BE-B1CA-D13C-F05D80789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9E7A83-E5AF-B36A-CA60-E4547C15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255395-8009-438E-7A18-8751519A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904A6E-9F4C-EE17-B32A-5B6B9615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9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486B3BE-C966-3329-9B02-A2DCB3EBA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42CB49-9793-0D21-6DA9-7F97F82A9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33F924-C100-7A5C-9200-86CA5D98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0732E6-2238-AE05-600B-0FD89E18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04FAED-A67E-18C9-963C-F3299CA3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3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35D543-B40D-CD40-70E7-20AD33BE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50FF74-82BB-2047-59E0-E3746B1C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B6B41B-CC50-EAD3-3992-0B4586CB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8AA3CE-CE6B-73CA-76AD-D7FC13C1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808CD7-CF21-CF85-1B12-2389D85E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26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06C285-6FE4-7061-6E10-E4EBD085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2F4C86-7574-1B07-568B-C470CD2DE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623E43-F09B-302C-832A-00907557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81DBF8-4278-C790-A0CB-A3873D11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EFB97-2CAC-2E42-41DF-AB95C599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70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FF1939-C907-5BA2-AD8C-71E26743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24C66B-3FF8-3D2B-79AA-0BAB32734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E318F7-C752-CF4B-D2B5-AF7B40310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472421-4FF2-A5F4-3285-E8CAD99B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70ED14-FE74-ED4E-42BE-B08FBDF9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C0AB68-C9A4-E070-0E2D-25EE52CD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69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0FAA47-53DB-F469-2269-873A601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0F1247-8CE2-CBB8-5E1F-A5F35485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25CF7F-BA58-AB2B-C69C-53C70F839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B8E0DC8-573A-8D1B-1DEB-CED2A9369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D07F007-3A23-8EBF-6DDF-AF1AD5857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B8B6EFE-3F0D-F566-7FB9-F0F062F3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1D0ECBA-E059-6871-C00E-13B95307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694BDD4-EC11-5E39-B21F-271E6DC8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1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201648-A148-3314-6855-4F03740F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703D174-95C3-E314-62D2-3E3F8A43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1A5525-CD55-F5C3-4F3A-C69335D5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AA6D5B6-3B40-5557-6D5B-A0A65829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50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EA9A7A1-B446-B69E-12AA-74D1BB4B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E3BA1F0-9A87-C34D-F0ED-519B6021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34503A-0013-1651-E7EE-72A9AEA9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84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8C5CC-0DBE-4797-F776-393269C8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A4FA3B-1E67-268C-5661-EC3DB789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73BB8F-ABFF-ADD0-B7AC-1FA0B888E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F7E5804-9464-C461-4F02-B4D3FAF1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960E95-8B1B-1A4F-DCF0-B2A8E30D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1D68CA-C5CB-13BC-6DA0-419714E0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87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EB4AC2-2CD5-E8A1-1CEE-0FCFC633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2A1E91-D512-78A7-B5F7-A880DECB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53C898-8389-F3F4-A164-E8ED13066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AB2F99-113D-96CE-D3DE-4AB7618A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B2703FD-457A-F5ED-CE3F-63FD2FD9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C5BE60-C154-8C59-1336-589B7DA7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59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0A1CFF-90D6-DA36-8695-5880D6C0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0FFD8D-AB14-2072-2353-FCBDAD25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8E687C-7832-6E94-54E6-3091CFC7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BD6B4-74D4-4502-A39B-7476A5E8D6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1CD3D0-E01C-69B4-6F23-FD8119C7C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A17CDD-9F13-DD11-8C2E-045D87556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0F382F-457D-486F-A455-52CD38B1D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1" name="Rectangle 412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스포츠, 아이스 스케이팅, 댄스, 사람이(가) 표시된 사진&#10;&#10;자동 생성된 설명">
            <a:extLst>
              <a:ext uri="{FF2B5EF4-FFF2-40B4-BE49-F238E27FC236}">
                <a16:creationId xmlns:a16="http://schemas.microsoft.com/office/drawing/2014/main" id="{1724B36B-B2D2-E767-53D5-C5E53EEB4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4123" name="Rectangle 41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5D63756-3B8A-2A95-E61A-235C2A63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5200">
                <a:solidFill>
                  <a:srgbClr val="FFFFFF"/>
                </a:solidFill>
              </a:rPr>
              <a:t>일본사회와 관광 </a:t>
            </a:r>
            <a:r>
              <a:rPr lang="en-US" altLang="ko-KR" sz="5200">
                <a:solidFill>
                  <a:srgbClr val="FFFFFF"/>
                </a:solidFill>
              </a:rPr>
              <a:t>3</a:t>
            </a:r>
            <a:r>
              <a:rPr lang="ko-KR" altLang="en-US" sz="5200">
                <a:solidFill>
                  <a:srgbClr val="FFFFFF"/>
                </a:solidFill>
              </a:rPr>
              <a:t>조</a:t>
            </a:r>
            <a:r>
              <a:rPr lang="en-US" altLang="ko-KR" sz="5200">
                <a:solidFill>
                  <a:srgbClr val="FFFFFF"/>
                </a:solidFill>
              </a:rPr>
              <a:t>(</a:t>
            </a:r>
            <a:r>
              <a:rPr lang="ko-KR" altLang="en-US" sz="5200">
                <a:solidFill>
                  <a:srgbClr val="FFFFFF"/>
                </a:solidFill>
              </a:rPr>
              <a:t>스포츠</a:t>
            </a:r>
            <a:r>
              <a:rPr lang="en-US" altLang="ko-KR" sz="5200">
                <a:solidFill>
                  <a:srgbClr val="FFFFFF"/>
                </a:solidFill>
              </a:rPr>
              <a:t>)</a:t>
            </a:r>
            <a:endParaRPr lang="ko-KR" altLang="en-US" sz="5200">
              <a:solidFill>
                <a:srgbClr val="FFFFFF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FB845B6-73FD-F8E3-1BF3-7D8499C02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ko-KR" altLang="en-US">
                <a:solidFill>
                  <a:srgbClr val="FFFFFF"/>
                </a:solidFill>
              </a:rPr>
              <a:t>일본의 피겨스케이팅</a:t>
            </a:r>
            <a:endParaRPr lang="en-US" altLang="ko-KR">
              <a:solidFill>
                <a:srgbClr val="FFFFFF"/>
              </a:solidFill>
            </a:endParaRPr>
          </a:p>
          <a:p>
            <a:pPr algn="l"/>
            <a:r>
              <a:rPr lang="en-US" altLang="ko-KR">
                <a:solidFill>
                  <a:srgbClr val="FFFFFF"/>
                </a:solidFill>
              </a:rPr>
              <a:t>21902076 </a:t>
            </a:r>
            <a:r>
              <a:rPr lang="ko-KR" altLang="en-US">
                <a:solidFill>
                  <a:srgbClr val="FFFFFF"/>
                </a:solidFill>
              </a:rPr>
              <a:t>김정웅</a:t>
            </a:r>
          </a:p>
        </p:txBody>
      </p:sp>
      <p:sp>
        <p:nvSpPr>
          <p:cNvPr id="4125" name="Rectangle 41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066FB03B-A549-2A64-D5E0-786F56B3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/>
            <a:r>
              <a:rPr lang="ko-KR" altLang="en-US" sz="3000" dirty="0"/>
              <a:t>토 점프</a:t>
            </a:r>
            <a:br>
              <a:rPr lang="en-US" altLang="ko-KR" sz="2100" dirty="0"/>
            </a:br>
            <a:r>
              <a:rPr lang="ko-KR" altLang="en-US" sz="2100" b="0" i="0" dirty="0">
                <a:effectLst/>
              </a:rPr>
              <a:t>스케이트 날 앞의 톱니로 된 토</a:t>
            </a:r>
            <a:r>
              <a:rPr lang="en-US" altLang="ko-KR" sz="2100" b="0" i="0" dirty="0">
                <a:effectLst/>
              </a:rPr>
              <a:t>(toe)</a:t>
            </a:r>
            <a:r>
              <a:rPr lang="ko-KR" altLang="en-US" sz="2100" b="0" i="0" dirty="0">
                <a:effectLst/>
              </a:rPr>
              <a:t>를 얼음에 찍고 도약하는 점프</a:t>
            </a:r>
            <a:br>
              <a:rPr lang="en-US" altLang="ko-KR" sz="2100" b="0" i="0" dirty="0">
                <a:effectLst/>
              </a:rPr>
            </a:br>
            <a:r>
              <a:rPr lang="ko-KR" altLang="en-US" sz="2100" b="0" i="0" dirty="0">
                <a:effectLst/>
              </a:rPr>
              <a:t>세부적으로 토 루프 점프</a:t>
            </a:r>
            <a:r>
              <a:rPr lang="en-US" altLang="ko-KR" sz="2100" b="0" i="0" dirty="0">
                <a:effectLst/>
              </a:rPr>
              <a:t>, </a:t>
            </a:r>
            <a:r>
              <a:rPr lang="ko-KR" altLang="en-US" sz="2100" b="0" i="0" dirty="0">
                <a:effectLst/>
              </a:rPr>
              <a:t>플립 점프</a:t>
            </a:r>
            <a:r>
              <a:rPr lang="en-US" altLang="ko-KR" sz="2100" b="0" i="0" dirty="0">
                <a:effectLst/>
              </a:rPr>
              <a:t>, </a:t>
            </a:r>
            <a:r>
              <a:rPr lang="ko-KR" altLang="en-US" sz="2100" b="0" i="0" dirty="0" err="1">
                <a:effectLst/>
              </a:rPr>
              <a:t>러츠</a:t>
            </a:r>
            <a:r>
              <a:rPr lang="en-US" altLang="ko-KR" sz="2100" b="0" i="0" dirty="0">
                <a:effectLst/>
              </a:rPr>
              <a:t> </a:t>
            </a:r>
            <a:r>
              <a:rPr lang="ko-KR" altLang="en-US" sz="2100" b="0" i="0" dirty="0">
                <a:effectLst/>
              </a:rPr>
              <a:t>점프가 있음</a:t>
            </a:r>
            <a:endParaRPr lang="en-US" altLang="ko-KR" sz="2100" dirty="0"/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 descr="신발류, 댄스, 스케치, 아이스 스케이팅이(가) 표시된 사진&#10;&#10;자동 생성된 설명">
            <a:extLst>
              <a:ext uri="{FF2B5EF4-FFF2-40B4-BE49-F238E27FC236}">
                <a16:creationId xmlns:a16="http://schemas.microsoft.com/office/drawing/2014/main" id="{0BFE6F44-C777-C7B9-D2E6-59170A96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3851379"/>
            <a:ext cx="3758184" cy="1136850"/>
          </a:xfrm>
          <a:prstGeom prst="rect">
            <a:avLst/>
          </a:prstGeom>
        </p:spPr>
      </p:pic>
      <p:pic>
        <p:nvPicPr>
          <p:cNvPr id="7" name="그림 6" descr="댄스, 신발류, 스케치, 화이트이(가) 표시된 사진&#10;&#10;자동 생성된 설명">
            <a:extLst>
              <a:ext uri="{FF2B5EF4-FFF2-40B4-BE49-F238E27FC236}">
                <a16:creationId xmlns:a16="http://schemas.microsoft.com/office/drawing/2014/main" id="{729F05B6-A268-F6CC-6C2B-24B800957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08" y="3888961"/>
            <a:ext cx="3758184" cy="1061686"/>
          </a:xfrm>
          <a:prstGeom prst="rect">
            <a:avLst/>
          </a:prstGeom>
        </p:spPr>
      </p:pic>
      <p:pic>
        <p:nvPicPr>
          <p:cNvPr id="5" name="그림 4" descr="댄스, 신발류, 스케치, 아이스 스케이팅이(가) 표시된 사진&#10;&#10;자동 생성된 설명">
            <a:extLst>
              <a:ext uri="{FF2B5EF4-FFF2-40B4-BE49-F238E27FC236}">
                <a16:creationId xmlns:a16="http://schemas.microsoft.com/office/drawing/2014/main" id="{2CC7641F-FBC6-E9CF-9B37-381F00B80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921845"/>
            <a:ext cx="3758184" cy="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6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34221F77-4928-C0D7-DE96-1F2B1C6E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100" dirty="0" err="1"/>
              <a:t>엣지점프</a:t>
            </a:r>
            <a:br>
              <a:rPr lang="en-US" altLang="ko-KR" sz="2100" dirty="0"/>
            </a:br>
            <a:r>
              <a:rPr lang="ko-KR" altLang="en-US" sz="2100" b="0" i="0" dirty="0">
                <a:effectLst/>
              </a:rPr>
              <a:t>스케이트 날의 옆쪽 모서리인 에지</a:t>
            </a:r>
            <a:r>
              <a:rPr lang="en-US" altLang="ko-KR" sz="2100" b="0" i="0" dirty="0">
                <a:effectLst/>
              </a:rPr>
              <a:t>(edge)</a:t>
            </a:r>
            <a:r>
              <a:rPr lang="ko-KR" altLang="en-US" sz="2100" b="0" i="0" dirty="0">
                <a:effectLst/>
              </a:rPr>
              <a:t>를 활용해 날을 밀며 도약하는 점프</a:t>
            </a:r>
            <a:br>
              <a:rPr lang="en-US" altLang="ko-KR" sz="2100" b="0" i="0" dirty="0">
                <a:effectLst/>
              </a:rPr>
            </a:br>
            <a:r>
              <a:rPr lang="ko-KR" altLang="en-US" sz="2100" b="0" i="0" dirty="0">
                <a:effectLst/>
              </a:rPr>
              <a:t>세부적으로 </a:t>
            </a:r>
            <a:r>
              <a:rPr lang="ko-KR" altLang="en-US" sz="2100" b="0" i="0" dirty="0" err="1">
                <a:effectLst/>
              </a:rPr>
              <a:t>살코</a:t>
            </a:r>
            <a:r>
              <a:rPr lang="en-US" altLang="ko-KR" sz="2100" b="0" i="0" dirty="0">
                <a:effectLst/>
              </a:rPr>
              <a:t> </a:t>
            </a:r>
            <a:r>
              <a:rPr lang="ko-KR" altLang="en-US" sz="2100" b="0" i="0" dirty="0">
                <a:effectLst/>
              </a:rPr>
              <a:t>점프</a:t>
            </a:r>
            <a:r>
              <a:rPr lang="en-US" altLang="ko-KR" sz="2100" b="0" i="0" dirty="0">
                <a:effectLst/>
              </a:rPr>
              <a:t>, </a:t>
            </a:r>
            <a:r>
              <a:rPr lang="ko-KR" altLang="en-US" sz="2100" b="0" i="0" dirty="0">
                <a:effectLst/>
              </a:rPr>
              <a:t>루프 점프</a:t>
            </a:r>
            <a:r>
              <a:rPr lang="en-US" altLang="ko-KR" sz="2100" b="0" i="0" dirty="0">
                <a:effectLst/>
              </a:rPr>
              <a:t>, </a:t>
            </a:r>
            <a:r>
              <a:rPr lang="ko-KR" altLang="en-US" sz="2100" b="0" i="0" dirty="0" err="1">
                <a:effectLst/>
              </a:rPr>
              <a:t>악셀점프가</a:t>
            </a:r>
            <a:r>
              <a:rPr lang="en-US" altLang="ko-KR" sz="2100" b="0" i="0" dirty="0">
                <a:effectLst/>
              </a:rPr>
              <a:t> </a:t>
            </a:r>
            <a:r>
              <a:rPr lang="ko-KR" altLang="en-US" sz="2100" b="0" i="0" dirty="0">
                <a:effectLst/>
              </a:rPr>
              <a:t>있음</a:t>
            </a:r>
            <a:endParaRPr lang="en-US" altLang="ko-KR" sz="21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2FBB461-2C7C-5ABA-E121-A9C3FA5A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185" y="1583479"/>
            <a:ext cx="3758184" cy="118382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5B8F2E6-28E7-F98A-EAA4-F566BBDF6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28" y="1649246"/>
            <a:ext cx="3758184" cy="111806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D7573FA-0F6A-FD0D-2591-4BD71C226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31" y="1808969"/>
            <a:ext cx="3758184" cy="958337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5BDD038-F345-433A-B715-30DEEC15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B89AF2A-4ED1-4E6B-907C-ED98F10E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7574FF4-A8D3-E1BF-4204-755B6E6E6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0088"/>
          <a:stretch/>
        </p:blipFill>
        <p:spPr>
          <a:xfrm>
            <a:off x="3057846" y="-13662"/>
            <a:ext cx="3067990" cy="4616794"/>
          </a:xfrm>
          <a:custGeom>
            <a:avLst/>
            <a:gdLst/>
            <a:ahLst/>
            <a:cxnLst/>
            <a:rect l="l" t="t" r="r" b="b"/>
            <a:pathLst>
              <a:path w="3067990" h="4616794">
                <a:moveTo>
                  <a:pt x="0" y="0"/>
                </a:moveTo>
                <a:lnTo>
                  <a:pt x="3067990" y="0"/>
                </a:lnTo>
                <a:lnTo>
                  <a:pt x="3067990" y="4616421"/>
                </a:lnTo>
                <a:lnTo>
                  <a:pt x="3000906" y="4616794"/>
                </a:lnTo>
                <a:lnTo>
                  <a:pt x="2972250" y="4614025"/>
                </a:lnTo>
                <a:cubicBezTo>
                  <a:pt x="2962120" y="4616092"/>
                  <a:pt x="2951989" y="4604037"/>
                  <a:pt x="2941859" y="4606104"/>
                </a:cubicBezTo>
                <a:lnTo>
                  <a:pt x="2894107" y="4602170"/>
                </a:lnTo>
                <a:cubicBezTo>
                  <a:pt x="2873034" y="4581836"/>
                  <a:pt x="2869193" y="4602435"/>
                  <a:pt x="2854257" y="4597077"/>
                </a:cubicBezTo>
                <a:cubicBezTo>
                  <a:pt x="2828604" y="4586072"/>
                  <a:pt x="2823319" y="4587134"/>
                  <a:pt x="2797428" y="4577083"/>
                </a:cubicBezTo>
                <a:cubicBezTo>
                  <a:pt x="2784423" y="4578854"/>
                  <a:pt x="2770248" y="4573660"/>
                  <a:pt x="2757555" y="4577211"/>
                </a:cubicBezTo>
                <a:lnTo>
                  <a:pt x="2722664" y="4575516"/>
                </a:lnTo>
                <a:lnTo>
                  <a:pt x="2686700" y="4579436"/>
                </a:lnTo>
                <a:lnTo>
                  <a:pt x="2649051" y="4590851"/>
                </a:lnTo>
                <a:cubicBezTo>
                  <a:pt x="2634424" y="4591611"/>
                  <a:pt x="2618884" y="4590616"/>
                  <a:pt x="2602008" y="4586807"/>
                </a:cubicBezTo>
                <a:cubicBezTo>
                  <a:pt x="2588795" y="4584785"/>
                  <a:pt x="2590198" y="4581679"/>
                  <a:pt x="2553187" y="4576612"/>
                </a:cubicBezTo>
                <a:cubicBezTo>
                  <a:pt x="2516176" y="4571544"/>
                  <a:pt x="2419368" y="4560523"/>
                  <a:pt x="2379944" y="4556404"/>
                </a:cubicBezTo>
                <a:cubicBezTo>
                  <a:pt x="2340520" y="4552286"/>
                  <a:pt x="2355516" y="4555975"/>
                  <a:pt x="2333229" y="4554006"/>
                </a:cubicBezTo>
                <a:cubicBezTo>
                  <a:pt x="2310943" y="4552037"/>
                  <a:pt x="2272361" y="4544062"/>
                  <a:pt x="2246228" y="4544592"/>
                </a:cubicBezTo>
                <a:cubicBezTo>
                  <a:pt x="2227084" y="4544840"/>
                  <a:pt x="2214877" y="4554623"/>
                  <a:pt x="2194084" y="4550124"/>
                </a:cubicBezTo>
                <a:cubicBezTo>
                  <a:pt x="2173819" y="4565400"/>
                  <a:pt x="2120858" y="4529368"/>
                  <a:pt x="2122173" y="4551115"/>
                </a:cubicBezTo>
                <a:cubicBezTo>
                  <a:pt x="2103245" y="4538654"/>
                  <a:pt x="2081494" y="4540178"/>
                  <a:pt x="2059358" y="4545242"/>
                </a:cubicBezTo>
                <a:lnTo>
                  <a:pt x="2035061" y="4551794"/>
                </a:lnTo>
                <a:lnTo>
                  <a:pt x="1953233" y="4547925"/>
                </a:lnTo>
                <a:lnTo>
                  <a:pt x="1946445" y="4553172"/>
                </a:lnTo>
                <a:lnTo>
                  <a:pt x="1929934" y="4554324"/>
                </a:lnTo>
                <a:lnTo>
                  <a:pt x="1923819" y="4555038"/>
                </a:lnTo>
                <a:lnTo>
                  <a:pt x="1920026" y="4552518"/>
                </a:lnTo>
                <a:cubicBezTo>
                  <a:pt x="1917776" y="4551386"/>
                  <a:pt x="1916103" y="4551310"/>
                  <a:pt x="1914899" y="4553152"/>
                </a:cubicBezTo>
                <a:cubicBezTo>
                  <a:pt x="1914710" y="4554150"/>
                  <a:pt x="1914522" y="4555147"/>
                  <a:pt x="1914332" y="4556144"/>
                </a:cubicBezTo>
                <a:lnTo>
                  <a:pt x="1882048" y="4559910"/>
                </a:lnTo>
                <a:lnTo>
                  <a:pt x="1649952" y="4565527"/>
                </a:lnTo>
                <a:cubicBezTo>
                  <a:pt x="1546877" y="4600708"/>
                  <a:pt x="1418821" y="4554985"/>
                  <a:pt x="1305072" y="4567061"/>
                </a:cubicBezTo>
                <a:cubicBezTo>
                  <a:pt x="1280261" y="4557333"/>
                  <a:pt x="1302176" y="4558540"/>
                  <a:pt x="1243254" y="4571143"/>
                </a:cubicBezTo>
                <a:cubicBezTo>
                  <a:pt x="1210584" y="4564151"/>
                  <a:pt x="1143994" y="4561068"/>
                  <a:pt x="1107683" y="4558193"/>
                </a:cubicBezTo>
                <a:cubicBezTo>
                  <a:pt x="1073102" y="4550629"/>
                  <a:pt x="1071748" y="4546366"/>
                  <a:pt x="1049893" y="4539884"/>
                </a:cubicBezTo>
                <a:cubicBezTo>
                  <a:pt x="1028038" y="4533401"/>
                  <a:pt x="1037691" y="4534947"/>
                  <a:pt x="994206" y="4533420"/>
                </a:cubicBezTo>
                <a:cubicBezTo>
                  <a:pt x="958901" y="4528712"/>
                  <a:pt x="875207" y="4522680"/>
                  <a:pt x="841592" y="4522231"/>
                </a:cubicBezTo>
                <a:cubicBezTo>
                  <a:pt x="807977" y="4521782"/>
                  <a:pt x="805424" y="4517118"/>
                  <a:pt x="774862" y="4516600"/>
                </a:cubicBezTo>
                <a:cubicBezTo>
                  <a:pt x="750315" y="4523644"/>
                  <a:pt x="671398" y="4522624"/>
                  <a:pt x="654689" y="4508536"/>
                </a:cubicBezTo>
                <a:cubicBezTo>
                  <a:pt x="637868" y="4505459"/>
                  <a:pt x="619334" y="4510410"/>
                  <a:pt x="609821" y="4495335"/>
                </a:cubicBezTo>
                <a:cubicBezTo>
                  <a:pt x="594967" y="4477187"/>
                  <a:pt x="569778" y="4482863"/>
                  <a:pt x="546639" y="4483715"/>
                </a:cubicBezTo>
                <a:cubicBezTo>
                  <a:pt x="511551" y="4480605"/>
                  <a:pt x="483864" y="4467978"/>
                  <a:pt x="448444" y="4468067"/>
                </a:cubicBezTo>
                <a:cubicBezTo>
                  <a:pt x="415629" y="4464821"/>
                  <a:pt x="430775" y="4468600"/>
                  <a:pt x="355452" y="4463696"/>
                </a:cubicBezTo>
                <a:cubicBezTo>
                  <a:pt x="313474" y="4466598"/>
                  <a:pt x="251919" y="4449601"/>
                  <a:pt x="214765" y="4450435"/>
                </a:cubicBezTo>
                <a:cubicBezTo>
                  <a:pt x="212316" y="4447431"/>
                  <a:pt x="185091" y="4449077"/>
                  <a:pt x="163935" y="4448100"/>
                </a:cubicBezTo>
                <a:cubicBezTo>
                  <a:pt x="142779" y="4447123"/>
                  <a:pt x="108889" y="4432016"/>
                  <a:pt x="87830" y="4444571"/>
                </a:cubicBezTo>
                <a:lnTo>
                  <a:pt x="0" y="4433387"/>
                </a:lnTo>
                <a:close/>
              </a:path>
            </a:pathLst>
          </a:cu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5DFF842-69A6-E0D3-813E-4F187A2CE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5" r="11057"/>
          <a:stretch/>
        </p:blipFill>
        <p:spPr>
          <a:xfrm>
            <a:off x="1" y="-13662"/>
            <a:ext cx="3067990" cy="4486402"/>
          </a:xfrm>
          <a:custGeom>
            <a:avLst/>
            <a:gdLst/>
            <a:ahLst/>
            <a:cxnLst/>
            <a:rect l="l" t="t" r="r" b="b"/>
            <a:pathLst>
              <a:path w="3067990" h="4486402">
                <a:moveTo>
                  <a:pt x="0" y="0"/>
                </a:moveTo>
                <a:lnTo>
                  <a:pt x="3067990" y="0"/>
                </a:lnTo>
                <a:lnTo>
                  <a:pt x="3067990" y="4434678"/>
                </a:lnTo>
                <a:lnTo>
                  <a:pt x="3005136" y="4426674"/>
                </a:lnTo>
                <a:cubicBezTo>
                  <a:pt x="2984892" y="4426477"/>
                  <a:pt x="2964647" y="4432630"/>
                  <a:pt x="2944403" y="4432433"/>
                </a:cubicBezTo>
                <a:cubicBezTo>
                  <a:pt x="2903802" y="4433020"/>
                  <a:pt x="2942523" y="4445800"/>
                  <a:pt x="2891479" y="4437498"/>
                </a:cubicBezTo>
                <a:cubicBezTo>
                  <a:pt x="2840435" y="4419671"/>
                  <a:pt x="2733386" y="4403942"/>
                  <a:pt x="2670602" y="4406269"/>
                </a:cubicBezTo>
                <a:lnTo>
                  <a:pt x="2601567" y="4385855"/>
                </a:lnTo>
                <a:lnTo>
                  <a:pt x="2555755" y="4386872"/>
                </a:lnTo>
                <a:lnTo>
                  <a:pt x="2522574" y="4380920"/>
                </a:lnTo>
                <a:cubicBezTo>
                  <a:pt x="2505748" y="4364465"/>
                  <a:pt x="2499515" y="4369192"/>
                  <a:pt x="2482690" y="4359798"/>
                </a:cubicBezTo>
                <a:cubicBezTo>
                  <a:pt x="2463674" y="4348619"/>
                  <a:pt x="2468309" y="4371071"/>
                  <a:pt x="2418230" y="4355773"/>
                </a:cubicBezTo>
                <a:cubicBezTo>
                  <a:pt x="2389966" y="4363918"/>
                  <a:pt x="2397381" y="4343124"/>
                  <a:pt x="2373124" y="4355934"/>
                </a:cubicBezTo>
                <a:cubicBezTo>
                  <a:pt x="2361515" y="4350812"/>
                  <a:pt x="2343756" y="4347971"/>
                  <a:pt x="2333141" y="4341245"/>
                </a:cubicBezTo>
                <a:lnTo>
                  <a:pt x="2313452" y="4337742"/>
                </a:lnTo>
                <a:lnTo>
                  <a:pt x="2288838" y="4331561"/>
                </a:lnTo>
                <a:lnTo>
                  <a:pt x="2284798" y="4320029"/>
                </a:lnTo>
                <a:lnTo>
                  <a:pt x="2246654" y="4313234"/>
                </a:lnTo>
                <a:cubicBezTo>
                  <a:pt x="2233112" y="4308633"/>
                  <a:pt x="2221188" y="4295927"/>
                  <a:pt x="2203716" y="4295057"/>
                </a:cubicBezTo>
                <a:cubicBezTo>
                  <a:pt x="2166201" y="4287935"/>
                  <a:pt x="2065291" y="4280117"/>
                  <a:pt x="2028271" y="4275095"/>
                </a:cubicBezTo>
                <a:cubicBezTo>
                  <a:pt x="1991251" y="4270074"/>
                  <a:pt x="2010652" y="4268317"/>
                  <a:pt x="1981596" y="4264928"/>
                </a:cubicBezTo>
                <a:cubicBezTo>
                  <a:pt x="1953253" y="4268497"/>
                  <a:pt x="1866336" y="4256745"/>
                  <a:pt x="1850405" y="4240640"/>
                </a:cubicBezTo>
                <a:cubicBezTo>
                  <a:pt x="1832387" y="4235329"/>
                  <a:pt x="1811052" y="4237664"/>
                  <a:pt x="1803238" y="4221575"/>
                </a:cubicBezTo>
                <a:cubicBezTo>
                  <a:pt x="1790076" y="4201744"/>
                  <a:pt x="1725767" y="4221796"/>
                  <a:pt x="1735576" y="4201564"/>
                </a:cubicBezTo>
                <a:cubicBezTo>
                  <a:pt x="1712756" y="4208335"/>
                  <a:pt x="1692774" y="4201125"/>
                  <a:pt x="1673819" y="4190462"/>
                </a:cubicBezTo>
                <a:lnTo>
                  <a:pt x="1653406" y="4177819"/>
                </a:lnTo>
                <a:lnTo>
                  <a:pt x="1634127" y="4179710"/>
                </a:lnTo>
                <a:cubicBezTo>
                  <a:pt x="1624926" y="4163559"/>
                  <a:pt x="1606023" y="4174759"/>
                  <a:pt x="1592100" y="4163307"/>
                </a:cubicBezTo>
                <a:lnTo>
                  <a:pt x="1570088" y="4153009"/>
                </a:lnTo>
                <a:lnTo>
                  <a:pt x="1554918" y="4147539"/>
                </a:lnTo>
                <a:lnTo>
                  <a:pt x="1549412" y="4145242"/>
                </a:lnTo>
                <a:lnTo>
                  <a:pt x="1544829" y="4146621"/>
                </a:lnTo>
                <a:cubicBezTo>
                  <a:pt x="1542253" y="4147096"/>
                  <a:pt x="1540639" y="4146723"/>
                  <a:pt x="1540227" y="4144662"/>
                </a:cubicBezTo>
                <a:lnTo>
                  <a:pt x="1540870" y="4141678"/>
                </a:lnTo>
                <a:lnTo>
                  <a:pt x="1480028" y="4147205"/>
                </a:lnTo>
                <a:lnTo>
                  <a:pt x="1450048" y="4143704"/>
                </a:lnTo>
                <a:cubicBezTo>
                  <a:pt x="1420066" y="4160354"/>
                  <a:pt x="1384545" y="4126004"/>
                  <a:pt x="1355070" y="4157686"/>
                </a:cubicBezTo>
                <a:lnTo>
                  <a:pt x="1231491" y="4157911"/>
                </a:lnTo>
                <a:lnTo>
                  <a:pt x="1175669" y="4154403"/>
                </a:lnTo>
                <a:cubicBezTo>
                  <a:pt x="1163327" y="4160355"/>
                  <a:pt x="1127457" y="4150629"/>
                  <a:pt x="1135056" y="4154527"/>
                </a:cubicBezTo>
                <a:lnTo>
                  <a:pt x="1078746" y="4159023"/>
                </a:lnTo>
                <a:lnTo>
                  <a:pt x="1071329" y="4163144"/>
                </a:lnTo>
                <a:lnTo>
                  <a:pt x="1068711" y="4165302"/>
                </a:lnTo>
                <a:lnTo>
                  <a:pt x="1055959" y="4166495"/>
                </a:lnTo>
                <a:cubicBezTo>
                  <a:pt x="1048027" y="4170471"/>
                  <a:pt x="1045639" y="4178713"/>
                  <a:pt x="1037216" y="4182194"/>
                </a:cubicBezTo>
                <a:cubicBezTo>
                  <a:pt x="1033004" y="4183935"/>
                  <a:pt x="1027282" y="4184485"/>
                  <a:pt x="1018606" y="4182718"/>
                </a:cubicBezTo>
                <a:cubicBezTo>
                  <a:pt x="1018058" y="4170742"/>
                  <a:pt x="1003524" y="4174229"/>
                  <a:pt x="987944" y="4178268"/>
                </a:cubicBezTo>
                <a:lnTo>
                  <a:pt x="973797" y="4181156"/>
                </a:lnTo>
                <a:lnTo>
                  <a:pt x="972433" y="4181930"/>
                </a:lnTo>
                <a:lnTo>
                  <a:pt x="971789" y="4181565"/>
                </a:lnTo>
                <a:lnTo>
                  <a:pt x="965406" y="4182868"/>
                </a:lnTo>
                <a:cubicBezTo>
                  <a:pt x="958709" y="4183296"/>
                  <a:pt x="953368" y="4181997"/>
                  <a:pt x="950999" y="4177105"/>
                </a:cubicBezTo>
                <a:cubicBezTo>
                  <a:pt x="935835" y="4209668"/>
                  <a:pt x="909896" y="4190797"/>
                  <a:pt x="878894" y="4205034"/>
                </a:cubicBezTo>
                <a:cubicBezTo>
                  <a:pt x="856168" y="4214849"/>
                  <a:pt x="852278" y="4207962"/>
                  <a:pt x="828591" y="4213036"/>
                </a:cubicBezTo>
                <a:cubicBezTo>
                  <a:pt x="780794" y="4256129"/>
                  <a:pt x="789761" y="4223483"/>
                  <a:pt x="727702" y="4254740"/>
                </a:cubicBezTo>
                <a:cubicBezTo>
                  <a:pt x="675647" y="4285502"/>
                  <a:pt x="641817" y="4303533"/>
                  <a:pt x="584992" y="4342206"/>
                </a:cubicBezTo>
                <a:cubicBezTo>
                  <a:pt x="579675" y="4358244"/>
                  <a:pt x="555897" y="4364323"/>
                  <a:pt x="537513" y="4373165"/>
                </a:cubicBezTo>
                <a:cubicBezTo>
                  <a:pt x="519129" y="4382007"/>
                  <a:pt x="478460" y="4396730"/>
                  <a:pt x="474686" y="4395261"/>
                </a:cubicBezTo>
                <a:cubicBezTo>
                  <a:pt x="453529" y="4436545"/>
                  <a:pt x="463084" y="4391242"/>
                  <a:pt x="424951" y="4417898"/>
                </a:cubicBezTo>
                <a:cubicBezTo>
                  <a:pt x="400623" y="4426877"/>
                  <a:pt x="394826" y="4429238"/>
                  <a:pt x="381292" y="4437499"/>
                </a:cubicBezTo>
                <a:cubicBezTo>
                  <a:pt x="367758" y="4445761"/>
                  <a:pt x="340364" y="4452372"/>
                  <a:pt x="319032" y="4460407"/>
                </a:cubicBezTo>
                <a:cubicBezTo>
                  <a:pt x="288456" y="4464557"/>
                  <a:pt x="247935" y="4448740"/>
                  <a:pt x="235648" y="4475117"/>
                </a:cubicBezTo>
                <a:cubicBezTo>
                  <a:pt x="204763" y="4480040"/>
                  <a:pt x="214119" y="4478466"/>
                  <a:pt x="184584" y="4486402"/>
                </a:cubicBezTo>
                <a:cubicBezTo>
                  <a:pt x="163340" y="4481164"/>
                  <a:pt x="69153" y="4491621"/>
                  <a:pt x="56571" y="4468140"/>
                </a:cubicBezTo>
                <a:cubicBezTo>
                  <a:pt x="38975" y="4461095"/>
                  <a:pt x="23894" y="4451510"/>
                  <a:pt x="7451" y="4441701"/>
                </a:cubicBezTo>
                <a:lnTo>
                  <a:pt x="0" y="4438090"/>
                </a:lnTo>
                <a:close/>
              </a:path>
            </a:pathLst>
          </a:cu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C2A3117-2CC7-2700-21D3-454BBF484A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29" r="12193" b="4"/>
          <a:stretch/>
        </p:blipFill>
        <p:spPr>
          <a:xfrm>
            <a:off x="9124010" y="469558"/>
            <a:ext cx="3067990" cy="5306208"/>
          </a:xfrm>
          <a:custGeom>
            <a:avLst/>
            <a:gdLst/>
            <a:ahLst/>
            <a:cxnLst/>
            <a:rect l="l" t="t" r="r" b="b"/>
            <a:pathLst>
              <a:path w="3067990" h="5306208">
                <a:moveTo>
                  <a:pt x="0" y="0"/>
                </a:moveTo>
                <a:lnTo>
                  <a:pt x="17679" y="2197"/>
                </a:lnTo>
                <a:cubicBezTo>
                  <a:pt x="33325" y="5267"/>
                  <a:pt x="40061" y="9492"/>
                  <a:pt x="55160" y="6949"/>
                </a:cubicBezTo>
                <a:cubicBezTo>
                  <a:pt x="89097" y="9134"/>
                  <a:pt x="67611" y="25176"/>
                  <a:pt x="106767" y="12259"/>
                </a:cubicBezTo>
                <a:cubicBezTo>
                  <a:pt x="96065" y="25995"/>
                  <a:pt x="125167" y="8533"/>
                  <a:pt x="145303" y="19592"/>
                </a:cubicBezTo>
                <a:cubicBezTo>
                  <a:pt x="173545" y="11438"/>
                  <a:pt x="202580" y="21709"/>
                  <a:pt x="219723" y="22905"/>
                </a:cubicBezTo>
                <a:cubicBezTo>
                  <a:pt x="236866" y="24101"/>
                  <a:pt x="223601" y="27862"/>
                  <a:pt x="248161" y="26769"/>
                </a:cubicBezTo>
                <a:lnTo>
                  <a:pt x="282845" y="32305"/>
                </a:lnTo>
                <a:cubicBezTo>
                  <a:pt x="281034" y="27734"/>
                  <a:pt x="286052" y="29081"/>
                  <a:pt x="299813" y="29796"/>
                </a:cubicBezTo>
                <a:lnTo>
                  <a:pt x="336771" y="25722"/>
                </a:lnTo>
                <a:lnTo>
                  <a:pt x="362133" y="29831"/>
                </a:lnTo>
                <a:cubicBezTo>
                  <a:pt x="365533" y="29692"/>
                  <a:pt x="389709" y="25218"/>
                  <a:pt x="389224" y="21707"/>
                </a:cubicBezTo>
                <a:cubicBezTo>
                  <a:pt x="415674" y="36435"/>
                  <a:pt x="418321" y="27183"/>
                  <a:pt x="445444" y="23429"/>
                </a:cubicBezTo>
                <a:cubicBezTo>
                  <a:pt x="468699" y="24812"/>
                  <a:pt x="448654" y="25277"/>
                  <a:pt x="504850" y="27017"/>
                </a:cubicBezTo>
                <a:cubicBezTo>
                  <a:pt x="526726" y="43186"/>
                  <a:pt x="511000" y="15298"/>
                  <a:pt x="553940" y="37940"/>
                </a:cubicBezTo>
                <a:cubicBezTo>
                  <a:pt x="556042" y="36175"/>
                  <a:pt x="582552" y="37794"/>
                  <a:pt x="596427" y="39569"/>
                </a:cubicBezTo>
                <a:cubicBezTo>
                  <a:pt x="610302" y="41344"/>
                  <a:pt x="622838" y="39181"/>
                  <a:pt x="637193" y="48593"/>
                </a:cubicBezTo>
                <a:cubicBezTo>
                  <a:pt x="647681" y="51488"/>
                  <a:pt x="628938" y="47251"/>
                  <a:pt x="661736" y="52178"/>
                </a:cubicBezTo>
                <a:cubicBezTo>
                  <a:pt x="694534" y="57105"/>
                  <a:pt x="801438" y="73787"/>
                  <a:pt x="833982" y="78153"/>
                </a:cubicBezTo>
                <a:cubicBezTo>
                  <a:pt x="866526" y="82519"/>
                  <a:pt x="843637" y="85083"/>
                  <a:pt x="856998" y="85516"/>
                </a:cubicBezTo>
                <a:cubicBezTo>
                  <a:pt x="870359" y="85949"/>
                  <a:pt x="899128" y="78883"/>
                  <a:pt x="914148" y="80753"/>
                </a:cubicBezTo>
                <a:cubicBezTo>
                  <a:pt x="933004" y="82659"/>
                  <a:pt x="935800" y="89960"/>
                  <a:pt x="947118" y="89591"/>
                </a:cubicBezTo>
                <a:cubicBezTo>
                  <a:pt x="957582" y="79374"/>
                  <a:pt x="968693" y="79487"/>
                  <a:pt x="986819" y="85683"/>
                </a:cubicBezTo>
                <a:cubicBezTo>
                  <a:pt x="1020632" y="88467"/>
                  <a:pt x="1020659" y="77957"/>
                  <a:pt x="1053312" y="79472"/>
                </a:cubicBezTo>
                <a:cubicBezTo>
                  <a:pt x="1067641" y="78893"/>
                  <a:pt x="1075307" y="82187"/>
                  <a:pt x="1099213" y="78913"/>
                </a:cubicBezTo>
                <a:cubicBezTo>
                  <a:pt x="1116234" y="79611"/>
                  <a:pt x="1150433" y="81367"/>
                  <a:pt x="1173478" y="71085"/>
                </a:cubicBezTo>
                <a:cubicBezTo>
                  <a:pt x="1198473" y="69776"/>
                  <a:pt x="1180321" y="69312"/>
                  <a:pt x="1207601" y="71902"/>
                </a:cubicBezTo>
                <a:cubicBezTo>
                  <a:pt x="1240927" y="72420"/>
                  <a:pt x="1254799" y="66189"/>
                  <a:pt x="1274057" y="67671"/>
                </a:cubicBezTo>
                <a:cubicBezTo>
                  <a:pt x="1286597" y="63416"/>
                  <a:pt x="1272395" y="68487"/>
                  <a:pt x="1320593" y="63146"/>
                </a:cubicBezTo>
                <a:cubicBezTo>
                  <a:pt x="1339695" y="72605"/>
                  <a:pt x="1356035" y="59669"/>
                  <a:pt x="1372380" y="61707"/>
                </a:cubicBezTo>
                <a:cubicBezTo>
                  <a:pt x="1398302" y="60673"/>
                  <a:pt x="1462014" y="60786"/>
                  <a:pt x="1485648" y="59322"/>
                </a:cubicBezTo>
                <a:cubicBezTo>
                  <a:pt x="1509282" y="57858"/>
                  <a:pt x="1484126" y="55677"/>
                  <a:pt x="1514187" y="52925"/>
                </a:cubicBezTo>
                <a:cubicBezTo>
                  <a:pt x="1569555" y="65174"/>
                  <a:pt x="1600453" y="43129"/>
                  <a:pt x="1656491" y="40431"/>
                </a:cubicBezTo>
                <a:cubicBezTo>
                  <a:pt x="1690508" y="23359"/>
                  <a:pt x="1714615" y="41093"/>
                  <a:pt x="1751810" y="28028"/>
                </a:cubicBezTo>
                <a:cubicBezTo>
                  <a:pt x="1776981" y="24033"/>
                  <a:pt x="1780637" y="27850"/>
                  <a:pt x="1794814" y="25985"/>
                </a:cubicBezTo>
                <a:cubicBezTo>
                  <a:pt x="1808991" y="24120"/>
                  <a:pt x="1824981" y="19624"/>
                  <a:pt x="1836873" y="16837"/>
                </a:cubicBezTo>
                <a:cubicBezTo>
                  <a:pt x="1843238" y="20475"/>
                  <a:pt x="1892709" y="14065"/>
                  <a:pt x="1891567" y="9261"/>
                </a:cubicBezTo>
                <a:cubicBezTo>
                  <a:pt x="1898917" y="10907"/>
                  <a:pt x="1919236" y="17279"/>
                  <a:pt x="1921530" y="9673"/>
                </a:cubicBezTo>
                <a:cubicBezTo>
                  <a:pt x="1959058" y="9592"/>
                  <a:pt x="1980141" y="8525"/>
                  <a:pt x="2012969" y="18663"/>
                </a:cubicBezTo>
                <a:cubicBezTo>
                  <a:pt x="2036300" y="22440"/>
                  <a:pt x="2020005" y="20413"/>
                  <a:pt x="2034526" y="22810"/>
                </a:cubicBezTo>
                <a:cubicBezTo>
                  <a:pt x="2049047" y="25207"/>
                  <a:pt x="2073237" y="20913"/>
                  <a:pt x="2096919" y="20343"/>
                </a:cubicBezTo>
                <a:cubicBezTo>
                  <a:pt x="2120930" y="20475"/>
                  <a:pt x="2148905" y="24557"/>
                  <a:pt x="2166686" y="25985"/>
                </a:cubicBezTo>
                <a:cubicBezTo>
                  <a:pt x="2184467" y="27413"/>
                  <a:pt x="2188709" y="27070"/>
                  <a:pt x="2203604" y="28912"/>
                </a:cubicBezTo>
                <a:cubicBezTo>
                  <a:pt x="2228460" y="25462"/>
                  <a:pt x="2249347" y="27280"/>
                  <a:pt x="2267962" y="34655"/>
                </a:cubicBezTo>
                <a:cubicBezTo>
                  <a:pt x="2282447" y="36548"/>
                  <a:pt x="2275023" y="40857"/>
                  <a:pt x="2285749" y="42654"/>
                </a:cubicBezTo>
                <a:cubicBezTo>
                  <a:pt x="2296475" y="44451"/>
                  <a:pt x="2303314" y="36327"/>
                  <a:pt x="2332319" y="38293"/>
                </a:cubicBezTo>
                <a:cubicBezTo>
                  <a:pt x="2342638" y="38690"/>
                  <a:pt x="2342293" y="46311"/>
                  <a:pt x="2364330" y="47416"/>
                </a:cubicBezTo>
                <a:cubicBezTo>
                  <a:pt x="2386367" y="48521"/>
                  <a:pt x="2474972" y="53278"/>
                  <a:pt x="2507404" y="54450"/>
                </a:cubicBezTo>
                <a:cubicBezTo>
                  <a:pt x="2539836" y="55622"/>
                  <a:pt x="2526706" y="52404"/>
                  <a:pt x="2542253" y="52069"/>
                </a:cubicBezTo>
                <a:cubicBezTo>
                  <a:pt x="2557800" y="51734"/>
                  <a:pt x="2576193" y="43331"/>
                  <a:pt x="2600687" y="52438"/>
                </a:cubicBezTo>
                <a:cubicBezTo>
                  <a:pt x="2619009" y="47593"/>
                  <a:pt x="2619480" y="58712"/>
                  <a:pt x="2639796" y="61580"/>
                </a:cubicBezTo>
                <a:cubicBezTo>
                  <a:pt x="2651005" y="65638"/>
                  <a:pt x="2665035" y="64461"/>
                  <a:pt x="2674289" y="67260"/>
                </a:cubicBezTo>
                <a:cubicBezTo>
                  <a:pt x="2683543" y="70059"/>
                  <a:pt x="2690859" y="70563"/>
                  <a:pt x="2697705" y="73610"/>
                </a:cubicBezTo>
                <a:cubicBezTo>
                  <a:pt x="2704551" y="76657"/>
                  <a:pt x="2706632" y="82764"/>
                  <a:pt x="2715363" y="85542"/>
                </a:cubicBezTo>
                <a:cubicBezTo>
                  <a:pt x="2724094" y="88320"/>
                  <a:pt x="2737748" y="93210"/>
                  <a:pt x="2747711" y="95041"/>
                </a:cubicBezTo>
                <a:cubicBezTo>
                  <a:pt x="2757674" y="96872"/>
                  <a:pt x="2756162" y="94038"/>
                  <a:pt x="2775143" y="96530"/>
                </a:cubicBezTo>
                <a:cubicBezTo>
                  <a:pt x="2806082" y="101851"/>
                  <a:pt x="2833945" y="105706"/>
                  <a:pt x="2868742" y="105230"/>
                </a:cubicBezTo>
                <a:cubicBezTo>
                  <a:pt x="2875265" y="114937"/>
                  <a:pt x="2885652" y="110531"/>
                  <a:pt x="2899543" y="105394"/>
                </a:cubicBezTo>
                <a:cubicBezTo>
                  <a:pt x="2925511" y="112474"/>
                  <a:pt x="2969369" y="117959"/>
                  <a:pt x="3013791" y="133788"/>
                </a:cubicBezTo>
                <a:cubicBezTo>
                  <a:pt x="3032699" y="143490"/>
                  <a:pt x="3036873" y="145156"/>
                  <a:pt x="3050423" y="147827"/>
                </a:cubicBezTo>
                <a:lnTo>
                  <a:pt x="3067990" y="151167"/>
                </a:lnTo>
                <a:lnTo>
                  <a:pt x="3067990" y="5306208"/>
                </a:lnTo>
                <a:lnTo>
                  <a:pt x="3067989" y="5306208"/>
                </a:lnTo>
                <a:lnTo>
                  <a:pt x="3067989" y="4893381"/>
                </a:lnTo>
                <a:lnTo>
                  <a:pt x="3043495" y="4888945"/>
                </a:lnTo>
                <a:cubicBezTo>
                  <a:pt x="3028259" y="4893118"/>
                  <a:pt x="3019652" y="4892952"/>
                  <a:pt x="3013339" y="4882572"/>
                </a:cubicBezTo>
                <a:cubicBezTo>
                  <a:pt x="2976030" y="4880406"/>
                  <a:pt x="2937572" y="4854236"/>
                  <a:pt x="2913679" y="4866583"/>
                </a:cubicBezTo>
                <a:cubicBezTo>
                  <a:pt x="2915195" y="4844724"/>
                  <a:pt x="2901822" y="4852928"/>
                  <a:pt x="2875805" y="4847666"/>
                </a:cubicBezTo>
                <a:cubicBezTo>
                  <a:pt x="2857196" y="4841543"/>
                  <a:pt x="2817003" y="4828668"/>
                  <a:pt x="2802025" y="4822783"/>
                </a:cubicBezTo>
                <a:cubicBezTo>
                  <a:pt x="2787047" y="4816898"/>
                  <a:pt x="2775570" y="4821194"/>
                  <a:pt x="2760539" y="4815530"/>
                </a:cubicBezTo>
                <a:cubicBezTo>
                  <a:pt x="2767288" y="4796834"/>
                  <a:pt x="2677653" y="4809589"/>
                  <a:pt x="2711840" y="4795862"/>
                </a:cubicBezTo>
                <a:cubicBezTo>
                  <a:pt x="2686235" y="4784723"/>
                  <a:pt x="2695650" y="4790294"/>
                  <a:pt x="2682112" y="4795333"/>
                </a:cubicBezTo>
                <a:cubicBezTo>
                  <a:pt x="2649913" y="4790479"/>
                  <a:pt x="2647066" y="4789023"/>
                  <a:pt x="2609911" y="4793621"/>
                </a:cubicBezTo>
                <a:cubicBezTo>
                  <a:pt x="2593415" y="4792900"/>
                  <a:pt x="2587573" y="4790380"/>
                  <a:pt x="2572897" y="4788900"/>
                </a:cubicBezTo>
                <a:cubicBezTo>
                  <a:pt x="2558221" y="4787420"/>
                  <a:pt x="2550125" y="4788497"/>
                  <a:pt x="2521855" y="4784742"/>
                </a:cubicBezTo>
                <a:cubicBezTo>
                  <a:pt x="2499495" y="4780034"/>
                  <a:pt x="2483262" y="4781350"/>
                  <a:pt x="2465205" y="4778639"/>
                </a:cubicBezTo>
                <a:cubicBezTo>
                  <a:pt x="2447148" y="4775928"/>
                  <a:pt x="2436144" y="4771669"/>
                  <a:pt x="2413515" y="4768475"/>
                </a:cubicBezTo>
                <a:cubicBezTo>
                  <a:pt x="2394088" y="4759549"/>
                  <a:pt x="2320814" y="4780944"/>
                  <a:pt x="2306138" y="4754193"/>
                </a:cubicBezTo>
                <a:cubicBezTo>
                  <a:pt x="2253007" y="4759585"/>
                  <a:pt x="2237974" y="4748779"/>
                  <a:pt x="2194302" y="4744039"/>
                </a:cubicBezTo>
                <a:cubicBezTo>
                  <a:pt x="2152070" y="4739084"/>
                  <a:pt x="2146753" y="4742096"/>
                  <a:pt x="2102639" y="4729235"/>
                </a:cubicBezTo>
                <a:cubicBezTo>
                  <a:pt x="2068179" y="4716412"/>
                  <a:pt x="2049689" y="4712365"/>
                  <a:pt x="2009484" y="4709589"/>
                </a:cubicBezTo>
                <a:cubicBezTo>
                  <a:pt x="2006497" y="4717158"/>
                  <a:pt x="1958536" y="4701984"/>
                  <a:pt x="1950778" y="4699749"/>
                </a:cubicBezTo>
                <a:cubicBezTo>
                  <a:pt x="1951667" y="4704726"/>
                  <a:pt x="1926336" y="4706913"/>
                  <a:pt x="1919770" y="4702723"/>
                </a:cubicBezTo>
                <a:cubicBezTo>
                  <a:pt x="1861690" y="4705646"/>
                  <a:pt x="1843962" y="4724688"/>
                  <a:pt x="1800432" y="4714687"/>
                </a:cubicBezTo>
                <a:cubicBezTo>
                  <a:pt x="1766454" y="4714617"/>
                  <a:pt x="1768076" y="4724355"/>
                  <a:pt x="1719261" y="4724244"/>
                </a:cubicBezTo>
                <a:cubicBezTo>
                  <a:pt x="1698725" y="4728489"/>
                  <a:pt x="1704876" y="4720084"/>
                  <a:pt x="1679325" y="4720398"/>
                </a:cubicBezTo>
                <a:cubicBezTo>
                  <a:pt x="1646713" y="4738364"/>
                  <a:pt x="1612035" y="4726657"/>
                  <a:pt x="1565956" y="4726125"/>
                </a:cubicBezTo>
                <a:cubicBezTo>
                  <a:pt x="1509596" y="4724792"/>
                  <a:pt x="1462482" y="4732200"/>
                  <a:pt x="1413439" y="4724264"/>
                </a:cubicBezTo>
                <a:cubicBezTo>
                  <a:pt x="1395410" y="4730641"/>
                  <a:pt x="1371319" y="4739221"/>
                  <a:pt x="1351513" y="4728134"/>
                </a:cubicBezTo>
                <a:cubicBezTo>
                  <a:pt x="1299513" y="4729900"/>
                  <a:pt x="1305583" y="4734952"/>
                  <a:pt x="1285766" y="4728501"/>
                </a:cubicBezTo>
                <a:cubicBezTo>
                  <a:pt x="1246313" y="4730975"/>
                  <a:pt x="1252677" y="4725316"/>
                  <a:pt x="1217013" y="4722250"/>
                </a:cubicBezTo>
                <a:cubicBezTo>
                  <a:pt x="1187972" y="4717535"/>
                  <a:pt x="1202419" y="4717968"/>
                  <a:pt x="1175553" y="4717397"/>
                </a:cubicBezTo>
                <a:cubicBezTo>
                  <a:pt x="1150152" y="4726111"/>
                  <a:pt x="1132757" y="4715339"/>
                  <a:pt x="1125937" y="4713080"/>
                </a:cubicBezTo>
                <a:cubicBezTo>
                  <a:pt x="1101933" y="4714551"/>
                  <a:pt x="1066390" y="4702547"/>
                  <a:pt x="1070414" y="4718045"/>
                </a:cubicBezTo>
                <a:cubicBezTo>
                  <a:pt x="1036699" y="4697042"/>
                  <a:pt x="1037956" y="4718362"/>
                  <a:pt x="1001930" y="4712953"/>
                </a:cubicBezTo>
                <a:cubicBezTo>
                  <a:pt x="982943" y="4705262"/>
                  <a:pt x="958349" y="4701127"/>
                  <a:pt x="946429" y="4710733"/>
                </a:cubicBezTo>
                <a:cubicBezTo>
                  <a:pt x="873991" y="4698538"/>
                  <a:pt x="917810" y="4694854"/>
                  <a:pt x="843959" y="4682048"/>
                </a:cubicBezTo>
                <a:cubicBezTo>
                  <a:pt x="805648" y="4675599"/>
                  <a:pt x="748814" y="4673116"/>
                  <a:pt x="719028" y="4663910"/>
                </a:cubicBezTo>
                <a:cubicBezTo>
                  <a:pt x="689242" y="4654703"/>
                  <a:pt x="681940" y="4658862"/>
                  <a:pt x="658894" y="4652209"/>
                </a:cubicBezTo>
                <a:cubicBezTo>
                  <a:pt x="635848" y="4645555"/>
                  <a:pt x="606360" y="4645052"/>
                  <a:pt x="587813" y="4641642"/>
                </a:cubicBezTo>
                <a:cubicBezTo>
                  <a:pt x="569266" y="4638232"/>
                  <a:pt x="549985" y="4630114"/>
                  <a:pt x="547611" y="4631750"/>
                </a:cubicBezTo>
                <a:cubicBezTo>
                  <a:pt x="510247" y="4623077"/>
                  <a:pt x="499088" y="4633791"/>
                  <a:pt x="476778" y="4615662"/>
                </a:cubicBezTo>
                <a:cubicBezTo>
                  <a:pt x="457686" y="4613372"/>
                  <a:pt x="453369" y="4611385"/>
                  <a:pt x="433058" y="4610953"/>
                </a:cubicBezTo>
                <a:cubicBezTo>
                  <a:pt x="412747" y="4610521"/>
                  <a:pt x="383201" y="4613107"/>
                  <a:pt x="354910" y="4613069"/>
                </a:cubicBezTo>
                <a:cubicBezTo>
                  <a:pt x="325594" y="4614825"/>
                  <a:pt x="324861" y="4631623"/>
                  <a:pt x="297551" y="4614611"/>
                </a:cubicBezTo>
                <a:cubicBezTo>
                  <a:pt x="297827" y="4618223"/>
                  <a:pt x="283633" y="4619398"/>
                  <a:pt x="279981" y="4619280"/>
                </a:cubicBezTo>
                <a:lnTo>
                  <a:pt x="251060" y="4621023"/>
                </a:lnTo>
                <a:lnTo>
                  <a:pt x="248621" y="4615319"/>
                </a:lnTo>
                <a:cubicBezTo>
                  <a:pt x="237819" y="4612965"/>
                  <a:pt x="219269" y="4618593"/>
                  <a:pt x="208474" y="4619602"/>
                </a:cubicBezTo>
                <a:lnTo>
                  <a:pt x="183850" y="4621375"/>
                </a:lnTo>
                <a:lnTo>
                  <a:pt x="174486" y="4620574"/>
                </a:lnTo>
                <a:lnTo>
                  <a:pt x="170493" y="4620635"/>
                </a:lnTo>
                <a:lnTo>
                  <a:pt x="160178" y="4616375"/>
                </a:lnTo>
                <a:cubicBezTo>
                  <a:pt x="150587" y="4615308"/>
                  <a:pt x="143414" y="4608454"/>
                  <a:pt x="137679" y="4607411"/>
                </a:cubicBezTo>
                <a:cubicBezTo>
                  <a:pt x="131944" y="4606369"/>
                  <a:pt x="130252" y="4614284"/>
                  <a:pt x="125767" y="4610124"/>
                </a:cubicBezTo>
                <a:cubicBezTo>
                  <a:pt x="131450" y="4607091"/>
                  <a:pt x="122536" y="4604620"/>
                  <a:pt x="118604" y="4602416"/>
                </a:cubicBezTo>
                <a:lnTo>
                  <a:pt x="82934" y="4599702"/>
                </a:lnTo>
                <a:cubicBezTo>
                  <a:pt x="39823" y="4602644"/>
                  <a:pt x="55074" y="4589236"/>
                  <a:pt x="41888" y="4597726"/>
                </a:cubicBezTo>
                <a:cubicBezTo>
                  <a:pt x="25543" y="4601103"/>
                  <a:pt x="15576" y="4602785"/>
                  <a:pt x="8238" y="4603430"/>
                </a:cubicBezTo>
                <a:lnTo>
                  <a:pt x="0" y="4603190"/>
                </a:lnTo>
                <a:close/>
              </a:path>
            </a:pathLst>
          </a:cu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46EEAEC-7FC6-1535-8208-5459C28C85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5" r="14863" b="-2"/>
          <a:stretch/>
        </p:blipFill>
        <p:spPr>
          <a:xfrm>
            <a:off x="6095999" y="1278"/>
            <a:ext cx="3067990" cy="5149699"/>
          </a:xfrm>
          <a:custGeom>
            <a:avLst/>
            <a:gdLst/>
            <a:ahLst/>
            <a:cxnLst/>
            <a:rect l="l" t="t" r="r" b="b"/>
            <a:pathLst>
              <a:path w="3067990" h="5149699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42105" y="469033"/>
                  <a:pt x="3051256" y="471666"/>
                  <a:pt x="3059006" y="473639"/>
                </a:cubicBezTo>
                <a:lnTo>
                  <a:pt x="3067990" y="474231"/>
                </a:lnTo>
                <a:lnTo>
                  <a:pt x="3067990" y="5066330"/>
                </a:lnTo>
                <a:lnTo>
                  <a:pt x="3036249" y="5071710"/>
                </a:lnTo>
                <a:cubicBezTo>
                  <a:pt x="3028911" y="5072355"/>
                  <a:pt x="3024202" y="5071963"/>
                  <a:pt x="3018374" y="5071188"/>
                </a:cubicBezTo>
                <a:cubicBezTo>
                  <a:pt x="2981557" y="5076634"/>
                  <a:pt x="2975787" y="5078874"/>
                  <a:pt x="2928454" y="5083368"/>
                </a:cubicBezTo>
                <a:cubicBezTo>
                  <a:pt x="2902026" y="5096160"/>
                  <a:pt x="2894473" y="5096992"/>
                  <a:pt x="2874456" y="5102330"/>
                </a:cubicBezTo>
                <a:cubicBezTo>
                  <a:pt x="2849799" y="5110661"/>
                  <a:pt x="2856324" y="5116728"/>
                  <a:pt x="2826359" y="5120681"/>
                </a:cubicBezTo>
                <a:cubicBezTo>
                  <a:pt x="2811152" y="5125070"/>
                  <a:pt x="2799749" y="5135440"/>
                  <a:pt x="2790273" y="5139251"/>
                </a:cubicBezTo>
                <a:cubicBezTo>
                  <a:pt x="2780797" y="5143062"/>
                  <a:pt x="2776994" y="5141825"/>
                  <a:pt x="2761021" y="5144617"/>
                </a:cubicBezTo>
                <a:cubicBezTo>
                  <a:pt x="2750399" y="5143672"/>
                  <a:pt x="2716008" y="5143647"/>
                  <a:pt x="2709599" y="5145416"/>
                </a:cubicBezTo>
                <a:cubicBezTo>
                  <a:pt x="2691337" y="5155744"/>
                  <a:pt x="2674953" y="5144170"/>
                  <a:pt x="2643019" y="5144002"/>
                </a:cubicBezTo>
                <a:lnTo>
                  <a:pt x="2605306" y="5145401"/>
                </a:lnTo>
                <a:cubicBezTo>
                  <a:pt x="2598456" y="5139894"/>
                  <a:pt x="2544492" y="5137937"/>
                  <a:pt x="2540666" y="5130474"/>
                </a:cubicBezTo>
                <a:cubicBezTo>
                  <a:pt x="2520890" y="5122976"/>
                  <a:pt x="2520818" y="5104076"/>
                  <a:pt x="2490181" y="5096885"/>
                </a:cubicBezTo>
                <a:cubicBezTo>
                  <a:pt x="2473666" y="5089694"/>
                  <a:pt x="2482843" y="5107802"/>
                  <a:pt x="2441578" y="5087331"/>
                </a:cubicBezTo>
                <a:cubicBezTo>
                  <a:pt x="2404207" y="5055658"/>
                  <a:pt x="2246399" y="5032666"/>
                  <a:pt x="2239061" y="4977592"/>
                </a:cubicBezTo>
                <a:cubicBezTo>
                  <a:pt x="2172141" y="4959717"/>
                  <a:pt x="2228317" y="4960563"/>
                  <a:pt x="2138397" y="4945422"/>
                </a:cubicBezTo>
                <a:cubicBezTo>
                  <a:pt x="2058643" y="4932605"/>
                  <a:pt x="1820980" y="4910463"/>
                  <a:pt x="1766888" y="4891159"/>
                </a:cubicBezTo>
                <a:cubicBezTo>
                  <a:pt x="1693746" y="4881380"/>
                  <a:pt x="1731387" y="4880829"/>
                  <a:pt x="1699544" y="4886748"/>
                </a:cubicBezTo>
                <a:cubicBezTo>
                  <a:pt x="1645920" y="4895473"/>
                  <a:pt x="1642875" y="4877798"/>
                  <a:pt x="1607580" y="4879045"/>
                </a:cubicBezTo>
                <a:cubicBezTo>
                  <a:pt x="1555088" y="4865773"/>
                  <a:pt x="1453749" y="4859346"/>
                  <a:pt x="1384598" y="4845217"/>
                </a:cubicBezTo>
                <a:cubicBezTo>
                  <a:pt x="1326341" y="4835627"/>
                  <a:pt x="1315092" y="4821514"/>
                  <a:pt x="1258391" y="4816554"/>
                </a:cubicBezTo>
                <a:cubicBezTo>
                  <a:pt x="1226403" y="4808063"/>
                  <a:pt x="1218929" y="4802264"/>
                  <a:pt x="1192670" y="4794273"/>
                </a:cubicBezTo>
                <a:cubicBezTo>
                  <a:pt x="1172212" y="4781098"/>
                  <a:pt x="1134543" y="4780537"/>
                  <a:pt x="1100484" y="4773564"/>
                </a:cubicBezTo>
                <a:cubicBezTo>
                  <a:pt x="1083354" y="4772013"/>
                  <a:pt x="1065276" y="4777578"/>
                  <a:pt x="1028112" y="4767096"/>
                </a:cubicBezTo>
                <a:cubicBezTo>
                  <a:pt x="999846" y="4759146"/>
                  <a:pt x="967016" y="4743196"/>
                  <a:pt x="963745" y="4764863"/>
                </a:cubicBezTo>
                <a:cubicBezTo>
                  <a:pt x="935062" y="4736624"/>
                  <a:pt x="945601" y="4756035"/>
                  <a:pt x="908364" y="4755572"/>
                </a:cubicBezTo>
                <a:cubicBezTo>
                  <a:pt x="831301" y="4740343"/>
                  <a:pt x="772395" y="4745078"/>
                  <a:pt x="699185" y="4729739"/>
                </a:cubicBezTo>
                <a:cubicBezTo>
                  <a:pt x="680644" y="4710950"/>
                  <a:pt x="671269" y="4756745"/>
                  <a:pt x="624173" y="4712819"/>
                </a:cubicBezTo>
                <a:cubicBezTo>
                  <a:pt x="620673" y="4715011"/>
                  <a:pt x="605890" y="4702494"/>
                  <a:pt x="587551" y="4697060"/>
                </a:cubicBezTo>
                <a:cubicBezTo>
                  <a:pt x="569213" y="4691626"/>
                  <a:pt x="529126" y="4697683"/>
                  <a:pt x="514142" y="4680213"/>
                </a:cubicBezTo>
                <a:cubicBezTo>
                  <a:pt x="490554" y="4678007"/>
                  <a:pt x="455880" y="4670399"/>
                  <a:pt x="435429" y="4669695"/>
                </a:cubicBezTo>
                <a:cubicBezTo>
                  <a:pt x="414978" y="4668991"/>
                  <a:pt x="413693" y="4665510"/>
                  <a:pt x="398498" y="4661863"/>
                </a:cubicBezTo>
                <a:lnTo>
                  <a:pt x="391864" y="4657306"/>
                </a:lnTo>
                <a:lnTo>
                  <a:pt x="393991" y="4656812"/>
                </a:lnTo>
                <a:cubicBezTo>
                  <a:pt x="393161" y="4656323"/>
                  <a:pt x="391036" y="4655963"/>
                  <a:pt x="390744" y="4656537"/>
                </a:cubicBezTo>
                <a:lnTo>
                  <a:pt x="391864" y="4657306"/>
                </a:lnTo>
                <a:lnTo>
                  <a:pt x="389463" y="4657864"/>
                </a:lnTo>
                <a:cubicBezTo>
                  <a:pt x="384571" y="4657809"/>
                  <a:pt x="375254" y="4657079"/>
                  <a:pt x="358382" y="4654871"/>
                </a:cubicBezTo>
                <a:cubicBezTo>
                  <a:pt x="339824" y="4647350"/>
                  <a:pt x="313263" y="4650730"/>
                  <a:pt x="294208" y="4644982"/>
                </a:cubicBezTo>
                <a:cubicBezTo>
                  <a:pt x="275153" y="4639233"/>
                  <a:pt x="255232" y="4631558"/>
                  <a:pt x="240522" y="4627439"/>
                </a:cubicBezTo>
                <a:cubicBezTo>
                  <a:pt x="212762" y="4619907"/>
                  <a:pt x="228727" y="4611264"/>
                  <a:pt x="188294" y="4613207"/>
                </a:cubicBezTo>
                <a:cubicBezTo>
                  <a:pt x="165514" y="4608090"/>
                  <a:pt x="132086" y="4618695"/>
                  <a:pt x="107016" y="4612605"/>
                </a:cubicBezTo>
                <a:cubicBezTo>
                  <a:pt x="79461" y="4604732"/>
                  <a:pt x="82214" y="4605717"/>
                  <a:pt x="48463" y="4601378"/>
                </a:cubicBezTo>
                <a:lnTo>
                  <a:pt x="0" y="4601647"/>
                </a:lnTo>
                <a:close/>
              </a:path>
            </a:pathLst>
          </a:custGeom>
        </p:spPr>
      </p:pic>
      <p:sp>
        <p:nvSpPr>
          <p:cNvPr id="13" name="제목 12">
            <a:extLst>
              <a:ext uri="{FF2B5EF4-FFF2-40B4-BE49-F238E27FC236}">
                <a16:creationId xmlns:a16="http://schemas.microsoft.com/office/drawing/2014/main" id="{3EDF4AE6-1858-AAAC-9A89-AF8B84FD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982" y="5267196"/>
            <a:ext cx="1712222" cy="1189324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err="1"/>
              <a:t>레이백</a:t>
            </a:r>
            <a:r>
              <a:rPr lang="ko-KR" altLang="en-US" dirty="0"/>
              <a:t> </a:t>
            </a:r>
            <a:br>
              <a:rPr lang="en-US" altLang="ko-KR" dirty="0"/>
            </a:br>
            <a:r>
              <a:rPr lang="ko-KR" altLang="en-US" dirty="0"/>
              <a:t>스핀</a:t>
            </a:r>
          </a:p>
        </p:txBody>
      </p:sp>
      <p:sp>
        <p:nvSpPr>
          <p:cNvPr id="14" name="제목 12">
            <a:extLst>
              <a:ext uri="{FF2B5EF4-FFF2-40B4-BE49-F238E27FC236}">
                <a16:creationId xmlns:a16="http://schemas.microsoft.com/office/drawing/2014/main" id="{A816ECE1-3FEE-0910-FAC0-F9D80E9BE156}"/>
              </a:ext>
            </a:extLst>
          </p:cNvPr>
          <p:cNvSpPr txBox="1">
            <a:spLocks/>
          </p:cNvSpPr>
          <p:nvPr/>
        </p:nvSpPr>
        <p:spPr>
          <a:xfrm>
            <a:off x="9909622" y="5415512"/>
            <a:ext cx="1919624" cy="118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/>
              <a:t>비엘만</a:t>
            </a:r>
            <a:endParaRPr lang="en-US" altLang="ko-KR" dirty="0"/>
          </a:p>
          <a:p>
            <a:pPr algn="ctr"/>
            <a:r>
              <a:rPr lang="ko-KR" altLang="en-US" dirty="0"/>
              <a:t>스핀</a:t>
            </a:r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672B6C5C-63EF-9D60-F533-AE6F18A86E52}"/>
              </a:ext>
            </a:extLst>
          </p:cNvPr>
          <p:cNvSpPr txBox="1">
            <a:spLocks/>
          </p:cNvSpPr>
          <p:nvPr/>
        </p:nvSpPr>
        <p:spPr>
          <a:xfrm>
            <a:off x="4082761" y="5135904"/>
            <a:ext cx="1373750" cy="118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I</a:t>
            </a:r>
            <a:r>
              <a:rPr lang="ko-KR" altLang="en-US" dirty="0"/>
              <a:t> </a:t>
            </a:r>
            <a:endParaRPr lang="en-US" altLang="ko-KR" dirty="0"/>
          </a:p>
          <a:p>
            <a:pPr algn="ctr"/>
            <a:r>
              <a:rPr lang="ko-KR" altLang="en-US" dirty="0"/>
              <a:t>스핀</a:t>
            </a:r>
          </a:p>
        </p:txBody>
      </p:sp>
      <p:sp>
        <p:nvSpPr>
          <p:cNvPr id="17" name="제목 12">
            <a:extLst>
              <a:ext uri="{FF2B5EF4-FFF2-40B4-BE49-F238E27FC236}">
                <a16:creationId xmlns:a16="http://schemas.microsoft.com/office/drawing/2014/main" id="{3E531BF2-12D6-53AC-897D-C5F49601C5A4}"/>
              </a:ext>
            </a:extLst>
          </p:cNvPr>
          <p:cNvSpPr txBox="1">
            <a:spLocks/>
          </p:cNvSpPr>
          <p:nvPr/>
        </p:nvSpPr>
        <p:spPr>
          <a:xfrm>
            <a:off x="817404" y="5070708"/>
            <a:ext cx="1656081" cy="118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/>
              <a:t>케치</a:t>
            </a:r>
            <a:r>
              <a:rPr lang="ko-KR" altLang="en-US" dirty="0"/>
              <a:t> </a:t>
            </a:r>
            <a:r>
              <a:rPr lang="ko-KR" altLang="en-US" dirty="0" err="1"/>
              <a:t>풋</a:t>
            </a:r>
            <a:r>
              <a:rPr lang="ko-KR" altLang="en-US" dirty="0"/>
              <a:t> </a:t>
            </a:r>
            <a:endParaRPr lang="en-US" altLang="ko-KR" dirty="0"/>
          </a:p>
          <a:p>
            <a:pPr algn="ctr"/>
            <a:r>
              <a:rPr lang="ko-KR" altLang="en-US" dirty="0" err="1"/>
              <a:t>레이백</a:t>
            </a:r>
            <a:r>
              <a:rPr lang="ko-KR" altLang="en-US" dirty="0"/>
              <a:t> </a:t>
            </a:r>
            <a:endParaRPr lang="en-US" altLang="ko-KR" dirty="0"/>
          </a:p>
          <a:p>
            <a:pPr algn="ctr"/>
            <a:r>
              <a:rPr lang="ko-KR" altLang="en-US" dirty="0"/>
              <a:t>스핀</a:t>
            </a:r>
          </a:p>
        </p:txBody>
      </p:sp>
    </p:spTree>
    <p:extLst>
      <p:ext uri="{BB962C8B-B14F-4D97-AF65-F5344CB8AC3E}">
        <p14:creationId xmlns:p14="http://schemas.microsoft.com/office/powerpoint/2010/main" val="56154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67F378D-A000-47AE-83B2-D9954D8C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E26863-5660-4928-984A-CA2CFC8F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287" y="746626"/>
            <a:ext cx="262417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D7538F2A-6532-4E38-8354-21841BB0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5705" y="580586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D91D775-8E4E-4256-89C8-12CEA1F2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4454" y="746625"/>
            <a:ext cx="2624328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2F31131-35FC-4834-8E62-1D9DA3BE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8946" y="746625"/>
            <a:ext cx="2624328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7AD7F70-85A5-463C-9B1F-3182B60F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2385" y="746626"/>
            <a:ext cx="2624328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E5F002A4-1B0E-473E-AD7B-8346FB83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341703" y="2300232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13AF7514-9DD7-4ADB-84DF-5D8B61E73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19" y="4298302"/>
            <a:ext cx="12192000" cy="2559698"/>
          </a:xfrm>
          <a:custGeom>
            <a:avLst/>
            <a:gdLst>
              <a:gd name="connsiteX0" fmla="*/ 1462415 w 12192000"/>
              <a:gd name="connsiteY0" fmla="*/ 0 h 2685062"/>
              <a:gd name="connsiteX1" fmla="*/ 1494432 w 12192000"/>
              <a:gd name="connsiteY1" fmla="*/ 2457 h 2685062"/>
              <a:gd name="connsiteX2" fmla="*/ 1523667 w 12192000"/>
              <a:gd name="connsiteY2" fmla="*/ 11778 h 2685062"/>
              <a:gd name="connsiteX3" fmla="*/ 1523067 w 12192000"/>
              <a:gd name="connsiteY3" fmla="*/ 14207 h 2685062"/>
              <a:gd name="connsiteX4" fmla="*/ 1527695 w 12192000"/>
              <a:gd name="connsiteY4" fmla="*/ 15715 h 2685062"/>
              <a:gd name="connsiteX5" fmla="*/ 1532258 w 12192000"/>
              <a:gd name="connsiteY5" fmla="*/ 14518 h 2685062"/>
              <a:gd name="connsiteX6" fmla="*/ 1537796 w 12192000"/>
              <a:gd name="connsiteY6" fmla="*/ 16283 h 2685062"/>
              <a:gd name="connsiteX7" fmla="*/ 1553041 w 12192000"/>
              <a:gd name="connsiteY7" fmla="*/ 20452 h 2685062"/>
              <a:gd name="connsiteX8" fmla="*/ 1557495 w 12192000"/>
              <a:gd name="connsiteY8" fmla="*/ 25861 h 2685062"/>
              <a:gd name="connsiteX9" fmla="*/ 1617448 w 12192000"/>
              <a:gd name="connsiteY9" fmla="*/ 40977 h 2685062"/>
              <a:gd name="connsiteX10" fmla="*/ 1636697 w 12192000"/>
              <a:gd name="connsiteY10" fmla="*/ 39108 h 2685062"/>
              <a:gd name="connsiteX11" fmla="*/ 1657286 w 12192000"/>
              <a:gd name="connsiteY11" fmla="*/ 49000 h 2685062"/>
              <a:gd name="connsiteX12" fmla="*/ 1719191 w 12192000"/>
              <a:gd name="connsiteY12" fmla="*/ 56920 h 2685062"/>
              <a:gd name="connsiteX13" fmla="*/ 1787126 w 12192000"/>
              <a:gd name="connsiteY13" fmla="*/ 71960 h 2685062"/>
              <a:gd name="connsiteX14" fmla="*/ 1834555 w 12192000"/>
              <a:gd name="connsiteY14" fmla="*/ 86590 h 2685062"/>
              <a:gd name="connsiteX15" fmla="*/ 1966070 w 12192000"/>
              <a:gd name="connsiteY15" fmla="*/ 103987 h 2685062"/>
              <a:gd name="connsiteX16" fmla="*/ 2188582 w 12192000"/>
              <a:gd name="connsiteY16" fmla="*/ 124532 h 2685062"/>
              <a:gd name="connsiteX17" fmla="*/ 2234811 w 12192000"/>
              <a:gd name="connsiteY17" fmla="*/ 130739 h 2685062"/>
              <a:gd name="connsiteX18" fmla="*/ 2270005 w 12192000"/>
              <a:gd name="connsiteY18" fmla="*/ 143358 h 2685062"/>
              <a:gd name="connsiteX19" fmla="*/ 2274208 w 12192000"/>
              <a:gd name="connsiteY19" fmla="*/ 152634 h 2685062"/>
              <a:gd name="connsiteX20" fmla="*/ 2298905 w 12192000"/>
              <a:gd name="connsiteY20" fmla="*/ 157215 h 2685062"/>
              <a:gd name="connsiteX21" fmla="*/ 2304521 w 12192000"/>
              <a:gd name="connsiteY21" fmla="*/ 159957 h 2685062"/>
              <a:gd name="connsiteX22" fmla="*/ 2337696 w 12192000"/>
              <a:gd name="connsiteY22" fmla="*/ 174150 h 2685062"/>
              <a:gd name="connsiteX23" fmla="*/ 2432112 w 12192000"/>
              <a:gd name="connsiteY23" fmla="*/ 166646 h 2685062"/>
              <a:gd name="connsiteX24" fmla="*/ 2500149 w 12192000"/>
              <a:gd name="connsiteY24" fmla="*/ 168723 h 2685062"/>
              <a:gd name="connsiteX25" fmla="*/ 2504776 w 12192000"/>
              <a:gd name="connsiteY25" fmla="*/ 171455 h 2685062"/>
              <a:gd name="connsiteX26" fmla="*/ 2507358 w 12192000"/>
              <a:gd name="connsiteY26" fmla="*/ 177677 h 2685062"/>
              <a:gd name="connsiteX27" fmla="*/ 2518847 w 12192000"/>
              <a:gd name="connsiteY27" fmla="*/ 180936 h 2685062"/>
              <a:gd name="connsiteX28" fmla="*/ 2528864 w 12192000"/>
              <a:gd name="connsiteY28" fmla="*/ 188517 h 2685062"/>
              <a:gd name="connsiteX29" fmla="*/ 2938613 w 12192000"/>
              <a:gd name="connsiteY29" fmla="*/ 248764 h 2685062"/>
              <a:gd name="connsiteX30" fmla="*/ 3132513 w 12192000"/>
              <a:gd name="connsiteY30" fmla="*/ 229282 h 2685062"/>
              <a:gd name="connsiteX31" fmla="*/ 3208657 w 12192000"/>
              <a:gd name="connsiteY31" fmla="*/ 230814 h 2685062"/>
              <a:gd name="connsiteX32" fmla="*/ 3217904 w 12192000"/>
              <a:gd name="connsiteY32" fmla="*/ 237375 h 2685062"/>
              <a:gd name="connsiteX33" fmla="*/ 3330150 w 12192000"/>
              <a:gd name="connsiteY33" fmla="*/ 214762 h 2685062"/>
              <a:gd name="connsiteX34" fmla="*/ 3480527 w 12192000"/>
              <a:gd name="connsiteY34" fmla="*/ 231960 h 2685062"/>
              <a:gd name="connsiteX35" fmla="*/ 3591806 w 12192000"/>
              <a:gd name="connsiteY35" fmla="*/ 253003 h 2685062"/>
              <a:gd name="connsiteX36" fmla="*/ 3655143 w 12192000"/>
              <a:gd name="connsiteY36" fmla="*/ 261318 h 2685062"/>
              <a:gd name="connsiteX37" fmla="*/ 3700191 w 12192000"/>
              <a:gd name="connsiteY37" fmla="*/ 271235 h 2685062"/>
              <a:gd name="connsiteX38" fmla="*/ 3820459 w 12192000"/>
              <a:gd name="connsiteY38" fmla="*/ 275675 h 2685062"/>
              <a:gd name="connsiteX39" fmla="*/ 4022158 w 12192000"/>
              <a:gd name="connsiteY39" fmla="*/ 274341 h 2685062"/>
              <a:gd name="connsiteX40" fmla="*/ 4164508 w 12192000"/>
              <a:gd name="connsiteY40" fmla="*/ 309117 h 2685062"/>
              <a:gd name="connsiteX41" fmla="*/ 4246843 w 12192000"/>
              <a:gd name="connsiteY41" fmla="*/ 292417 h 2685062"/>
              <a:gd name="connsiteX42" fmla="*/ 4337133 w 12192000"/>
              <a:gd name="connsiteY42" fmla="*/ 304707 h 2685062"/>
              <a:gd name="connsiteX43" fmla="*/ 4696109 w 12192000"/>
              <a:gd name="connsiteY43" fmla="*/ 300060 h 2685062"/>
              <a:gd name="connsiteX44" fmla="*/ 4928090 w 12192000"/>
              <a:gd name="connsiteY44" fmla="*/ 291457 h 2685062"/>
              <a:gd name="connsiteX45" fmla="*/ 4960316 w 12192000"/>
              <a:gd name="connsiteY45" fmla="*/ 287841 h 2685062"/>
              <a:gd name="connsiteX46" fmla="*/ 4960840 w 12192000"/>
              <a:gd name="connsiteY46" fmla="*/ 285406 h 2685062"/>
              <a:gd name="connsiteX47" fmla="*/ 4965958 w 12192000"/>
              <a:gd name="connsiteY47" fmla="*/ 284802 h 2685062"/>
              <a:gd name="connsiteX48" fmla="*/ 4969785 w 12192000"/>
              <a:gd name="connsiteY48" fmla="*/ 286778 h 2685062"/>
              <a:gd name="connsiteX49" fmla="*/ 4975889 w 12192000"/>
              <a:gd name="connsiteY49" fmla="*/ 286093 h 2685062"/>
              <a:gd name="connsiteX50" fmla="*/ 4992382 w 12192000"/>
              <a:gd name="connsiteY50" fmla="*/ 284871 h 2685062"/>
              <a:gd name="connsiteX51" fmla="*/ 4999094 w 12192000"/>
              <a:gd name="connsiteY51" fmla="*/ 280499 h 2685062"/>
              <a:gd name="connsiteX52" fmla="*/ 5080965 w 12192000"/>
              <a:gd name="connsiteY52" fmla="*/ 282208 h 2685062"/>
              <a:gd name="connsiteX53" fmla="*/ 5105166 w 12192000"/>
              <a:gd name="connsiteY53" fmla="*/ 276473 h 2685062"/>
              <a:gd name="connsiteX54" fmla="*/ 5168054 w 12192000"/>
              <a:gd name="connsiteY54" fmla="*/ 280137 h 2685062"/>
              <a:gd name="connsiteX55" fmla="*/ 5239940 w 12192000"/>
              <a:gd name="connsiteY55" fmla="*/ 278079 h 2685062"/>
              <a:gd name="connsiteX56" fmla="*/ 5291998 w 12192000"/>
              <a:gd name="connsiteY56" fmla="*/ 272685 h 2685062"/>
              <a:gd name="connsiteX57" fmla="*/ 5425861 w 12192000"/>
              <a:gd name="connsiteY57" fmla="*/ 279926 h 2685062"/>
              <a:gd name="connsiteX58" fmla="*/ 5648321 w 12192000"/>
              <a:gd name="connsiteY58" fmla="*/ 300693 h 2685062"/>
              <a:gd name="connsiteX59" fmla="*/ 5695414 w 12192000"/>
              <a:gd name="connsiteY59" fmla="*/ 303150 h 2685062"/>
              <a:gd name="connsiteX60" fmla="*/ 5743064 w 12192000"/>
              <a:gd name="connsiteY60" fmla="*/ 289335 h 2685062"/>
              <a:gd name="connsiteX61" fmla="*/ 5768797 w 12192000"/>
              <a:gd name="connsiteY61" fmla="*/ 289436 h 2685062"/>
              <a:gd name="connsiteX62" fmla="*/ 5775419 w 12192000"/>
              <a:gd name="connsiteY62" fmla="*/ 287831 h 2685062"/>
              <a:gd name="connsiteX63" fmla="*/ 5813624 w 12192000"/>
              <a:gd name="connsiteY63" fmla="*/ 280263 h 2685062"/>
              <a:gd name="connsiteX64" fmla="*/ 5900676 w 12192000"/>
              <a:gd name="connsiteY64" fmla="*/ 304615 h 2685062"/>
              <a:gd name="connsiteX65" fmla="*/ 5966795 w 12192000"/>
              <a:gd name="connsiteY65" fmla="*/ 314993 h 2685062"/>
              <a:gd name="connsiteX66" fmla="*/ 5972463 w 12192000"/>
              <a:gd name="connsiteY66" fmla="*/ 313217 h 2685062"/>
              <a:gd name="connsiteX67" fmla="*/ 5977754 w 12192000"/>
              <a:gd name="connsiteY67" fmla="*/ 307726 h 2685062"/>
              <a:gd name="connsiteX68" fmla="*/ 5990232 w 12192000"/>
              <a:gd name="connsiteY68" fmla="*/ 306694 h 2685062"/>
              <a:gd name="connsiteX69" fmla="*/ 6003260 w 12192000"/>
              <a:gd name="connsiteY69" fmla="*/ 301250 h 2685062"/>
              <a:gd name="connsiteX70" fmla="*/ 6398655 w 12192000"/>
              <a:gd name="connsiteY70" fmla="*/ 340447 h 2685062"/>
              <a:gd name="connsiteX71" fmla="*/ 6477250 w 12192000"/>
              <a:gd name="connsiteY71" fmla="*/ 370643 h 2685062"/>
              <a:gd name="connsiteX72" fmla="*/ 6599996 w 12192000"/>
              <a:gd name="connsiteY72" fmla="*/ 371929 h 2685062"/>
              <a:gd name="connsiteX73" fmla="*/ 6673632 w 12192000"/>
              <a:gd name="connsiteY73" fmla="*/ 384303 h 2685062"/>
              <a:gd name="connsiteX74" fmla="*/ 6685461 w 12192000"/>
              <a:gd name="connsiteY74" fmla="*/ 379698 h 2685062"/>
              <a:gd name="connsiteX75" fmla="*/ 6782761 w 12192000"/>
              <a:gd name="connsiteY75" fmla="*/ 421766 h 2685062"/>
              <a:gd name="connsiteX76" fmla="*/ 6934599 w 12192000"/>
              <a:gd name="connsiteY76" fmla="*/ 432626 h 2685062"/>
              <a:gd name="connsiteX77" fmla="*/ 7050728 w 12192000"/>
              <a:gd name="connsiteY77" fmla="*/ 432695 h 2685062"/>
              <a:gd name="connsiteX78" fmla="*/ 7115167 w 12192000"/>
              <a:gd name="connsiteY78" fmla="*/ 436243 h 2685062"/>
              <a:gd name="connsiteX79" fmla="*/ 7162809 w 12192000"/>
              <a:gd name="connsiteY79" fmla="*/ 434931 h 2685062"/>
              <a:gd name="connsiteX80" fmla="*/ 7280034 w 12192000"/>
              <a:gd name="connsiteY80" fmla="*/ 452539 h 2685062"/>
              <a:gd name="connsiteX81" fmla="*/ 7472654 w 12192000"/>
              <a:gd name="connsiteY81" fmla="*/ 490482 h 2685062"/>
              <a:gd name="connsiteX82" fmla="*/ 7696080 w 12192000"/>
              <a:gd name="connsiteY82" fmla="*/ 514010 h 2685062"/>
              <a:gd name="connsiteX83" fmla="*/ 7788139 w 12192000"/>
              <a:gd name="connsiteY83" fmla="*/ 518649 h 2685062"/>
              <a:gd name="connsiteX84" fmla="*/ 8227756 w 12192000"/>
              <a:gd name="connsiteY84" fmla="*/ 558548 h 2685062"/>
              <a:gd name="connsiteX85" fmla="*/ 8328859 w 12192000"/>
              <a:gd name="connsiteY85" fmla="*/ 582867 h 2685062"/>
              <a:gd name="connsiteX86" fmla="*/ 8532898 w 12192000"/>
              <a:gd name="connsiteY86" fmla="*/ 668282 h 2685062"/>
              <a:gd name="connsiteX87" fmla="*/ 8792925 w 12192000"/>
              <a:gd name="connsiteY87" fmla="*/ 701900 h 2685062"/>
              <a:gd name="connsiteX88" fmla="*/ 8809491 w 12192000"/>
              <a:gd name="connsiteY88" fmla="*/ 717262 h 2685062"/>
              <a:gd name="connsiteX89" fmla="*/ 8814066 w 12192000"/>
              <a:gd name="connsiteY89" fmla="*/ 719410 h 2685062"/>
              <a:gd name="connsiteX90" fmla="*/ 8815751 w 12192000"/>
              <a:gd name="connsiteY90" fmla="*/ 718686 h 2685062"/>
              <a:gd name="connsiteX91" fmla="*/ 8840540 w 12192000"/>
              <a:gd name="connsiteY91" fmla="*/ 717083 h 2685062"/>
              <a:gd name="connsiteX92" fmla="*/ 8897062 w 12192000"/>
              <a:gd name="connsiteY92" fmla="*/ 697553 h 2685062"/>
              <a:gd name="connsiteX93" fmla="*/ 8965922 w 12192000"/>
              <a:gd name="connsiteY93" fmla="*/ 672885 h 2685062"/>
              <a:gd name="connsiteX94" fmla="*/ 9016694 w 12192000"/>
              <a:gd name="connsiteY94" fmla="*/ 669496 h 2685062"/>
              <a:gd name="connsiteX95" fmla="*/ 9139695 w 12192000"/>
              <a:gd name="connsiteY95" fmla="*/ 648174 h 2685062"/>
              <a:gd name="connsiteX96" fmla="*/ 9219129 w 12192000"/>
              <a:gd name="connsiteY96" fmla="*/ 639013 h 2685062"/>
              <a:gd name="connsiteX97" fmla="*/ 9221354 w 12192000"/>
              <a:gd name="connsiteY97" fmla="*/ 638501 h 2685062"/>
              <a:gd name="connsiteX98" fmla="*/ 9237592 w 12192000"/>
              <a:gd name="connsiteY98" fmla="*/ 642494 h 2685062"/>
              <a:gd name="connsiteX99" fmla="*/ 9236570 w 12192000"/>
              <a:gd name="connsiteY99" fmla="*/ 648762 h 2685062"/>
              <a:gd name="connsiteX100" fmla="*/ 9250521 w 12192000"/>
              <a:gd name="connsiteY100" fmla="*/ 654041 h 2685062"/>
              <a:gd name="connsiteX101" fmla="*/ 9279357 w 12192000"/>
              <a:gd name="connsiteY101" fmla="*/ 653083 h 2685062"/>
              <a:gd name="connsiteX102" fmla="*/ 9289731 w 12192000"/>
              <a:gd name="connsiteY102" fmla="*/ 656356 h 2685062"/>
              <a:gd name="connsiteX103" fmla="*/ 9293723 w 12192000"/>
              <a:gd name="connsiteY103" fmla="*/ 656237 h 2685062"/>
              <a:gd name="connsiteX104" fmla="*/ 9303097 w 12192000"/>
              <a:gd name="connsiteY104" fmla="*/ 656723 h 2685062"/>
              <a:gd name="connsiteX105" fmla="*/ 9302251 w 12192000"/>
              <a:gd name="connsiteY105" fmla="*/ 652725 h 2685062"/>
              <a:gd name="connsiteX106" fmla="*/ 9314122 w 12192000"/>
              <a:gd name="connsiteY106" fmla="*/ 645860 h 2685062"/>
              <a:gd name="connsiteX107" fmla="*/ 9367772 w 12192000"/>
              <a:gd name="connsiteY107" fmla="*/ 650683 h 2685062"/>
              <a:gd name="connsiteX108" fmla="*/ 9370291 w 12192000"/>
              <a:gd name="connsiteY108" fmla="*/ 655264 h 2685062"/>
              <a:gd name="connsiteX109" fmla="*/ 9377007 w 12192000"/>
              <a:gd name="connsiteY109" fmla="*/ 656308 h 2685062"/>
              <a:gd name="connsiteX110" fmla="*/ 9382497 w 12192000"/>
              <a:gd name="connsiteY110" fmla="*/ 652427 h 2685062"/>
              <a:gd name="connsiteX111" fmla="*/ 9474013 w 12192000"/>
              <a:gd name="connsiteY111" fmla="*/ 647005 h 2685062"/>
              <a:gd name="connsiteX112" fmla="*/ 9595899 w 12192000"/>
              <a:gd name="connsiteY112" fmla="*/ 646979 h 2685062"/>
              <a:gd name="connsiteX113" fmla="*/ 9681269 w 12192000"/>
              <a:gd name="connsiteY113" fmla="*/ 669984 h 2685062"/>
              <a:gd name="connsiteX114" fmla="*/ 9689635 w 12192000"/>
              <a:gd name="connsiteY114" fmla="*/ 666408 h 2685062"/>
              <a:gd name="connsiteX115" fmla="*/ 9750215 w 12192000"/>
              <a:gd name="connsiteY115" fmla="*/ 671056 h 2685062"/>
              <a:gd name="connsiteX116" fmla="*/ 9957974 w 12192000"/>
              <a:gd name="connsiteY116" fmla="*/ 715080 h 2685062"/>
              <a:gd name="connsiteX117" fmla="*/ 10076482 w 12192000"/>
              <a:gd name="connsiteY117" fmla="*/ 723397 h 2685062"/>
              <a:gd name="connsiteX118" fmla="*/ 10119263 w 12192000"/>
              <a:gd name="connsiteY118" fmla="*/ 721877 h 2685062"/>
              <a:gd name="connsiteX119" fmla="*/ 10190893 w 12192000"/>
              <a:gd name="connsiteY119" fmla="*/ 719606 h 2685062"/>
              <a:gd name="connsiteX120" fmla="*/ 10246203 w 12192000"/>
              <a:gd name="connsiteY120" fmla="*/ 706893 h 2685062"/>
              <a:gd name="connsiteX121" fmla="*/ 10305396 w 12192000"/>
              <a:gd name="connsiteY121" fmla="*/ 709359 h 2685062"/>
              <a:gd name="connsiteX122" fmla="*/ 10316856 w 12192000"/>
              <a:gd name="connsiteY122" fmla="*/ 724179 h 2685062"/>
              <a:gd name="connsiteX123" fmla="*/ 10380919 w 12192000"/>
              <a:gd name="connsiteY123" fmla="*/ 722193 h 2685062"/>
              <a:gd name="connsiteX124" fmla="*/ 10478351 w 12192000"/>
              <a:gd name="connsiteY124" fmla="*/ 717620 h 2685062"/>
              <a:gd name="connsiteX125" fmla="*/ 10533954 w 12192000"/>
              <a:gd name="connsiteY125" fmla="*/ 718660 h 2685062"/>
              <a:gd name="connsiteX126" fmla="*/ 10686474 w 12192000"/>
              <a:gd name="connsiteY126" fmla="*/ 717507 h 2685062"/>
              <a:gd name="connsiteX127" fmla="*/ 10839729 w 12192000"/>
              <a:gd name="connsiteY127" fmla="*/ 713306 h 2685062"/>
              <a:gd name="connsiteX128" fmla="*/ 10933271 w 12192000"/>
              <a:gd name="connsiteY128" fmla="*/ 693628 h 2685062"/>
              <a:gd name="connsiteX129" fmla="*/ 11058950 w 12192000"/>
              <a:gd name="connsiteY129" fmla="*/ 692031 h 2685062"/>
              <a:gd name="connsiteX130" fmla="*/ 11080388 w 12192000"/>
              <a:gd name="connsiteY130" fmla="*/ 689245 h 2685062"/>
              <a:gd name="connsiteX131" fmla="*/ 11108911 w 12192000"/>
              <a:gd name="connsiteY131" fmla="*/ 693363 h 2685062"/>
              <a:gd name="connsiteX132" fmla="*/ 11223119 w 12192000"/>
              <a:gd name="connsiteY132" fmla="*/ 710661 h 2685062"/>
              <a:gd name="connsiteX133" fmla="*/ 11311983 w 12192000"/>
              <a:gd name="connsiteY133" fmla="*/ 731410 h 2685062"/>
              <a:gd name="connsiteX134" fmla="*/ 11426940 w 12192000"/>
              <a:gd name="connsiteY134" fmla="*/ 727340 h 2685062"/>
              <a:gd name="connsiteX135" fmla="*/ 11495624 w 12192000"/>
              <a:gd name="connsiteY135" fmla="*/ 734858 h 2685062"/>
              <a:gd name="connsiteX136" fmla="*/ 11605975 w 12192000"/>
              <a:gd name="connsiteY136" fmla="*/ 762433 h 2685062"/>
              <a:gd name="connsiteX137" fmla="*/ 11756134 w 12192000"/>
              <a:gd name="connsiteY137" fmla="*/ 765012 h 2685062"/>
              <a:gd name="connsiteX138" fmla="*/ 11789788 w 12192000"/>
              <a:gd name="connsiteY138" fmla="*/ 745316 h 2685062"/>
              <a:gd name="connsiteX139" fmla="*/ 11832833 w 12192000"/>
              <a:gd name="connsiteY139" fmla="*/ 734720 h 2685062"/>
              <a:gd name="connsiteX140" fmla="*/ 11846338 w 12192000"/>
              <a:gd name="connsiteY140" fmla="*/ 765994 h 2685062"/>
              <a:gd name="connsiteX141" fmla="*/ 11972492 w 12192000"/>
              <a:gd name="connsiteY141" fmla="*/ 796180 h 2685062"/>
              <a:gd name="connsiteX142" fmla="*/ 12035979 w 12192000"/>
              <a:gd name="connsiteY142" fmla="*/ 807835 h 2685062"/>
              <a:gd name="connsiteX143" fmla="*/ 12135850 w 12192000"/>
              <a:gd name="connsiteY143" fmla="*/ 819056 h 2685062"/>
              <a:gd name="connsiteX144" fmla="*/ 12166092 w 12192000"/>
              <a:gd name="connsiteY144" fmla="*/ 823695 h 2685062"/>
              <a:gd name="connsiteX145" fmla="*/ 12190645 w 12192000"/>
              <a:gd name="connsiteY145" fmla="*/ 826863 h 2685062"/>
              <a:gd name="connsiteX146" fmla="*/ 12192000 w 12192000"/>
              <a:gd name="connsiteY146" fmla="*/ 880762 h 2685062"/>
              <a:gd name="connsiteX147" fmla="*/ 12192000 w 12192000"/>
              <a:gd name="connsiteY147" fmla="*/ 2685062 h 2685062"/>
              <a:gd name="connsiteX148" fmla="*/ 0 w 12192000"/>
              <a:gd name="connsiteY148" fmla="*/ 2685062 h 2685062"/>
              <a:gd name="connsiteX149" fmla="*/ 0 w 12192000"/>
              <a:gd name="connsiteY149" fmla="*/ 283917 h 2685062"/>
              <a:gd name="connsiteX150" fmla="*/ 44213 w 12192000"/>
              <a:gd name="connsiteY150" fmla="*/ 302297 h 2685062"/>
              <a:gd name="connsiteX151" fmla="*/ 172465 w 12192000"/>
              <a:gd name="connsiteY151" fmla="*/ 314866 h 2685062"/>
              <a:gd name="connsiteX152" fmla="*/ 223361 w 12192000"/>
              <a:gd name="connsiteY152" fmla="*/ 304828 h 2685062"/>
              <a:gd name="connsiteX153" fmla="*/ 320595 w 12192000"/>
              <a:gd name="connsiteY153" fmla="*/ 288341 h 2685062"/>
              <a:gd name="connsiteX154" fmla="*/ 401087 w 12192000"/>
              <a:gd name="connsiteY154" fmla="*/ 246745 h 2685062"/>
              <a:gd name="connsiteX155" fmla="*/ 495839 w 12192000"/>
              <a:gd name="connsiteY155" fmla="*/ 217305 h 2685062"/>
              <a:gd name="connsiteX156" fmla="*/ 507910 w 12192000"/>
              <a:gd name="connsiteY156" fmla="*/ 219773 h 2685062"/>
              <a:gd name="connsiteX157" fmla="*/ 561428 w 12192000"/>
              <a:gd name="connsiteY157" fmla="*/ 201460 h 2685062"/>
              <a:gd name="connsiteX158" fmla="*/ 712813 w 12192000"/>
              <a:gd name="connsiteY158" fmla="*/ 151411 h 2685062"/>
              <a:gd name="connsiteX159" fmla="*/ 819366 w 12192000"/>
              <a:gd name="connsiteY159" fmla="*/ 70479 h 2685062"/>
              <a:gd name="connsiteX160" fmla="*/ 862489 w 12192000"/>
              <a:gd name="connsiteY160" fmla="*/ 63238 h 2685062"/>
              <a:gd name="connsiteX161" fmla="*/ 934387 w 12192000"/>
              <a:gd name="connsiteY161" fmla="*/ 50788 h 2685062"/>
              <a:gd name="connsiteX162" fmla="*/ 948874 w 12192000"/>
              <a:gd name="connsiteY162" fmla="*/ 55208 h 2685062"/>
              <a:gd name="connsiteX163" fmla="*/ 955237 w 12192000"/>
              <a:gd name="connsiteY163" fmla="*/ 54040 h 2685062"/>
              <a:gd name="connsiteX164" fmla="*/ 955886 w 12192000"/>
              <a:gd name="connsiteY164" fmla="*/ 54325 h 2685062"/>
              <a:gd name="connsiteX165" fmla="*/ 957239 w 12192000"/>
              <a:gd name="connsiteY165" fmla="*/ 53673 h 2685062"/>
              <a:gd name="connsiteX166" fmla="*/ 971343 w 12192000"/>
              <a:gd name="connsiteY166" fmla="*/ 51086 h 2685062"/>
              <a:gd name="connsiteX167" fmla="*/ 1002063 w 12192000"/>
              <a:gd name="connsiteY167" fmla="*/ 54158 h 2685062"/>
              <a:gd name="connsiteX168" fmla="*/ 1020663 w 12192000"/>
              <a:gd name="connsiteY168" fmla="*/ 53408 h 2685062"/>
              <a:gd name="connsiteX169" fmla="*/ 1039181 w 12192000"/>
              <a:gd name="connsiteY169" fmla="*/ 40356 h 2685062"/>
              <a:gd name="connsiteX170" fmla="*/ 1051914 w 12192000"/>
              <a:gd name="connsiteY170" fmla="*/ 39166 h 2685062"/>
              <a:gd name="connsiteX171" fmla="*/ 1054501 w 12192000"/>
              <a:gd name="connsiteY171" fmla="*/ 37372 h 2685062"/>
              <a:gd name="connsiteX172" fmla="*/ 1061859 w 12192000"/>
              <a:gd name="connsiteY172" fmla="*/ 33902 h 2685062"/>
              <a:gd name="connsiteX173" fmla="*/ 1054558 w 12192000"/>
              <a:gd name="connsiteY173" fmla="*/ 30385 h 2685062"/>
              <a:gd name="connsiteX174" fmla="*/ 1140852 w 12192000"/>
              <a:gd name="connsiteY174" fmla="*/ 17327 h 2685062"/>
              <a:gd name="connsiteX175" fmla="*/ 1214144 w 12192000"/>
              <a:gd name="connsiteY175" fmla="*/ 6192 h 2685062"/>
              <a:gd name="connsiteX176" fmla="*/ 1338122 w 12192000"/>
              <a:gd name="connsiteY176" fmla="*/ 27996 h 2685062"/>
              <a:gd name="connsiteX177" fmla="*/ 1462415 w 12192000"/>
              <a:gd name="connsiteY177" fmla="*/ 0 h 268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85062">
                <a:moveTo>
                  <a:pt x="1462415" y="0"/>
                </a:moveTo>
                <a:lnTo>
                  <a:pt x="1494432" y="2457"/>
                </a:lnTo>
                <a:lnTo>
                  <a:pt x="1523667" y="11778"/>
                </a:lnTo>
                <a:lnTo>
                  <a:pt x="1523067" y="14207"/>
                </a:lnTo>
                <a:cubicBezTo>
                  <a:pt x="1523507" y="15871"/>
                  <a:pt x="1525127" y="16145"/>
                  <a:pt x="1527695" y="15715"/>
                </a:cubicBezTo>
                <a:lnTo>
                  <a:pt x="1532258" y="14518"/>
                </a:lnTo>
                <a:lnTo>
                  <a:pt x="1537796" y="16283"/>
                </a:lnTo>
                <a:lnTo>
                  <a:pt x="1553041" y="20452"/>
                </a:lnTo>
                <a:lnTo>
                  <a:pt x="1557495" y="25861"/>
                </a:lnTo>
                <a:cubicBezTo>
                  <a:pt x="1571578" y="34900"/>
                  <a:pt x="1608020" y="28047"/>
                  <a:pt x="1617448" y="40977"/>
                </a:cubicBezTo>
                <a:lnTo>
                  <a:pt x="1636697" y="39108"/>
                </a:lnTo>
                <a:lnTo>
                  <a:pt x="1657286" y="49000"/>
                </a:lnTo>
                <a:cubicBezTo>
                  <a:pt x="1676389" y="57312"/>
                  <a:pt x="1696470" y="62807"/>
                  <a:pt x="1719191" y="56920"/>
                </a:cubicBezTo>
                <a:cubicBezTo>
                  <a:pt x="1709669" y="73491"/>
                  <a:pt x="1773685" y="56115"/>
                  <a:pt x="1787126" y="71960"/>
                </a:cubicBezTo>
                <a:cubicBezTo>
                  <a:pt x="1795166" y="84864"/>
                  <a:pt x="1816465" y="82599"/>
                  <a:pt x="1834555" y="86590"/>
                </a:cubicBezTo>
                <a:cubicBezTo>
                  <a:pt x="1850712" y="99365"/>
                  <a:pt x="1937782" y="107374"/>
                  <a:pt x="1966070" y="103987"/>
                </a:cubicBezTo>
                <a:cubicBezTo>
                  <a:pt x="2043209" y="86564"/>
                  <a:pt x="2126459" y="137078"/>
                  <a:pt x="2188582" y="124532"/>
                </a:cubicBezTo>
                <a:cubicBezTo>
                  <a:pt x="2206064" y="124932"/>
                  <a:pt x="2221206" y="127247"/>
                  <a:pt x="2234811" y="130739"/>
                </a:cubicBezTo>
                <a:lnTo>
                  <a:pt x="2270005" y="143358"/>
                </a:lnTo>
                <a:lnTo>
                  <a:pt x="2274208" y="152634"/>
                </a:lnTo>
                <a:lnTo>
                  <a:pt x="2298905" y="157215"/>
                </a:lnTo>
                <a:lnTo>
                  <a:pt x="2304521" y="159957"/>
                </a:lnTo>
                <a:cubicBezTo>
                  <a:pt x="2315230" y="165224"/>
                  <a:pt x="2326016" y="170200"/>
                  <a:pt x="2337696" y="174150"/>
                </a:cubicBezTo>
                <a:cubicBezTo>
                  <a:pt x="2354259" y="137711"/>
                  <a:pt x="2439767" y="201742"/>
                  <a:pt x="2432112" y="166646"/>
                </a:cubicBezTo>
                <a:cubicBezTo>
                  <a:pt x="2482400" y="178172"/>
                  <a:pt x="2480978" y="159994"/>
                  <a:pt x="2500149" y="168723"/>
                </a:cubicBezTo>
                <a:lnTo>
                  <a:pt x="2504776" y="171455"/>
                </a:lnTo>
                <a:lnTo>
                  <a:pt x="2507358" y="177677"/>
                </a:lnTo>
                <a:lnTo>
                  <a:pt x="2518847" y="180936"/>
                </a:lnTo>
                <a:lnTo>
                  <a:pt x="2528864" y="188517"/>
                </a:lnTo>
                <a:cubicBezTo>
                  <a:pt x="2656589" y="189245"/>
                  <a:pt x="2818894" y="267460"/>
                  <a:pt x="2938613" y="248764"/>
                </a:cubicBezTo>
                <a:lnTo>
                  <a:pt x="3132513" y="229282"/>
                </a:lnTo>
                <a:cubicBezTo>
                  <a:pt x="3153391" y="218737"/>
                  <a:pt x="3187482" y="219423"/>
                  <a:pt x="3208657" y="230814"/>
                </a:cubicBezTo>
                <a:cubicBezTo>
                  <a:pt x="3212298" y="232773"/>
                  <a:pt x="3215412" y="234983"/>
                  <a:pt x="3217904" y="237375"/>
                </a:cubicBezTo>
                <a:cubicBezTo>
                  <a:pt x="3279351" y="212726"/>
                  <a:pt x="3298012" y="233121"/>
                  <a:pt x="3330150" y="214762"/>
                </a:cubicBezTo>
                <a:cubicBezTo>
                  <a:pt x="3405531" y="217422"/>
                  <a:pt x="3451160" y="247861"/>
                  <a:pt x="3480527" y="231960"/>
                </a:cubicBezTo>
                <a:cubicBezTo>
                  <a:pt x="3516075" y="238991"/>
                  <a:pt x="3553819" y="269164"/>
                  <a:pt x="3591806" y="253003"/>
                </a:cubicBezTo>
                <a:cubicBezTo>
                  <a:pt x="3586673" y="270421"/>
                  <a:pt x="3640034" y="246868"/>
                  <a:pt x="3655143" y="261318"/>
                </a:cubicBezTo>
                <a:cubicBezTo>
                  <a:pt x="3664868" y="273371"/>
                  <a:pt x="3683329" y="269035"/>
                  <a:pt x="3700191" y="271235"/>
                </a:cubicBezTo>
                <a:cubicBezTo>
                  <a:pt x="3717097" y="282363"/>
                  <a:pt x="3796016" y="281812"/>
                  <a:pt x="3820459" y="275675"/>
                </a:cubicBezTo>
                <a:cubicBezTo>
                  <a:pt x="3885463" y="250791"/>
                  <a:pt x="3969506" y="292904"/>
                  <a:pt x="4022158" y="274341"/>
                </a:cubicBezTo>
                <a:cubicBezTo>
                  <a:pt x="4084571" y="269096"/>
                  <a:pt x="4119856" y="297968"/>
                  <a:pt x="4164508" y="309117"/>
                </a:cubicBezTo>
                <a:cubicBezTo>
                  <a:pt x="4171915" y="271244"/>
                  <a:pt x="4260667" y="326583"/>
                  <a:pt x="4246843" y="292417"/>
                </a:cubicBezTo>
                <a:cubicBezTo>
                  <a:pt x="4309458" y="301142"/>
                  <a:pt x="4279869" y="266331"/>
                  <a:pt x="4337133" y="304707"/>
                </a:cubicBezTo>
                <a:cubicBezTo>
                  <a:pt x="4450694" y="292933"/>
                  <a:pt x="4593547" y="330375"/>
                  <a:pt x="4696109" y="300060"/>
                </a:cubicBezTo>
                <a:lnTo>
                  <a:pt x="4928090" y="291457"/>
                </a:lnTo>
                <a:lnTo>
                  <a:pt x="4960316" y="287841"/>
                </a:lnTo>
                <a:cubicBezTo>
                  <a:pt x="4960491" y="287029"/>
                  <a:pt x="4960665" y="286217"/>
                  <a:pt x="4960840" y="285406"/>
                </a:cubicBezTo>
                <a:cubicBezTo>
                  <a:pt x="4962018" y="283892"/>
                  <a:pt x="4963691" y="283924"/>
                  <a:pt x="4965958" y="284802"/>
                </a:cubicBezTo>
                <a:lnTo>
                  <a:pt x="4969785" y="286778"/>
                </a:lnTo>
                <a:lnTo>
                  <a:pt x="4975889" y="286093"/>
                </a:lnTo>
                <a:lnTo>
                  <a:pt x="4992382" y="284871"/>
                </a:lnTo>
                <a:lnTo>
                  <a:pt x="4999094" y="280499"/>
                </a:lnTo>
                <a:lnTo>
                  <a:pt x="5080965" y="282208"/>
                </a:lnTo>
                <a:lnTo>
                  <a:pt x="5105166" y="276473"/>
                </a:lnTo>
                <a:cubicBezTo>
                  <a:pt x="5127226" y="271982"/>
                  <a:pt x="5148953" y="270367"/>
                  <a:pt x="5168054" y="280137"/>
                </a:cubicBezTo>
                <a:cubicBezTo>
                  <a:pt x="5166431" y="262533"/>
                  <a:pt x="5219894" y="290815"/>
                  <a:pt x="5239940" y="278079"/>
                </a:cubicBezTo>
                <a:cubicBezTo>
                  <a:pt x="5253484" y="267178"/>
                  <a:pt x="5272860" y="273220"/>
                  <a:pt x="5291998" y="272685"/>
                </a:cubicBezTo>
                <a:cubicBezTo>
                  <a:pt x="5313255" y="263383"/>
                  <a:pt x="5400292" y="271538"/>
                  <a:pt x="5425861" y="279926"/>
                </a:cubicBezTo>
                <a:cubicBezTo>
                  <a:pt x="5491875" y="310639"/>
                  <a:pt x="5594484" y="277380"/>
                  <a:pt x="5648321" y="300693"/>
                </a:cubicBezTo>
                <a:cubicBezTo>
                  <a:pt x="5665248" y="303486"/>
                  <a:pt x="5680800" y="304021"/>
                  <a:pt x="5695414" y="303150"/>
                </a:cubicBezTo>
                <a:lnTo>
                  <a:pt x="5743064" y="289335"/>
                </a:lnTo>
                <a:lnTo>
                  <a:pt x="5768797" y="289436"/>
                </a:lnTo>
                <a:lnTo>
                  <a:pt x="5775419" y="287831"/>
                </a:lnTo>
                <a:cubicBezTo>
                  <a:pt x="5788059" y="284732"/>
                  <a:pt x="5800646" y="281926"/>
                  <a:pt x="5813624" y="280263"/>
                </a:cubicBezTo>
                <a:cubicBezTo>
                  <a:pt x="5812999" y="318182"/>
                  <a:pt x="5923892" y="272386"/>
                  <a:pt x="5900676" y="304615"/>
                </a:cubicBezTo>
                <a:cubicBezTo>
                  <a:pt x="5954067" y="302717"/>
                  <a:pt x="5944477" y="319870"/>
                  <a:pt x="5966795" y="314993"/>
                </a:cubicBezTo>
                <a:lnTo>
                  <a:pt x="5972463" y="313217"/>
                </a:lnTo>
                <a:lnTo>
                  <a:pt x="5977754" y="307726"/>
                </a:lnTo>
                <a:lnTo>
                  <a:pt x="5990232" y="306694"/>
                </a:lnTo>
                <a:lnTo>
                  <a:pt x="6003260" y="301250"/>
                </a:lnTo>
                <a:cubicBezTo>
                  <a:pt x="6125949" y="323771"/>
                  <a:pt x="6292426" y="300774"/>
                  <a:pt x="6398655" y="340447"/>
                </a:cubicBezTo>
                <a:lnTo>
                  <a:pt x="6477250" y="370643"/>
                </a:lnTo>
                <a:cubicBezTo>
                  <a:pt x="6518147" y="382960"/>
                  <a:pt x="6560561" y="347277"/>
                  <a:pt x="6599996" y="371929"/>
                </a:cubicBezTo>
                <a:cubicBezTo>
                  <a:pt x="6615225" y="385828"/>
                  <a:pt x="6648193" y="391366"/>
                  <a:pt x="6673632" y="384303"/>
                </a:cubicBezTo>
                <a:cubicBezTo>
                  <a:pt x="6678009" y="383088"/>
                  <a:pt x="6681993" y="381536"/>
                  <a:pt x="6685461" y="379698"/>
                </a:cubicBezTo>
                <a:cubicBezTo>
                  <a:pt x="6733172" y="414481"/>
                  <a:pt x="6760278" y="398336"/>
                  <a:pt x="6782761" y="421766"/>
                </a:cubicBezTo>
                <a:cubicBezTo>
                  <a:pt x="6856177" y="432921"/>
                  <a:pt x="6913662" y="412056"/>
                  <a:pt x="6934599" y="432626"/>
                </a:cubicBezTo>
                <a:cubicBezTo>
                  <a:pt x="6971837" y="432351"/>
                  <a:pt x="7021650" y="410307"/>
                  <a:pt x="7050728" y="432695"/>
                </a:cubicBezTo>
                <a:cubicBezTo>
                  <a:pt x="7053692" y="415076"/>
                  <a:pt x="7094152" y="447339"/>
                  <a:pt x="7115167" y="436243"/>
                </a:cubicBezTo>
                <a:cubicBezTo>
                  <a:pt x="7129937" y="426464"/>
                  <a:pt x="7145660" y="433973"/>
                  <a:pt x="7162809" y="434931"/>
                </a:cubicBezTo>
                <a:cubicBezTo>
                  <a:pt x="7184039" y="427343"/>
                  <a:pt x="7259393" y="442217"/>
                  <a:pt x="7280034" y="452539"/>
                </a:cubicBezTo>
                <a:cubicBezTo>
                  <a:pt x="7331046" y="488194"/>
                  <a:pt x="7430616" y="463128"/>
                  <a:pt x="7472654" y="490482"/>
                </a:cubicBezTo>
                <a:cubicBezTo>
                  <a:pt x="7541994" y="500728"/>
                  <a:pt x="7643498" y="509315"/>
                  <a:pt x="7696080" y="514010"/>
                </a:cubicBezTo>
                <a:cubicBezTo>
                  <a:pt x="7760013" y="517032"/>
                  <a:pt x="7715914" y="545003"/>
                  <a:pt x="7788139" y="518649"/>
                </a:cubicBezTo>
                <a:cubicBezTo>
                  <a:pt x="7891601" y="550571"/>
                  <a:pt x="8143222" y="510864"/>
                  <a:pt x="8227756" y="558548"/>
                </a:cubicBezTo>
                <a:cubicBezTo>
                  <a:pt x="8317876" y="569251"/>
                  <a:pt x="8261697" y="569546"/>
                  <a:pt x="8328859" y="582867"/>
                </a:cubicBezTo>
                <a:cubicBezTo>
                  <a:pt x="8336976" y="627379"/>
                  <a:pt x="8495085" y="643261"/>
                  <a:pt x="8532898" y="668282"/>
                </a:cubicBezTo>
                <a:cubicBezTo>
                  <a:pt x="8626867" y="678146"/>
                  <a:pt x="8698118" y="715603"/>
                  <a:pt x="8792925" y="701900"/>
                </a:cubicBezTo>
                <a:cubicBezTo>
                  <a:pt x="8796856" y="707882"/>
                  <a:pt x="8802564" y="712918"/>
                  <a:pt x="8809491" y="717262"/>
                </a:cubicBezTo>
                <a:lnTo>
                  <a:pt x="8814066" y="719410"/>
                </a:lnTo>
                <a:lnTo>
                  <a:pt x="8815751" y="718686"/>
                </a:lnTo>
                <a:cubicBezTo>
                  <a:pt x="8822134" y="717141"/>
                  <a:pt x="8829906" y="716502"/>
                  <a:pt x="8840540" y="717083"/>
                </a:cubicBezTo>
                <a:cubicBezTo>
                  <a:pt x="8844566" y="676948"/>
                  <a:pt x="8862586" y="704813"/>
                  <a:pt x="8897062" y="697553"/>
                </a:cubicBezTo>
                <a:cubicBezTo>
                  <a:pt x="8926967" y="693826"/>
                  <a:pt x="8941387" y="680067"/>
                  <a:pt x="8965922" y="672885"/>
                </a:cubicBezTo>
                <a:cubicBezTo>
                  <a:pt x="8985861" y="668208"/>
                  <a:pt x="8990451" y="680326"/>
                  <a:pt x="9016694" y="669496"/>
                </a:cubicBezTo>
                <a:cubicBezTo>
                  <a:pt x="9064226" y="680468"/>
                  <a:pt x="9102961" y="653230"/>
                  <a:pt x="9139695" y="648174"/>
                </a:cubicBezTo>
                <a:cubicBezTo>
                  <a:pt x="9151373" y="649226"/>
                  <a:pt x="9186538" y="645057"/>
                  <a:pt x="9219129" y="639013"/>
                </a:cubicBezTo>
                <a:lnTo>
                  <a:pt x="9221354" y="638501"/>
                </a:lnTo>
                <a:lnTo>
                  <a:pt x="9237592" y="642494"/>
                </a:lnTo>
                <a:cubicBezTo>
                  <a:pt x="9241555" y="644212"/>
                  <a:pt x="9242210" y="646204"/>
                  <a:pt x="9236570" y="648762"/>
                </a:cubicBezTo>
                <a:cubicBezTo>
                  <a:pt x="9241114" y="652055"/>
                  <a:pt x="9245782" y="653517"/>
                  <a:pt x="9250521" y="654041"/>
                </a:cubicBezTo>
                <a:cubicBezTo>
                  <a:pt x="9259996" y="655089"/>
                  <a:pt x="9269753" y="652386"/>
                  <a:pt x="9279357" y="653083"/>
                </a:cubicBezTo>
                <a:lnTo>
                  <a:pt x="9289731" y="656356"/>
                </a:lnTo>
                <a:lnTo>
                  <a:pt x="9293723" y="656237"/>
                </a:lnTo>
                <a:lnTo>
                  <a:pt x="9303097" y="656723"/>
                </a:lnTo>
                <a:lnTo>
                  <a:pt x="9302251" y="652725"/>
                </a:lnTo>
                <a:cubicBezTo>
                  <a:pt x="9300561" y="648869"/>
                  <a:pt x="9299408" y="644676"/>
                  <a:pt x="9314122" y="645860"/>
                </a:cubicBezTo>
                <a:cubicBezTo>
                  <a:pt x="9344433" y="650204"/>
                  <a:pt x="9356229" y="634440"/>
                  <a:pt x="9367772" y="650683"/>
                </a:cubicBezTo>
                <a:lnTo>
                  <a:pt x="9370291" y="655264"/>
                </a:lnTo>
                <a:lnTo>
                  <a:pt x="9377007" y="656308"/>
                </a:lnTo>
                <a:cubicBezTo>
                  <a:pt x="9380660" y="656340"/>
                  <a:pt x="9382824" y="655350"/>
                  <a:pt x="9382497" y="652427"/>
                </a:cubicBezTo>
                <a:cubicBezTo>
                  <a:pt x="9410043" y="665739"/>
                  <a:pt x="9444726" y="648939"/>
                  <a:pt x="9474013" y="647005"/>
                </a:cubicBezTo>
                <a:cubicBezTo>
                  <a:pt x="9494765" y="659508"/>
                  <a:pt x="9535746" y="643122"/>
                  <a:pt x="9595899" y="646979"/>
                </a:cubicBezTo>
                <a:cubicBezTo>
                  <a:pt x="9618462" y="661284"/>
                  <a:pt x="9636478" y="649421"/>
                  <a:pt x="9681269" y="669984"/>
                </a:cubicBezTo>
                <a:cubicBezTo>
                  <a:pt x="9683619" y="668616"/>
                  <a:pt x="9686437" y="667412"/>
                  <a:pt x="9689635" y="666408"/>
                </a:cubicBezTo>
                <a:cubicBezTo>
                  <a:pt x="9708219" y="660578"/>
                  <a:pt x="9735343" y="662659"/>
                  <a:pt x="9750215" y="671056"/>
                </a:cubicBezTo>
                <a:cubicBezTo>
                  <a:pt x="9822560" y="699676"/>
                  <a:pt x="9892985" y="704863"/>
                  <a:pt x="9957974" y="715080"/>
                </a:cubicBezTo>
                <a:cubicBezTo>
                  <a:pt x="10031995" y="724171"/>
                  <a:pt x="9987651" y="694466"/>
                  <a:pt x="10076482" y="723397"/>
                </a:cubicBezTo>
                <a:cubicBezTo>
                  <a:pt x="10088264" y="715403"/>
                  <a:pt x="10100170" y="715974"/>
                  <a:pt x="10119263" y="721877"/>
                </a:cubicBezTo>
                <a:cubicBezTo>
                  <a:pt x="10155360" y="725633"/>
                  <a:pt x="10156886" y="703170"/>
                  <a:pt x="10190893" y="719606"/>
                </a:cubicBezTo>
                <a:cubicBezTo>
                  <a:pt x="10186651" y="707114"/>
                  <a:pt x="10260542" y="720706"/>
                  <a:pt x="10246203" y="706893"/>
                </a:cubicBezTo>
                <a:cubicBezTo>
                  <a:pt x="10271921" y="697978"/>
                  <a:pt x="10280122" y="716866"/>
                  <a:pt x="10305396" y="709359"/>
                </a:cubicBezTo>
                <a:cubicBezTo>
                  <a:pt x="10332266" y="709354"/>
                  <a:pt x="10287753" y="720864"/>
                  <a:pt x="10316856" y="724179"/>
                </a:cubicBezTo>
                <a:cubicBezTo>
                  <a:pt x="10352558" y="726042"/>
                  <a:pt x="10348261" y="747938"/>
                  <a:pt x="10380919" y="722193"/>
                </a:cubicBezTo>
                <a:cubicBezTo>
                  <a:pt x="10416787" y="731946"/>
                  <a:pt x="10426384" y="719959"/>
                  <a:pt x="10478351" y="717620"/>
                </a:cubicBezTo>
                <a:cubicBezTo>
                  <a:pt x="10498311" y="726260"/>
                  <a:pt x="10516018" y="724144"/>
                  <a:pt x="10533954" y="718660"/>
                </a:cubicBezTo>
                <a:cubicBezTo>
                  <a:pt x="10583102" y="724237"/>
                  <a:pt x="10630104" y="717410"/>
                  <a:pt x="10686474" y="717507"/>
                </a:cubicBezTo>
                <a:cubicBezTo>
                  <a:pt x="10745160" y="730015"/>
                  <a:pt x="10779502" y="713124"/>
                  <a:pt x="10839729" y="713306"/>
                </a:cubicBezTo>
                <a:cubicBezTo>
                  <a:pt x="10895292" y="735596"/>
                  <a:pt x="10883335" y="689293"/>
                  <a:pt x="10933271" y="693628"/>
                </a:cubicBezTo>
                <a:cubicBezTo>
                  <a:pt x="11011861" y="715600"/>
                  <a:pt x="10933941" y="678563"/>
                  <a:pt x="11058950" y="692031"/>
                </a:cubicBezTo>
                <a:cubicBezTo>
                  <a:pt x="11065574" y="695312"/>
                  <a:pt x="11081347" y="693264"/>
                  <a:pt x="11080388" y="689245"/>
                </a:cubicBezTo>
                <a:cubicBezTo>
                  <a:pt x="11088176" y="690921"/>
                  <a:pt x="11106032" y="699551"/>
                  <a:pt x="11108911" y="693363"/>
                </a:cubicBezTo>
                <a:cubicBezTo>
                  <a:pt x="11149149" y="694912"/>
                  <a:pt x="11188483" y="700869"/>
                  <a:pt x="11223119" y="710661"/>
                </a:cubicBezTo>
                <a:cubicBezTo>
                  <a:pt x="11302059" y="704266"/>
                  <a:pt x="11255617" y="731239"/>
                  <a:pt x="11311983" y="731410"/>
                </a:cubicBezTo>
                <a:cubicBezTo>
                  <a:pt x="11358665" y="721567"/>
                  <a:pt x="11373894" y="732638"/>
                  <a:pt x="11426940" y="727340"/>
                </a:cubicBezTo>
                <a:cubicBezTo>
                  <a:pt x="11441993" y="748767"/>
                  <a:pt x="11476074" y="727962"/>
                  <a:pt x="11495624" y="734858"/>
                </a:cubicBezTo>
                <a:cubicBezTo>
                  <a:pt x="11530841" y="712823"/>
                  <a:pt x="11572173" y="761025"/>
                  <a:pt x="11605975" y="762433"/>
                </a:cubicBezTo>
                <a:cubicBezTo>
                  <a:pt x="11663316" y="761143"/>
                  <a:pt x="11727635" y="739871"/>
                  <a:pt x="11756134" y="765012"/>
                </a:cubicBezTo>
                <a:cubicBezTo>
                  <a:pt x="11761348" y="755468"/>
                  <a:pt x="11757526" y="741943"/>
                  <a:pt x="11789788" y="745316"/>
                </a:cubicBezTo>
                <a:cubicBezTo>
                  <a:pt x="11803253" y="740995"/>
                  <a:pt x="11807074" y="726138"/>
                  <a:pt x="11832833" y="734720"/>
                </a:cubicBezTo>
                <a:cubicBezTo>
                  <a:pt x="11798846" y="746443"/>
                  <a:pt x="11852821" y="750721"/>
                  <a:pt x="11846338" y="765994"/>
                </a:cubicBezTo>
                <a:cubicBezTo>
                  <a:pt x="11885947" y="777555"/>
                  <a:pt x="11979991" y="768560"/>
                  <a:pt x="11972492" y="796180"/>
                </a:cubicBezTo>
                <a:cubicBezTo>
                  <a:pt x="11982931" y="813135"/>
                  <a:pt x="12037186" y="790090"/>
                  <a:pt x="12035979" y="807835"/>
                </a:cubicBezTo>
                <a:cubicBezTo>
                  <a:pt x="12059694" y="797410"/>
                  <a:pt x="12098516" y="817951"/>
                  <a:pt x="12135850" y="819056"/>
                </a:cubicBezTo>
                <a:cubicBezTo>
                  <a:pt x="12142309" y="827359"/>
                  <a:pt x="12150917" y="827343"/>
                  <a:pt x="12166092" y="823695"/>
                </a:cubicBezTo>
                <a:lnTo>
                  <a:pt x="12190645" y="826863"/>
                </a:lnTo>
                <a:lnTo>
                  <a:pt x="12192000" y="880762"/>
                </a:lnTo>
                <a:lnTo>
                  <a:pt x="12192000" y="2685062"/>
                </a:lnTo>
                <a:lnTo>
                  <a:pt x="0" y="2685062"/>
                </a:lnTo>
                <a:lnTo>
                  <a:pt x="0" y="283917"/>
                </a:lnTo>
                <a:lnTo>
                  <a:pt x="44213" y="302297"/>
                </a:lnTo>
                <a:cubicBezTo>
                  <a:pt x="57125" y="321111"/>
                  <a:pt x="151150" y="310991"/>
                  <a:pt x="172465" y="314866"/>
                </a:cubicBezTo>
                <a:cubicBezTo>
                  <a:pt x="201883" y="307918"/>
                  <a:pt x="192551" y="309357"/>
                  <a:pt x="223361" y="304828"/>
                </a:cubicBezTo>
                <a:cubicBezTo>
                  <a:pt x="235273" y="283233"/>
                  <a:pt x="290082" y="292239"/>
                  <a:pt x="320595" y="288341"/>
                </a:cubicBezTo>
                <a:cubicBezTo>
                  <a:pt x="326821" y="269140"/>
                  <a:pt x="347105" y="264031"/>
                  <a:pt x="401087" y="246745"/>
                </a:cubicBezTo>
                <a:cubicBezTo>
                  <a:pt x="407068" y="225028"/>
                  <a:pt x="475269" y="251137"/>
                  <a:pt x="495839" y="217305"/>
                </a:cubicBezTo>
                <a:cubicBezTo>
                  <a:pt x="499633" y="218429"/>
                  <a:pt x="503698" y="219260"/>
                  <a:pt x="507910" y="219773"/>
                </a:cubicBezTo>
                <a:cubicBezTo>
                  <a:pt x="532375" y="222751"/>
                  <a:pt x="556339" y="214552"/>
                  <a:pt x="561428" y="201460"/>
                </a:cubicBezTo>
                <a:cubicBezTo>
                  <a:pt x="599747" y="152259"/>
                  <a:pt x="661201" y="177254"/>
                  <a:pt x="712813" y="151411"/>
                </a:cubicBezTo>
                <a:cubicBezTo>
                  <a:pt x="774420" y="124993"/>
                  <a:pt x="765426" y="123535"/>
                  <a:pt x="819366" y="70479"/>
                </a:cubicBezTo>
                <a:cubicBezTo>
                  <a:pt x="839647" y="77460"/>
                  <a:pt x="850544" y="74267"/>
                  <a:pt x="862489" y="63238"/>
                </a:cubicBezTo>
                <a:cubicBezTo>
                  <a:pt x="893284" y="51157"/>
                  <a:pt x="919686" y="77447"/>
                  <a:pt x="934387" y="50788"/>
                </a:cubicBezTo>
                <a:cubicBezTo>
                  <a:pt x="936825" y="54711"/>
                  <a:pt x="942184" y="55671"/>
                  <a:pt x="948874" y="55208"/>
                </a:cubicBezTo>
                <a:lnTo>
                  <a:pt x="955237" y="54040"/>
                </a:lnTo>
                <a:lnTo>
                  <a:pt x="955886" y="54325"/>
                </a:lnTo>
                <a:lnTo>
                  <a:pt x="957239" y="53673"/>
                </a:lnTo>
                <a:lnTo>
                  <a:pt x="971343" y="51086"/>
                </a:lnTo>
                <a:cubicBezTo>
                  <a:pt x="986863" y="47540"/>
                  <a:pt x="1001346" y="44460"/>
                  <a:pt x="1002063" y="54158"/>
                </a:cubicBezTo>
                <a:cubicBezTo>
                  <a:pt x="1010763" y="55438"/>
                  <a:pt x="1016476" y="54893"/>
                  <a:pt x="1020663" y="53408"/>
                </a:cubicBezTo>
                <a:cubicBezTo>
                  <a:pt x="1029036" y="50440"/>
                  <a:pt x="1031306" y="43717"/>
                  <a:pt x="1039181" y="40356"/>
                </a:cubicBezTo>
                <a:lnTo>
                  <a:pt x="1051914" y="39166"/>
                </a:lnTo>
                <a:lnTo>
                  <a:pt x="1054501" y="37372"/>
                </a:lnTo>
                <a:lnTo>
                  <a:pt x="1061859" y="33902"/>
                </a:lnTo>
                <a:lnTo>
                  <a:pt x="1054558" y="30385"/>
                </a:lnTo>
                <a:cubicBezTo>
                  <a:pt x="1046905" y="27358"/>
                  <a:pt x="1128596" y="22367"/>
                  <a:pt x="1140852" y="17327"/>
                </a:cubicBezTo>
                <a:lnTo>
                  <a:pt x="1214144" y="6192"/>
                </a:lnTo>
                <a:lnTo>
                  <a:pt x="1338122" y="27996"/>
                </a:lnTo>
                <a:cubicBezTo>
                  <a:pt x="1367144" y="1801"/>
                  <a:pt x="1432673" y="14019"/>
                  <a:pt x="1462415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051EAC-70B4-5B22-DC2B-01077D7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650" y="5149790"/>
            <a:ext cx="1427772" cy="8567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latinLnBrk="0"/>
            <a: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b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스핀</a:t>
            </a:r>
            <a:endParaRPr lang="en-US" altLang="ko-KR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0B7BF88-B64E-9FC0-F8FB-D9646AB6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94" y="929748"/>
            <a:ext cx="1709562" cy="29992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2AD1283-BD39-5ECF-67EC-7F67CEDA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334" y="1242401"/>
            <a:ext cx="2258568" cy="23739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317834-30E2-46D5-3B1E-3C71BAE45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26" y="1407886"/>
            <a:ext cx="2258568" cy="20429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57254D0-1B6E-7FD1-A5E2-FE83E7D54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265" y="1543310"/>
            <a:ext cx="2258568" cy="1772107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FEE75E6C-C41A-6923-BC4F-3925921EC499}"/>
              </a:ext>
            </a:extLst>
          </p:cNvPr>
          <p:cNvSpPr txBox="1">
            <a:spLocks/>
          </p:cNvSpPr>
          <p:nvPr/>
        </p:nvSpPr>
        <p:spPr>
          <a:xfrm>
            <a:off x="3919663" y="5149790"/>
            <a:ext cx="1843170" cy="85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/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유나</a:t>
            </a:r>
            <a: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카멜</a:t>
            </a:r>
            <a:b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스핀</a:t>
            </a:r>
            <a:endParaRPr lang="en-US" altLang="ko-KR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048AA74A-182A-CA48-AC65-1126F4C3224C}"/>
              </a:ext>
            </a:extLst>
          </p:cNvPr>
          <p:cNvSpPr txBox="1">
            <a:spLocks/>
          </p:cNvSpPr>
          <p:nvPr/>
        </p:nvSpPr>
        <p:spPr>
          <a:xfrm>
            <a:off x="9733918" y="5194866"/>
            <a:ext cx="1427772" cy="85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/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시트</a:t>
            </a:r>
            <a:b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스핀</a:t>
            </a:r>
            <a:endParaRPr lang="en-US" altLang="ko-KR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0343A48F-E9AC-D63D-141B-6490D301DCB9}"/>
              </a:ext>
            </a:extLst>
          </p:cNvPr>
          <p:cNvSpPr txBox="1">
            <a:spLocks/>
          </p:cNvSpPr>
          <p:nvPr/>
        </p:nvSpPr>
        <p:spPr>
          <a:xfrm>
            <a:off x="6787224" y="5149790"/>
            <a:ext cx="1427772" cy="85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/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카멜</a:t>
            </a:r>
            <a:b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스핀</a:t>
            </a:r>
            <a:endParaRPr lang="en-US" altLang="ko-KR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BA63B4-F4B6-5D02-A84B-A27D187B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ko-KR" altLang="en-US" sz="3600">
                <a:solidFill>
                  <a:schemeClr val="tx2"/>
                </a:solidFill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979EB2-6935-8B57-05E4-1B5969C3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피겨 스케이팅이란</a:t>
            </a:r>
            <a:r>
              <a:rPr lang="en-US" altLang="ko-KR" sz="1700">
                <a:solidFill>
                  <a:schemeClr val="tx2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피겨 스케이팅 종목종류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피겨 스케이팅 장비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타 종목과 스케이트 차이점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피 겨스케이팅 역사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피겨 스케이팅 인식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일본 피겨 스케이팅 성적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1700">
                <a:solidFill>
                  <a:schemeClr val="tx2"/>
                </a:solidFill>
              </a:rPr>
              <a:t>2010</a:t>
            </a:r>
            <a:r>
              <a:rPr lang="ko-KR" altLang="en-US" sz="1700">
                <a:solidFill>
                  <a:schemeClr val="tx2"/>
                </a:solidFill>
              </a:rPr>
              <a:t>벤쿠버 올림픽에서의 피겨 스케이팅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일본 피겨 스케이팅 유명선수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700">
                <a:solidFill>
                  <a:schemeClr val="tx2"/>
                </a:solidFill>
              </a:rPr>
              <a:t>김연아와 아사다 마오</a:t>
            </a: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ko-KR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ko-KR" sz="17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ko-KR" altLang="en-US" sz="1700">
              <a:solidFill>
                <a:schemeClr val="tx2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Graphic 16" descr="스케이트">
            <a:extLst>
              <a:ext uri="{FF2B5EF4-FFF2-40B4-BE49-F238E27FC236}">
                <a16:creationId xmlns:a16="http://schemas.microsoft.com/office/drawing/2014/main" id="{90BCAD42-4539-5D6E-4977-35AA256C7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077A65C-9A34-B139-0EB2-4CB59DB3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latinLnBrk="0"/>
            <a:r>
              <a:rPr lang="ko-KR" altLang="en-US" sz="5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피겨스케이팅이란</a:t>
            </a:r>
            <a:r>
              <a:rPr lang="en-US" altLang="ko-KR" sz="5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Graphic 6" descr="스케이팅">
            <a:extLst>
              <a:ext uri="{FF2B5EF4-FFF2-40B4-BE49-F238E27FC236}">
                <a16:creationId xmlns:a16="http://schemas.microsoft.com/office/drawing/2014/main" id="{EEA2E609-742C-8E43-1B6D-675BB738B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1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모든 선수의 노력은 소중하다” 김연아, 올림픽 피겨 도핑 논란 저격 | 일요신문">
            <a:extLst>
              <a:ext uri="{FF2B5EF4-FFF2-40B4-BE49-F238E27FC236}">
                <a16:creationId xmlns:a16="http://schemas.microsoft.com/office/drawing/2014/main" id="{A1392101-F6A1-44FB-413C-B7BD927EE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r="1574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57A2ABD-CEC0-BA43-7CDF-5EB52DE3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3700" dirty="0" err="1">
                <a:solidFill>
                  <a:schemeClr val="bg1"/>
                </a:solidFill>
              </a:rPr>
              <a:t>피겨스케이팅이란</a:t>
            </a:r>
            <a:r>
              <a:rPr lang="en-US" altLang="ko-KR" sz="37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D0D883-1288-62C2-84B9-D83BD16E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ko-KR" altLang="en-US" sz="2000">
                <a:solidFill>
                  <a:schemeClr val="bg1"/>
                </a:solidFill>
              </a:rPr>
              <a:t>빙판이나 아이스리크에서</a:t>
            </a:r>
            <a:r>
              <a:rPr lang="en-US" altLang="ko-KR" sz="2000">
                <a:solidFill>
                  <a:schemeClr val="bg1"/>
                </a:solidFill>
              </a:rPr>
              <a:t> </a:t>
            </a:r>
            <a:r>
              <a:rPr lang="ko-KR" altLang="en-US" sz="2000">
                <a:solidFill>
                  <a:schemeClr val="bg1"/>
                </a:solidFill>
              </a:rPr>
              <a:t>음악을 맞춰 스케이팅 기술을 선보이는 빙상 경기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1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1EA432-A1F6-16A2-C354-4F7F66CF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400"/>
              <a:t>피겨 스케이팅 종목종류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DD5612B2-A8D9-D98F-AA27-4DDABD48D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7" r="1687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75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8EF8AF7-8268-38D0-89E4-2A57E155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dirty="0"/>
              <a:t>싱글 스케이팅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9FB8B3-9AB5-74E0-96FF-3A8AA299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latinLnBrk="0">
              <a:buNone/>
            </a:pPr>
            <a:r>
              <a:rPr lang="ko-KR" altLang="en-US" sz="2200"/>
              <a:t>피겨 스케이팅에서 여자 선수 혹은 남자 선수 혼자서 경기를 뛰는 종목</a:t>
            </a:r>
          </a:p>
        </p:txBody>
      </p:sp>
      <p:pic>
        <p:nvPicPr>
          <p:cNvPr id="5" name="그림 4" descr="스포츠, 사람, 아이스 스케이팅, 의류이(가) 표시된 사진&#10;&#10;자동 생성된 설명">
            <a:extLst>
              <a:ext uri="{FF2B5EF4-FFF2-40B4-BE49-F238E27FC236}">
                <a16:creationId xmlns:a16="http://schemas.microsoft.com/office/drawing/2014/main" id="{3BC19EB2-F6F5-CFB9-039B-2CEBF0815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175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745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8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5311391-F0A3-6C0D-AF2D-485FF88D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700"/>
              <a:t>페어 스케이팅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F53987-7D41-C690-6E76-ECDED39E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831" y="4280031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ko-KR" altLang="en-US" sz="1600" dirty="0"/>
              <a:t>남녀가 한 쌍을 이뤄 연기와 기술을 </a:t>
            </a:r>
            <a:r>
              <a:rPr lang="ko-KR" altLang="en-US" sz="1600" dirty="0" err="1"/>
              <a:t>펼쳐보이는</a:t>
            </a:r>
            <a:r>
              <a:rPr lang="en-US" altLang="ko-KR" sz="1600" dirty="0"/>
              <a:t> </a:t>
            </a:r>
            <a:r>
              <a:rPr lang="ko-KR" altLang="en-US" sz="1600" dirty="0"/>
              <a:t>종목</a:t>
            </a:r>
          </a:p>
        </p:txBody>
      </p:sp>
      <p:sp>
        <p:nvSpPr>
          <p:cNvPr id="3097" name="Rectangle 309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아하!알고보니] 피겨스케이팅 페어와 아이스댄스의 차이는 | 세계일보">
            <a:extLst>
              <a:ext uri="{FF2B5EF4-FFF2-40B4-BE49-F238E27FC236}">
                <a16:creationId xmlns:a16="http://schemas.microsoft.com/office/drawing/2014/main" id="{C93C394C-2A16-36D0-142D-F3577B515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" r="1" b="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309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9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은반 위의 저 커플, 아이스댄스일까 페어일까 | 한국경제">
            <a:extLst>
              <a:ext uri="{FF2B5EF4-FFF2-40B4-BE49-F238E27FC236}">
                <a16:creationId xmlns:a16="http://schemas.microsoft.com/office/drawing/2014/main" id="{36A5DEBA-BD26-EAC7-33B7-39B3E3CD6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r="1" b="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98E4EAE-EB02-6792-5DD7-825DE16C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ko-KR" altLang="en-US" sz="2800"/>
              <a:t>아이스 댄스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1751C2-6406-B650-F55E-6992937C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470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ko-KR" altLang="en-US" sz="1700" dirty="0"/>
              <a:t>아이스 </a:t>
            </a:r>
            <a:r>
              <a:rPr lang="ko-KR" altLang="en-US" sz="1700" dirty="0" err="1"/>
              <a:t>댄스역시</a:t>
            </a:r>
            <a:r>
              <a:rPr lang="ko-KR" altLang="en-US" sz="1700" dirty="0"/>
              <a:t> 페어 스케이팅과 마찬가지로 남녀가 한쌍으로 하지만 점프가 전혀 없는 종목</a:t>
            </a:r>
          </a:p>
        </p:txBody>
      </p:sp>
    </p:spTree>
    <p:extLst>
      <p:ext uri="{BB962C8B-B14F-4D97-AF65-F5344CB8AC3E}">
        <p14:creationId xmlns:p14="http://schemas.microsoft.com/office/powerpoint/2010/main" val="335829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52B6BC5-C308-B342-93D7-88D3ECBE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600"/>
              <a:t>피겨스케이팅 기술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EFA5F5DD-DD24-34A1-1892-FF94FE5A5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00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182</Words>
  <Application>Microsoft Office PowerPoint</Application>
  <PresentationFormat>와이드스크린</PresentationFormat>
  <Paragraphs>41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Wingdings</vt:lpstr>
      <vt:lpstr>Office 테마</vt:lpstr>
      <vt:lpstr>일본사회와 관광 3조(스포츠)</vt:lpstr>
      <vt:lpstr>목차</vt:lpstr>
      <vt:lpstr>피겨스케이팅이란?</vt:lpstr>
      <vt:lpstr>피겨스케이팅이란?</vt:lpstr>
      <vt:lpstr>피겨 스케이팅 종목종류</vt:lpstr>
      <vt:lpstr>싱글 스케이팅</vt:lpstr>
      <vt:lpstr>페어 스케이팅</vt:lpstr>
      <vt:lpstr>아이스 댄스</vt:lpstr>
      <vt:lpstr>피겨스케이팅 기술</vt:lpstr>
      <vt:lpstr>토 점프 스케이트 날 앞의 톱니로 된 토(toe)를 얼음에 찍고 도약하는 점프 세부적으로 토 루프 점프, 플립 점프, 러츠 점프가 있음</vt:lpstr>
      <vt:lpstr>엣지점프 스케이트 날의 옆쪽 모서리인 에지(edge)를 활용해 날을 밀며 도약하는 점프 세부적으로 살코 점프, 루프 점프, 악셀점프가 있음</vt:lpstr>
      <vt:lpstr>레이백  스핀</vt:lpstr>
      <vt:lpstr>Y 스핀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일본사회와 관광 3조 대 주제 : 스포츠</dc:title>
  <dc:creator>JeongWung Kim</dc:creator>
  <cp:lastModifiedBy>JeongWung Kim</cp:lastModifiedBy>
  <cp:revision>18</cp:revision>
  <dcterms:created xsi:type="dcterms:W3CDTF">2024-05-24T07:42:17Z</dcterms:created>
  <dcterms:modified xsi:type="dcterms:W3CDTF">2024-05-28T12:21:36Z</dcterms:modified>
</cp:coreProperties>
</file>