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59" r:id="rId4"/>
    <p:sldId id="260" r:id="rId5"/>
    <p:sldId id="261" r:id="rId6"/>
    <p:sldId id="262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45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3144" y="90"/>
      </p:cViewPr>
      <p:guideLst>
        <p:guide orient="horz" pos="3368"/>
        <p:guide pos="181"/>
        <p:guide pos="458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사람, 의류이(가) 표시된 사진&#10;&#10;자동 생성된 설명">
            <a:extLst>
              <a:ext uri="{FF2B5EF4-FFF2-40B4-BE49-F238E27FC236}">
                <a16:creationId xmlns:a16="http://schemas.microsoft.com/office/drawing/2014/main" id="{53E0A49C-BA34-96B9-32AF-DCD167A08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793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68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30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17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47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0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웹 페이지, 웹사이트이(가) 표시된 사진&#10;&#10;자동 생성된 설명">
            <a:extLst>
              <a:ext uri="{FF2B5EF4-FFF2-40B4-BE49-F238E27FC236}">
                <a16:creationId xmlns:a16="http://schemas.microsoft.com/office/drawing/2014/main" id="{564C3A52-6A54-971F-0F5A-3066971FE6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9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F6AD46C7-81D8-F7FD-68EE-81EB14823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85DA4581-E010-4E92-C0C4-000D3F3EB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6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403E2154-AD3C-6FDB-B83D-A60E0045A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6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A3AC92A6-14DD-F300-1F47-2EBB8BF08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-794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7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9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73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5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fld id="{FB3845F4-8202-4FCB-AE9F-54026DA3E95C}" type="datetimeFigureOut">
              <a:rPr lang="ko-KR" altLang="en-US" smtClean="0"/>
              <a:pPr/>
              <a:t>2023-09-19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fld id="{68057E77-D098-47CB-9887-E5C96F0A2D3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2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86" r:id="rId5"/>
    <p:sldLayoutId id="2147483687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55934" rtl="0" eaLnBrk="1" latinLnBrk="1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나눔고딕" panose="020D0604000000000000" pitchFamily="50" charset="-127"/>
          <a:cs typeface="+mj-cs"/>
        </a:defRPr>
      </a:lvl1pPr>
    </p:titleStyle>
    <p:bodyStyle>
      <a:lvl1pPr marL="188984" indent="-188984" algn="l" defTabSz="755934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1pPr>
      <a:lvl2pPr marL="566951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2pPr>
      <a:lvl3pPr marL="944918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3pPr>
      <a:lvl4pPr marL="1322885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4pPr>
      <a:lvl5pPr marL="1700853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5pPr>
      <a:lvl6pPr marL="2078820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33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57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3A91B095-6D2C-970D-008D-644E5ADDD5CE}"/>
              </a:ext>
            </a:extLst>
          </p:cNvPr>
          <p:cNvSpPr txBox="1">
            <a:spLocks/>
          </p:cNvSpPr>
          <p:nvPr/>
        </p:nvSpPr>
        <p:spPr>
          <a:xfrm>
            <a:off x="946787" y="2612179"/>
            <a:ext cx="5666101" cy="4470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755934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b="1" i="1" dirty="0">
                <a:ea typeface="나눔고딕" panose="020D0604000000000000" pitchFamily="50" charset="-127"/>
              </a:rPr>
              <a:t>(</a:t>
            </a:r>
            <a:r>
              <a:rPr lang="ko-KR" altLang="en-US" sz="2400" b="1" i="1" dirty="0">
                <a:ea typeface="나눔고딕" panose="020D0604000000000000" pitchFamily="50" charset="-127"/>
              </a:rPr>
              <a:t>보조기기 명</a:t>
            </a:r>
            <a:r>
              <a:rPr lang="en-US" altLang="ko-KR" sz="2400" b="1" i="1" dirty="0">
                <a:ea typeface="나눔고딕" panose="020D0604000000000000" pitchFamily="50" charset="-127"/>
              </a:rPr>
              <a:t>) </a:t>
            </a:r>
            <a:r>
              <a:rPr lang="ko-KR" altLang="en-US" sz="2400" b="1" dirty="0">
                <a:ea typeface="나눔고딕" panose="020D0604000000000000" pitchFamily="50" charset="-127"/>
              </a:rPr>
              <a:t>보조기기 활용사례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9CB8C-4C7A-7F98-F912-7EA3DC716F9C}"/>
              </a:ext>
            </a:extLst>
          </p:cNvPr>
          <p:cNvSpPr txBox="1"/>
          <p:nvPr/>
        </p:nvSpPr>
        <p:spPr>
          <a:xfrm>
            <a:off x="1398987" y="8230439"/>
            <a:ext cx="4759766" cy="143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r>
              <a:rPr lang="en-US" altLang="ko-KR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김</a:t>
            </a:r>
            <a:r>
              <a:rPr lang="en-US" altLang="ko-KR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OO  </a:t>
            </a:r>
            <a:r>
              <a:rPr lang="en-US" altLang="ko-KR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500" b="1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나이대</a:t>
            </a:r>
            <a:r>
              <a:rPr lang="en-US" altLang="ko-KR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</a:t>
            </a:r>
            <a:endParaRPr lang="en-US" altLang="ko-KR" sz="1500" b="1" i="1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신체기능</a:t>
            </a:r>
            <a:r>
              <a:rPr lang="en-US" altLang="ko-KR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좋은 기능과 어려움을 겪고 있는 기능 등 작성</a:t>
            </a:r>
            <a:endParaRPr lang="en-US" altLang="ko-KR" sz="1500" b="1" i="1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보조기기 사용환경</a:t>
            </a:r>
            <a:r>
              <a:rPr lang="en-US" altLang="ko-KR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평소 일상생활 어려움</a:t>
            </a:r>
            <a:r>
              <a:rPr lang="en-US" altLang="ko-KR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124826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6C13F-CDA9-C4F5-4CDC-554F228B19BF}"/>
              </a:ext>
            </a:extLst>
          </p:cNvPr>
          <p:cNvSpPr txBox="1"/>
          <p:nvPr/>
        </p:nvSpPr>
        <p:spPr>
          <a:xfrm>
            <a:off x="820911" y="7772537"/>
            <a:ext cx="1025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spc="-115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500" b="1" spc="-11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좋은 점</a:t>
            </a:r>
            <a:r>
              <a:rPr lang="en-US" altLang="ko-KR" sz="1500" b="1" spc="-115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500" b="1" spc="-115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BD824-93F8-C764-194C-BE726687FF4F}"/>
              </a:ext>
            </a:extLst>
          </p:cNvPr>
          <p:cNvSpPr txBox="1"/>
          <p:nvPr/>
        </p:nvSpPr>
        <p:spPr>
          <a:xfrm>
            <a:off x="794017" y="8122596"/>
            <a:ext cx="5983300" cy="39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사용자가 이야기한 보조기기 적용하여 좋은 점 작성</a:t>
            </a:r>
            <a:r>
              <a:rPr lang="en-US" altLang="ko-KR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최대한 자세히 작성</a:t>
            </a:r>
            <a:r>
              <a:rPr lang="en-US" altLang="ko-KR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500" spc="-115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808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EBC2DB-FAF1-B473-FE6F-E21FD14112A6}"/>
              </a:ext>
            </a:extLst>
          </p:cNvPr>
          <p:cNvSpPr txBox="1"/>
          <p:nvPr/>
        </p:nvSpPr>
        <p:spPr>
          <a:xfrm>
            <a:off x="659548" y="7733787"/>
            <a:ext cx="1613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spc="-115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500" b="1" spc="-11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개선 필요한 점</a:t>
            </a:r>
            <a:r>
              <a:rPr lang="en-US" altLang="ko-KR" sz="1500" b="1" spc="-115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500" b="1" spc="-115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CB099-9A3F-4823-A696-D777853E99A4}"/>
              </a:ext>
            </a:extLst>
          </p:cNvPr>
          <p:cNvSpPr txBox="1"/>
          <p:nvPr/>
        </p:nvSpPr>
        <p:spPr>
          <a:xfrm>
            <a:off x="659547" y="8105309"/>
            <a:ext cx="2910474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spc="-115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사용자가 이야기한 개선이 필요한 점 작성</a:t>
            </a:r>
            <a:r>
              <a:rPr lang="en-US" altLang="ko-KR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최대한 자세히 작성</a:t>
            </a:r>
            <a:r>
              <a:rPr lang="en-US" altLang="ko-KR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500" i="1" spc="-150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CEE38-A2AA-5FC1-9C80-05B46CC59B90}"/>
              </a:ext>
            </a:extLst>
          </p:cNvPr>
          <p:cNvSpPr txBox="1"/>
          <p:nvPr/>
        </p:nvSpPr>
        <p:spPr>
          <a:xfrm>
            <a:off x="3973079" y="8099892"/>
            <a:ext cx="2910474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spc="-115" dirty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사용자가 이야기한 개선이 필요한 점 작성</a:t>
            </a:r>
            <a:r>
              <a:rPr lang="en-US" altLang="ko-KR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최대한 자세히 작성</a:t>
            </a:r>
            <a:r>
              <a:rPr lang="en-US" altLang="ko-KR" sz="1500" b="1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500" b="1" i="1" spc="-150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3AF39C7-1434-7E44-2E31-AA6D396A5B03}"/>
              </a:ext>
            </a:extLst>
          </p:cNvPr>
          <p:cNvSpPr/>
          <p:nvPr/>
        </p:nvSpPr>
        <p:spPr>
          <a:xfrm>
            <a:off x="600600" y="8702058"/>
            <a:ext cx="4949825" cy="17789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 후기</a:t>
            </a:r>
            <a:endParaRPr lang="en-US" altLang="ko-KR" sz="1500" b="1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OOO: </a:t>
            </a:r>
            <a:r>
              <a:rPr lang="ko-KR" altLang="en-US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보조기기를 직접 사용자에게 적용해보며</a:t>
            </a:r>
            <a:r>
              <a:rPr lang="en-US" altLang="ko-KR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~~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OOO: </a:t>
            </a:r>
            <a:r>
              <a:rPr lang="ko-KR" altLang="en-US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보조기기를 제작해보며</a:t>
            </a:r>
            <a:r>
              <a:rPr lang="en-US" altLang="ko-KR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~~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OOO: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OOO: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FBF0B-3225-F818-58A7-0281F3991DD8}"/>
              </a:ext>
            </a:extLst>
          </p:cNvPr>
          <p:cNvSpPr txBox="1"/>
          <p:nvPr/>
        </p:nvSpPr>
        <p:spPr>
          <a:xfrm>
            <a:off x="600600" y="7550145"/>
            <a:ext cx="6224006" cy="39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보조기기 </a:t>
            </a:r>
            <a:r>
              <a:rPr lang="ko-KR" altLang="en-US" sz="1500" b="1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열린플랫폼</a:t>
            </a:r>
            <a:r>
              <a:rPr lang="ko-KR" altLang="en-US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참여 단계</a:t>
            </a:r>
            <a:endParaRPr lang="en-US" altLang="ko-KR" sz="1500" b="1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296DB2F-A5A7-4929-D379-AEB41EB5C7A8}"/>
              </a:ext>
            </a:extLst>
          </p:cNvPr>
          <p:cNvSpPr/>
          <p:nvPr/>
        </p:nvSpPr>
        <p:spPr>
          <a:xfrm>
            <a:off x="4913841" y="7558569"/>
            <a:ext cx="2038969" cy="424400"/>
          </a:xfrm>
          <a:prstGeom prst="rect">
            <a:avLst/>
          </a:prstGeom>
          <a:solidFill>
            <a:srgbClr val="4AC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ea typeface="나눔고딕" panose="020D0604000000000000" pitchFamily="50" charset="-127"/>
              </a:rPr>
              <a:t>참여단계는</a:t>
            </a:r>
            <a:r>
              <a:rPr lang="en-US" altLang="ko-KR" sz="1200" dirty="0">
                <a:solidFill>
                  <a:schemeClr val="bg1"/>
                </a:solidFill>
                <a:ea typeface="나눔고딕" panose="020D0604000000000000" pitchFamily="50" charset="-127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ea typeface="나눔고딕" panose="020D0604000000000000" pitchFamily="50" charset="-127"/>
              </a:rPr>
              <a:t>해당사항 </a:t>
            </a:r>
            <a:endParaRPr lang="en-US" altLang="ko-KR" sz="1200" dirty="0">
              <a:solidFill>
                <a:schemeClr val="bg1"/>
              </a:solidFill>
              <a:ea typeface="나눔고딕" panose="020D0604000000000000" pitchFamily="50" charset="-127"/>
            </a:endParaRPr>
          </a:p>
          <a:p>
            <a:pPr algn="ctr"/>
            <a:r>
              <a:rPr lang="ko-KR" altLang="en-US" sz="1200" dirty="0">
                <a:solidFill>
                  <a:schemeClr val="bg1"/>
                </a:solidFill>
                <a:ea typeface="나눔고딕" panose="020D0604000000000000" pitchFamily="50" charset="-127"/>
              </a:rPr>
              <a:t>진하게 표기하여 사용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B7C8E1F-7441-1947-7EBF-35571D026163}"/>
              </a:ext>
            </a:extLst>
          </p:cNvPr>
          <p:cNvSpPr/>
          <p:nvPr/>
        </p:nvSpPr>
        <p:spPr>
          <a:xfrm>
            <a:off x="640391" y="8042204"/>
            <a:ext cx="974456" cy="5616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ea typeface="나눔고딕" panose="020D0604000000000000" pitchFamily="50" charset="-127"/>
              </a:rPr>
              <a:t>수요제안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D284C86-AF24-D3BD-9EC0-A3F8BA4560B9}"/>
              </a:ext>
            </a:extLst>
          </p:cNvPr>
          <p:cNvSpPr/>
          <p:nvPr/>
        </p:nvSpPr>
        <p:spPr>
          <a:xfrm>
            <a:off x="1712292" y="8050947"/>
            <a:ext cx="974456" cy="5616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ea typeface="나눔고딕" panose="020D0604000000000000" pitchFamily="50" charset="-127"/>
              </a:rPr>
              <a:t>실사용자</a:t>
            </a:r>
            <a:endParaRPr lang="en-US" altLang="ko-KR" sz="1400" dirty="0">
              <a:solidFill>
                <a:schemeClr val="bg1"/>
              </a:solidFill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  <a:ea typeface="나눔고딕" panose="020D0604000000000000" pitchFamily="50" charset="-127"/>
              </a:rPr>
              <a:t>수요확인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205F735-C021-9721-8585-7D9872D26B64}"/>
              </a:ext>
            </a:extLst>
          </p:cNvPr>
          <p:cNvSpPr/>
          <p:nvPr/>
        </p:nvSpPr>
        <p:spPr>
          <a:xfrm>
            <a:off x="2777116" y="8046980"/>
            <a:ext cx="974456" cy="5616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ea typeface="나눔고딕" panose="020D0604000000000000" pitchFamily="50" charset="-127"/>
              </a:rPr>
              <a:t>보조기기</a:t>
            </a:r>
            <a:endParaRPr lang="en-US" altLang="ko-KR" sz="1400" dirty="0">
              <a:solidFill>
                <a:schemeClr val="bg1"/>
              </a:solidFill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  <a:ea typeface="나눔고딕" panose="020D0604000000000000" pitchFamily="50" charset="-127"/>
              </a:rPr>
              <a:t>개발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264ED0C-2DBB-27FD-36FC-6DE41622969A}"/>
              </a:ext>
            </a:extLst>
          </p:cNvPr>
          <p:cNvSpPr/>
          <p:nvPr/>
        </p:nvSpPr>
        <p:spPr>
          <a:xfrm>
            <a:off x="3849328" y="8042204"/>
            <a:ext cx="974456" cy="5616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ea typeface="나눔고딕" panose="020D0604000000000000" pitchFamily="50" charset="-127"/>
              </a:rPr>
              <a:t>보조기기</a:t>
            </a:r>
            <a:endParaRPr lang="en-US" altLang="ko-KR" sz="1400" dirty="0">
              <a:solidFill>
                <a:schemeClr val="bg1"/>
              </a:solidFill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  <a:ea typeface="나눔고딕" panose="020D0604000000000000" pitchFamily="50" charset="-127"/>
              </a:rPr>
              <a:t>제작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2D0088A-FC18-9CF5-0CC2-60BE72C62057}"/>
              </a:ext>
            </a:extLst>
          </p:cNvPr>
          <p:cNvSpPr/>
          <p:nvPr/>
        </p:nvSpPr>
        <p:spPr>
          <a:xfrm>
            <a:off x="4913841" y="8042204"/>
            <a:ext cx="974456" cy="5616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ea typeface="나눔고딕" panose="020D0604000000000000" pitchFamily="50" charset="-127"/>
              </a:rPr>
              <a:t>적용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81E6528-995E-DBBE-51BF-AD2D8008DA2A}"/>
              </a:ext>
            </a:extLst>
          </p:cNvPr>
          <p:cNvSpPr/>
          <p:nvPr/>
        </p:nvSpPr>
        <p:spPr>
          <a:xfrm>
            <a:off x="5978354" y="8042204"/>
            <a:ext cx="974456" cy="5616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ea typeface="나눔고딕" panose="020D0604000000000000" pitchFamily="50" charset="-127"/>
              </a:rPr>
              <a:t>사용성</a:t>
            </a:r>
            <a:endParaRPr lang="en-US" altLang="ko-KR" sz="1400" dirty="0">
              <a:solidFill>
                <a:schemeClr val="bg1"/>
              </a:solidFill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  <a:ea typeface="나눔고딕" panose="020D0604000000000000" pitchFamily="50" charset="-127"/>
              </a:rPr>
              <a:t>평가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52CFF-536D-0819-BD9B-0C474224887B}"/>
              </a:ext>
            </a:extLst>
          </p:cNvPr>
          <p:cNvSpPr txBox="1"/>
          <p:nvPr/>
        </p:nvSpPr>
        <p:spPr>
          <a:xfrm>
            <a:off x="3993619" y="3114075"/>
            <a:ext cx="2676121" cy="398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팀 멤버</a:t>
            </a:r>
            <a:r>
              <a:rPr lang="en-US" altLang="ko-KR" sz="15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500" i="1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ooo</a:t>
            </a:r>
            <a:r>
              <a:rPr lang="en-US" altLang="ko-KR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i="1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ooo</a:t>
            </a:r>
            <a:r>
              <a:rPr lang="en-US" altLang="ko-KR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i="1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ooo</a:t>
            </a:r>
            <a:r>
              <a:rPr lang="en-US" altLang="ko-KR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500" i="1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ooo</a:t>
            </a:r>
            <a:r>
              <a:rPr lang="en-US" altLang="ko-KR" sz="1500" i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500" i="1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ooo</a:t>
            </a:r>
            <a:endParaRPr lang="en-US" altLang="ko-KR" sz="1500" i="1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0957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199</TotalTime>
  <Words>128</Words>
  <Application>Microsoft Office PowerPoint</Application>
  <PresentationFormat>사용자 지정</PresentationFormat>
  <Paragraphs>29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나눔고딕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지훈 이</dc:creator>
  <cp:lastModifiedBy>지훈 이</cp:lastModifiedBy>
  <cp:revision>13</cp:revision>
  <dcterms:created xsi:type="dcterms:W3CDTF">2023-09-13T10:26:35Z</dcterms:created>
  <dcterms:modified xsi:type="dcterms:W3CDTF">2023-09-19T00:14:20Z</dcterms:modified>
</cp:coreProperties>
</file>